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8.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9.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0.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2.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3.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4.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6.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7.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9.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0.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21.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2.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23.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24.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25.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26.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27.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28.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29.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30.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31.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2.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33.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34.xml" ContentType="application/vnd.openxmlformats-officedocument.them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35.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36.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9" r:id="rId1"/>
    <p:sldMasterId id="2147486449" r:id="rId2"/>
    <p:sldMasterId id="2147486463" r:id="rId3"/>
    <p:sldMasterId id="2147486475" r:id="rId4"/>
    <p:sldMasterId id="2147487166" r:id="rId5"/>
    <p:sldMasterId id="2147488836" r:id="rId6"/>
    <p:sldMasterId id="2147488850" r:id="rId7"/>
    <p:sldMasterId id="2147488864" r:id="rId8"/>
    <p:sldMasterId id="2147488878" r:id="rId9"/>
    <p:sldMasterId id="2147488892" r:id="rId10"/>
    <p:sldMasterId id="2147489091" r:id="rId11"/>
    <p:sldMasterId id="2147489312" r:id="rId12"/>
    <p:sldMasterId id="2147489338" r:id="rId13"/>
    <p:sldMasterId id="2147489350" r:id="rId14"/>
    <p:sldMasterId id="2147489379" r:id="rId15"/>
    <p:sldMasterId id="2147489393" r:id="rId16"/>
    <p:sldMasterId id="2147489407" r:id="rId17"/>
    <p:sldMasterId id="2147489421" r:id="rId18"/>
    <p:sldMasterId id="2147489436" r:id="rId19"/>
    <p:sldMasterId id="2147489449" r:id="rId20"/>
    <p:sldMasterId id="2147489463" r:id="rId21"/>
    <p:sldMasterId id="2147489475" r:id="rId22"/>
    <p:sldMasterId id="2147489487" r:id="rId23"/>
    <p:sldMasterId id="2147489501" r:id="rId24"/>
    <p:sldMasterId id="2147489514" r:id="rId25"/>
    <p:sldMasterId id="2147489528" r:id="rId26"/>
    <p:sldMasterId id="2147489540" r:id="rId27"/>
    <p:sldMasterId id="2147489569" r:id="rId28"/>
    <p:sldMasterId id="2147489582" r:id="rId29"/>
    <p:sldMasterId id="2147489594" r:id="rId30"/>
    <p:sldMasterId id="2147489608" r:id="rId31"/>
    <p:sldMasterId id="2147491763" r:id="rId32"/>
    <p:sldMasterId id="2147494745" r:id="rId33"/>
    <p:sldMasterId id="2147497710" r:id="rId34"/>
    <p:sldMasterId id="2147497727" r:id="rId35"/>
    <p:sldMasterId id="2147499237" r:id="rId36"/>
    <p:sldMasterId id="2147499249" r:id="rId37"/>
  </p:sldMasterIdLst>
  <p:notesMasterIdLst>
    <p:notesMasterId r:id="rId208"/>
  </p:notesMasterIdLst>
  <p:handoutMasterIdLst>
    <p:handoutMasterId r:id="rId209"/>
  </p:handoutMasterIdLst>
  <p:sldIdLst>
    <p:sldId id="519" r:id="rId38"/>
    <p:sldId id="848" r:id="rId39"/>
    <p:sldId id="597" r:id="rId40"/>
    <p:sldId id="596" r:id="rId41"/>
    <p:sldId id="631" r:id="rId42"/>
    <p:sldId id="599" r:id="rId43"/>
    <p:sldId id="806" r:id="rId44"/>
    <p:sldId id="807" r:id="rId45"/>
    <p:sldId id="808" r:id="rId46"/>
    <p:sldId id="794" r:id="rId47"/>
    <p:sldId id="608" r:id="rId48"/>
    <p:sldId id="796" r:id="rId49"/>
    <p:sldId id="797" r:id="rId50"/>
    <p:sldId id="809" r:id="rId51"/>
    <p:sldId id="798" r:id="rId52"/>
    <p:sldId id="811" r:id="rId53"/>
    <p:sldId id="810" r:id="rId54"/>
    <p:sldId id="801" r:id="rId55"/>
    <p:sldId id="632" r:id="rId56"/>
    <p:sldId id="800" r:id="rId57"/>
    <p:sldId id="812" r:id="rId58"/>
    <p:sldId id="802" r:id="rId59"/>
    <p:sldId id="581" r:id="rId60"/>
    <p:sldId id="803" r:id="rId61"/>
    <p:sldId id="583" r:id="rId62"/>
    <p:sldId id="584" r:id="rId63"/>
    <p:sldId id="799" r:id="rId64"/>
    <p:sldId id="609" r:id="rId65"/>
    <p:sldId id="651" r:id="rId66"/>
    <p:sldId id="598" r:id="rId67"/>
    <p:sldId id="586" r:id="rId68"/>
    <p:sldId id="633" r:id="rId69"/>
    <p:sldId id="634" r:id="rId70"/>
    <p:sldId id="775" r:id="rId71"/>
    <p:sldId id="652" r:id="rId72"/>
    <p:sldId id="653" r:id="rId73"/>
    <p:sldId id="698" r:id="rId74"/>
    <p:sldId id="699" r:id="rId75"/>
    <p:sldId id="667" r:id="rId76"/>
    <p:sldId id="784" r:id="rId77"/>
    <p:sldId id="669" r:id="rId78"/>
    <p:sldId id="654" r:id="rId79"/>
    <p:sldId id="656" r:id="rId80"/>
    <p:sldId id="657" r:id="rId81"/>
    <p:sldId id="658" r:id="rId82"/>
    <p:sldId id="659" r:id="rId83"/>
    <p:sldId id="813" r:id="rId84"/>
    <p:sldId id="660" r:id="rId85"/>
    <p:sldId id="792" r:id="rId86"/>
    <p:sldId id="661" r:id="rId87"/>
    <p:sldId id="662" r:id="rId88"/>
    <p:sldId id="670" r:id="rId89"/>
    <p:sldId id="663" r:id="rId90"/>
    <p:sldId id="664" r:id="rId91"/>
    <p:sldId id="671" r:id="rId92"/>
    <p:sldId id="672" r:id="rId93"/>
    <p:sldId id="673" r:id="rId94"/>
    <p:sldId id="665" r:id="rId95"/>
    <p:sldId id="666" r:id="rId96"/>
    <p:sldId id="674" r:id="rId97"/>
    <p:sldId id="668" r:id="rId98"/>
    <p:sldId id="676" r:id="rId99"/>
    <p:sldId id="692" r:id="rId100"/>
    <p:sldId id="693" r:id="rId101"/>
    <p:sldId id="677" r:id="rId102"/>
    <p:sldId id="697" r:id="rId103"/>
    <p:sldId id="706" r:id="rId104"/>
    <p:sldId id="783" r:id="rId105"/>
    <p:sldId id="707" r:id="rId106"/>
    <p:sldId id="702" r:id="rId107"/>
    <p:sldId id="805" r:id="rId108"/>
    <p:sldId id="703" r:id="rId109"/>
    <p:sldId id="704" r:id="rId110"/>
    <p:sldId id="705" r:id="rId111"/>
    <p:sldId id="735" r:id="rId112"/>
    <p:sldId id="701" r:id="rId113"/>
    <p:sldId id="782" r:id="rId114"/>
    <p:sldId id="843" r:id="rId115"/>
    <p:sldId id="759" r:id="rId116"/>
    <p:sldId id="760" r:id="rId117"/>
    <p:sldId id="763" r:id="rId118"/>
    <p:sldId id="765" r:id="rId119"/>
    <p:sldId id="844" r:id="rId120"/>
    <p:sldId id="845" r:id="rId121"/>
    <p:sldId id="847" r:id="rId122"/>
    <p:sldId id="708" r:id="rId123"/>
    <p:sldId id="790" r:id="rId124"/>
    <p:sldId id="737" r:id="rId125"/>
    <p:sldId id="738" r:id="rId126"/>
    <p:sldId id="709" r:id="rId127"/>
    <p:sldId id="835" r:id="rId128"/>
    <p:sldId id="836" r:id="rId129"/>
    <p:sldId id="837" r:id="rId130"/>
    <p:sldId id="839" r:id="rId131"/>
    <p:sldId id="814" r:id="rId132"/>
    <p:sldId id="713" r:id="rId133"/>
    <p:sldId id="715" r:id="rId134"/>
    <p:sldId id="716" r:id="rId135"/>
    <p:sldId id="717" r:id="rId136"/>
    <p:sldId id="718" r:id="rId137"/>
    <p:sldId id="815" r:id="rId138"/>
    <p:sldId id="818" r:id="rId139"/>
    <p:sldId id="723" r:id="rId140"/>
    <p:sldId id="736" r:id="rId141"/>
    <p:sldId id="793" r:id="rId142"/>
    <p:sldId id="791" r:id="rId143"/>
    <p:sldId id="787" r:id="rId144"/>
    <p:sldId id="816" r:id="rId145"/>
    <p:sldId id="817" r:id="rId146"/>
    <p:sldId id="727" r:id="rId147"/>
    <p:sldId id="788" r:id="rId148"/>
    <p:sldId id="819" r:id="rId149"/>
    <p:sldId id="752" r:id="rId150"/>
    <p:sldId id="755" r:id="rId151"/>
    <p:sldId id="756" r:id="rId152"/>
    <p:sldId id="753" r:id="rId153"/>
    <p:sldId id="754" r:id="rId154"/>
    <p:sldId id="678" r:id="rId155"/>
    <p:sldId id="768" r:id="rId156"/>
    <p:sldId id="780" r:id="rId157"/>
    <p:sldId id="769" r:id="rId158"/>
    <p:sldId id="770" r:id="rId159"/>
    <p:sldId id="771" r:id="rId160"/>
    <p:sldId id="772" r:id="rId161"/>
    <p:sldId id="773" r:id="rId162"/>
    <p:sldId id="774" r:id="rId163"/>
    <p:sldId id="680" r:id="rId164"/>
    <p:sldId id="694" r:id="rId165"/>
    <p:sldId id="820" r:id="rId166"/>
    <p:sldId id="821" r:id="rId167"/>
    <p:sldId id="822" r:id="rId168"/>
    <p:sldId id="823" r:id="rId169"/>
    <p:sldId id="824" r:id="rId170"/>
    <p:sldId id="825" r:id="rId171"/>
    <p:sldId id="826" r:id="rId172"/>
    <p:sldId id="827" r:id="rId173"/>
    <p:sldId id="828" r:id="rId174"/>
    <p:sldId id="841" r:id="rId175"/>
    <p:sldId id="829" r:id="rId176"/>
    <p:sldId id="830" r:id="rId177"/>
    <p:sldId id="831" r:id="rId178"/>
    <p:sldId id="832" r:id="rId179"/>
    <p:sldId id="842" r:id="rId180"/>
    <p:sldId id="686" r:id="rId181"/>
    <p:sldId id="833" r:id="rId182"/>
    <p:sldId id="688" r:id="rId183"/>
    <p:sldId id="834" r:id="rId184"/>
    <p:sldId id="690" r:id="rId185"/>
    <p:sldId id="691" r:id="rId186"/>
    <p:sldId id="750" r:id="rId187"/>
    <p:sldId id="739" r:id="rId188"/>
    <p:sldId id="776" r:id="rId189"/>
    <p:sldId id="777" r:id="rId190"/>
    <p:sldId id="778" r:id="rId191"/>
    <p:sldId id="789" r:id="rId192"/>
    <p:sldId id="779" r:id="rId193"/>
    <p:sldId id="740" r:id="rId194"/>
    <p:sldId id="741" r:id="rId195"/>
    <p:sldId id="742" r:id="rId196"/>
    <p:sldId id="743" r:id="rId197"/>
    <p:sldId id="744" r:id="rId198"/>
    <p:sldId id="745" r:id="rId199"/>
    <p:sldId id="785" r:id="rId200"/>
    <p:sldId id="786" r:id="rId201"/>
    <p:sldId id="746" r:id="rId202"/>
    <p:sldId id="748" r:id="rId203"/>
    <p:sldId id="749" r:id="rId204"/>
    <p:sldId id="840" r:id="rId205"/>
    <p:sldId id="758" r:id="rId206"/>
    <p:sldId id="630" r:id="rId207"/>
  </p:sldIdLst>
  <p:sldSz cx="9144000" cy="6858000" type="screen4x3"/>
  <p:notesSz cx="6997700" cy="9271000"/>
  <p:custDataLst>
    <p:tags r:id="rId210"/>
  </p:custDataLst>
  <p:defaultTextStyle>
    <a:defPPr>
      <a:defRPr lang="en-GB"/>
    </a:defPPr>
    <a:lvl1pPr algn="ctr" rtl="0" fontAlgn="base">
      <a:spcBef>
        <a:spcPct val="0"/>
      </a:spcBef>
      <a:spcAft>
        <a:spcPct val="0"/>
      </a:spcAft>
      <a:defRPr kern="1200">
        <a:solidFill>
          <a:schemeClr val="tx1"/>
        </a:solidFill>
        <a:latin typeface="Times New Roman" panose="02020603050405020304" pitchFamily="18" charset="0"/>
        <a:ea typeface="+mn-ea"/>
        <a:cs typeface="+mn-cs"/>
      </a:defRPr>
    </a:lvl1pPr>
    <a:lvl2pPr marL="452438" indent="1588" algn="ctr" rtl="0" fontAlgn="base">
      <a:spcBef>
        <a:spcPct val="0"/>
      </a:spcBef>
      <a:spcAft>
        <a:spcPct val="0"/>
      </a:spcAft>
      <a:defRPr kern="1200">
        <a:solidFill>
          <a:schemeClr val="tx1"/>
        </a:solidFill>
        <a:latin typeface="Times New Roman" panose="02020603050405020304" pitchFamily="18" charset="0"/>
        <a:ea typeface="+mn-ea"/>
        <a:cs typeface="+mn-cs"/>
      </a:defRPr>
    </a:lvl2pPr>
    <a:lvl3pPr marL="909638" indent="1588" algn="ctr" rtl="0" fontAlgn="base">
      <a:spcBef>
        <a:spcPct val="0"/>
      </a:spcBef>
      <a:spcAft>
        <a:spcPct val="0"/>
      </a:spcAft>
      <a:defRPr kern="1200">
        <a:solidFill>
          <a:schemeClr val="tx1"/>
        </a:solidFill>
        <a:latin typeface="Times New Roman" panose="02020603050405020304" pitchFamily="18" charset="0"/>
        <a:ea typeface="+mn-ea"/>
        <a:cs typeface="+mn-cs"/>
      </a:defRPr>
    </a:lvl3pPr>
    <a:lvl4pPr marL="1365250" indent="1588" algn="ctr" rtl="0" fontAlgn="base">
      <a:spcBef>
        <a:spcPct val="0"/>
      </a:spcBef>
      <a:spcAft>
        <a:spcPct val="0"/>
      </a:spcAft>
      <a:defRPr kern="1200">
        <a:solidFill>
          <a:schemeClr val="tx1"/>
        </a:solidFill>
        <a:latin typeface="Times New Roman" panose="02020603050405020304" pitchFamily="18" charset="0"/>
        <a:ea typeface="+mn-ea"/>
        <a:cs typeface="+mn-cs"/>
      </a:defRPr>
    </a:lvl4pPr>
    <a:lvl5pPr marL="1820863" indent="1588" algn="ctr" rtl="0" fontAlgn="base">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864" userDrawn="1">
          <p15:clr>
            <a:srgbClr val="A4A3A4"/>
          </p15:clr>
        </p15:guide>
        <p15:guide id="3" pos="288" userDrawn="1">
          <p15:clr>
            <a:srgbClr val="A4A3A4"/>
          </p15:clr>
        </p15:guide>
        <p15:guide id="4" pos="5472" userDrawn="1">
          <p15:clr>
            <a:srgbClr val="A4A3A4"/>
          </p15:clr>
        </p15:guide>
        <p15:guide id="5" pos="2882" userDrawn="1">
          <p15:clr>
            <a:srgbClr val="A4A3A4"/>
          </p15:clr>
        </p15:guide>
        <p15:guide id="6" pos="3233" userDrawn="1">
          <p15:clr>
            <a:srgbClr val="A4A3A4"/>
          </p15:clr>
        </p15:guide>
      </p15:sldGuideLst>
    </p:ext>
    <p:ext uri="{2D200454-40CA-4A62-9FC3-DE9A4176ACB9}">
      <p15:notesGuideLst xmlns:p15="http://schemas.microsoft.com/office/powerpoint/2012/main">
        <p15:guide id="1" orient="horz" pos="2920">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4"/>
    <p:restoredTop sz="94181" autoAdjust="0"/>
  </p:normalViewPr>
  <p:slideViewPr>
    <p:cSldViewPr>
      <p:cViewPr varScale="1">
        <p:scale>
          <a:sx n="73" d="100"/>
          <a:sy n="73" d="100"/>
        </p:scale>
        <p:origin x="1360" y="184"/>
      </p:cViewPr>
      <p:guideLst>
        <p:guide orient="horz" pos="2160"/>
        <p:guide orient="horz" pos="864"/>
        <p:guide pos="288"/>
        <p:guide pos="5472"/>
        <p:guide pos="2882"/>
        <p:guide pos="323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7584"/>
    </p:cViewPr>
  </p:sorterViewPr>
  <p:notesViewPr>
    <p:cSldViewPr>
      <p:cViewPr>
        <p:scale>
          <a:sx n="100" d="100"/>
          <a:sy n="100" d="100"/>
        </p:scale>
        <p:origin x="-846" y="1812"/>
      </p:cViewPr>
      <p:guideLst>
        <p:guide orient="horz" pos="2920"/>
        <p:guide pos="22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80.xml"/><Relationship Id="rId21" Type="http://schemas.openxmlformats.org/officeDocument/2006/relationships/slideMaster" Target="slideMasters/slideMaster21.xml"/><Relationship Id="rId42" Type="http://schemas.openxmlformats.org/officeDocument/2006/relationships/slide" Target="slides/slide5.xml"/><Relationship Id="rId63" Type="http://schemas.openxmlformats.org/officeDocument/2006/relationships/slide" Target="slides/slide26.xml"/><Relationship Id="rId84" Type="http://schemas.openxmlformats.org/officeDocument/2006/relationships/slide" Target="slides/slide47.xml"/><Relationship Id="rId138" Type="http://schemas.openxmlformats.org/officeDocument/2006/relationships/slide" Target="slides/slide101.xml"/><Relationship Id="rId159" Type="http://schemas.openxmlformats.org/officeDocument/2006/relationships/slide" Target="slides/slide122.xml"/><Relationship Id="rId170" Type="http://schemas.openxmlformats.org/officeDocument/2006/relationships/slide" Target="slides/slide133.xml"/><Relationship Id="rId191" Type="http://schemas.openxmlformats.org/officeDocument/2006/relationships/slide" Target="slides/slide154.xml"/><Relationship Id="rId205" Type="http://schemas.openxmlformats.org/officeDocument/2006/relationships/slide" Target="slides/slide168.xml"/><Relationship Id="rId107" Type="http://schemas.openxmlformats.org/officeDocument/2006/relationships/slide" Target="slides/slide70.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6.xml"/><Relationship Id="rId74" Type="http://schemas.openxmlformats.org/officeDocument/2006/relationships/slide" Target="slides/slide37.xml"/><Relationship Id="rId128" Type="http://schemas.openxmlformats.org/officeDocument/2006/relationships/slide" Target="slides/slide91.xml"/><Relationship Id="rId149" Type="http://schemas.openxmlformats.org/officeDocument/2006/relationships/slide" Target="slides/slide112.xml"/><Relationship Id="rId5" Type="http://schemas.openxmlformats.org/officeDocument/2006/relationships/slideMaster" Target="slideMasters/slideMaster5.xml"/><Relationship Id="rId95" Type="http://schemas.openxmlformats.org/officeDocument/2006/relationships/slide" Target="slides/slide58.xml"/><Relationship Id="rId160" Type="http://schemas.openxmlformats.org/officeDocument/2006/relationships/slide" Target="slides/slide123.xml"/><Relationship Id="rId181" Type="http://schemas.openxmlformats.org/officeDocument/2006/relationships/slide" Target="slides/slide144.xml"/><Relationship Id="rId22" Type="http://schemas.openxmlformats.org/officeDocument/2006/relationships/slideMaster" Target="slideMasters/slideMaster22.xml"/><Relationship Id="rId43" Type="http://schemas.openxmlformats.org/officeDocument/2006/relationships/slide" Target="slides/slide6.xml"/><Relationship Id="rId64" Type="http://schemas.openxmlformats.org/officeDocument/2006/relationships/slide" Target="slides/slide27.xml"/><Relationship Id="rId118" Type="http://schemas.openxmlformats.org/officeDocument/2006/relationships/slide" Target="slides/slide81.xml"/><Relationship Id="rId139" Type="http://schemas.openxmlformats.org/officeDocument/2006/relationships/slide" Target="slides/slide102.xml"/><Relationship Id="rId85" Type="http://schemas.openxmlformats.org/officeDocument/2006/relationships/slide" Target="slides/slide48.xml"/><Relationship Id="rId150" Type="http://schemas.openxmlformats.org/officeDocument/2006/relationships/slide" Target="slides/slide113.xml"/><Relationship Id="rId171" Type="http://schemas.openxmlformats.org/officeDocument/2006/relationships/slide" Target="slides/slide134.xml"/><Relationship Id="rId192" Type="http://schemas.openxmlformats.org/officeDocument/2006/relationships/slide" Target="slides/slide155.xml"/><Relationship Id="rId206" Type="http://schemas.openxmlformats.org/officeDocument/2006/relationships/slide" Target="slides/slide169.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71.xml"/><Relationship Id="rId129" Type="http://schemas.openxmlformats.org/officeDocument/2006/relationships/slide" Target="slides/slide92.xml"/><Relationship Id="rId54" Type="http://schemas.openxmlformats.org/officeDocument/2006/relationships/slide" Target="slides/slide17.xml"/><Relationship Id="rId75" Type="http://schemas.openxmlformats.org/officeDocument/2006/relationships/slide" Target="slides/slide38.xml"/><Relationship Id="rId96" Type="http://schemas.openxmlformats.org/officeDocument/2006/relationships/slide" Target="slides/slide59.xml"/><Relationship Id="rId140" Type="http://schemas.openxmlformats.org/officeDocument/2006/relationships/slide" Target="slides/slide103.xml"/><Relationship Id="rId161" Type="http://schemas.openxmlformats.org/officeDocument/2006/relationships/slide" Target="slides/slide124.xml"/><Relationship Id="rId182" Type="http://schemas.openxmlformats.org/officeDocument/2006/relationships/slide" Target="slides/slide145.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82.xml"/><Relationship Id="rId44" Type="http://schemas.openxmlformats.org/officeDocument/2006/relationships/slide" Target="slides/slide7.xml"/><Relationship Id="rId65" Type="http://schemas.openxmlformats.org/officeDocument/2006/relationships/slide" Target="slides/slide28.xml"/><Relationship Id="rId86" Type="http://schemas.openxmlformats.org/officeDocument/2006/relationships/slide" Target="slides/slide49.xml"/><Relationship Id="rId130" Type="http://schemas.openxmlformats.org/officeDocument/2006/relationships/slide" Target="slides/slide93.xml"/><Relationship Id="rId151" Type="http://schemas.openxmlformats.org/officeDocument/2006/relationships/slide" Target="slides/slide114.xml"/><Relationship Id="rId172" Type="http://schemas.openxmlformats.org/officeDocument/2006/relationships/slide" Target="slides/slide135.xml"/><Relationship Id="rId193" Type="http://schemas.openxmlformats.org/officeDocument/2006/relationships/slide" Target="slides/slide156.xml"/><Relationship Id="rId207" Type="http://schemas.openxmlformats.org/officeDocument/2006/relationships/slide" Target="slides/slide170.xml"/><Relationship Id="rId13" Type="http://schemas.openxmlformats.org/officeDocument/2006/relationships/slideMaster" Target="slideMasters/slideMaster13.xml"/><Relationship Id="rId109" Type="http://schemas.openxmlformats.org/officeDocument/2006/relationships/slide" Target="slides/slide72.xml"/><Relationship Id="rId34" Type="http://schemas.openxmlformats.org/officeDocument/2006/relationships/slideMaster" Target="slideMasters/slideMaster34.xml"/><Relationship Id="rId55" Type="http://schemas.openxmlformats.org/officeDocument/2006/relationships/slide" Target="slides/slide18.xml"/><Relationship Id="rId76" Type="http://schemas.openxmlformats.org/officeDocument/2006/relationships/slide" Target="slides/slide39.xml"/><Relationship Id="rId97" Type="http://schemas.openxmlformats.org/officeDocument/2006/relationships/slide" Target="slides/slide60.xml"/><Relationship Id="rId120" Type="http://schemas.openxmlformats.org/officeDocument/2006/relationships/slide" Target="slides/slide83.xml"/><Relationship Id="rId141" Type="http://schemas.openxmlformats.org/officeDocument/2006/relationships/slide" Target="slides/slide104.xml"/><Relationship Id="rId7" Type="http://schemas.openxmlformats.org/officeDocument/2006/relationships/slideMaster" Target="slideMasters/slideMaster7.xml"/><Relationship Id="rId162" Type="http://schemas.openxmlformats.org/officeDocument/2006/relationships/slide" Target="slides/slide125.xml"/><Relationship Id="rId183" Type="http://schemas.openxmlformats.org/officeDocument/2006/relationships/slide" Target="slides/slide146.xml"/><Relationship Id="rId24" Type="http://schemas.openxmlformats.org/officeDocument/2006/relationships/slideMaster" Target="slideMasters/slideMaster24.xml"/><Relationship Id="rId45" Type="http://schemas.openxmlformats.org/officeDocument/2006/relationships/slide" Target="slides/slide8.xml"/><Relationship Id="rId66" Type="http://schemas.openxmlformats.org/officeDocument/2006/relationships/slide" Target="slides/slide29.xml"/><Relationship Id="rId87" Type="http://schemas.openxmlformats.org/officeDocument/2006/relationships/slide" Target="slides/slide50.xml"/><Relationship Id="rId110" Type="http://schemas.openxmlformats.org/officeDocument/2006/relationships/slide" Target="slides/slide73.xml"/><Relationship Id="rId131" Type="http://schemas.openxmlformats.org/officeDocument/2006/relationships/slide" Target="slides/slide94.xml"/><Relationship Id="rId152" Type="http://schemas.openxmlformats.org/officeDocument/2006/relationships/slide" Target="slides/slide115.xml"/><Relationship Id="rId173" Type="http://schemas.openxmlformats.org/officeDocument/2006/relationships/slide" Target="slides/slide136.xml"/><Relationship Id="rId194" Type="http://schemas.openxmlformats.org/officeDocument/2006/relationships/slide" Target="slides/slide157.xml"/><Relationship Id="rId208"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9.xml"/><Relationship Id="rId77" Type="http://schemas.openxmlformats.org/officeDocument/2006/relationships/slide" Target="slides/slide40.xml"/><Relationship Id="rId100" Type="http://schemas.openxmlformats.org/officeDocument/2006/relationships/slide" Target="slides/slide63.xml"/><Relationship Id="rId105" Type="http://schemas.openxmlformats.org/officeDocument/2006/relationships/slide" Target="slides/slide68.xml"/><Relationship Id="rId126" Type="http://schemas.openxmlformats.org/officeDocument/2006/relationships/slide" Target="slides/slide89.xml"/><Relationship Id="rId147" Type="http://schemas.openxmlformats.org/officeDocument/2006/relationships/slide" Target="slides/slide110.xml"/><Relationship Id="rId168" Type="http://schemas.openxmlformats.org/officeDocument/2006/relationships/slide" Target="slides/slide131.xml"/><Relationship Id="rId8" Type="http://schemas.openxmlformats.org/officeDocument/2006/relationships/slideMaster" Target="slideMasters/slideMaster8.xml"/><Relationship Id="rId51" Type="http://schemas.openxmlformats.org/officeDocument/2006/relationships/slide" Target="slides/slide14.xml"/><Relationship Id="rId72" Type="http://schemas.openxmlformats.org/officeDocument/2006/relationships/slide" Target="slides/slide35.xml"/><Relationship Id="rId93" Type="http://schemas.openxmlformats.org/officeDocument/2006/relationships/slide" Target="slides/slide56.xml"/><Relationship Id="rId98" Type="http://schemas.openxmlformats.org/officeDocument/2006/relationships/slide" Target="slides/slide61.xml"/><Relationship Id="rId121" Type="http://schemas.openxmlformats.org/officeDocument/2006/relationships/slide" Target="slides/slide84.xml"/><Relationship Id="rId142" Type="http://schemas.openxmlformats.org/officeDocument/2006/relationships/slide" Target="slides/slide105.xml"/><Relationship Id="rId163" Type="http://schemas.openxmlformats.org/officeDocument/2006/relationships/slide" Target="slides/slide126.xml"/><Relationship Id="rId184" Type="http://schemas.openxmlformats.org/officeDocument/2006/relationships/slide" Target="slides/slide147.xml"/><Relationship Id="rId189" Type="http://schemas.openxmlformats.org/officeDocument/2006/relationships/slide" Target="slides/slide152.xml"/><Relationship Id="rId3" Type="http://schemas.openxmlformats.org/officeDocument/2006/relationships/slideMaster" Target="slideMasters/slideMaster3.xml"/><Relationship Id="rId214" Type="http://schemas.openxmlformats.org/officeDocument/2006/relationships/tableStyles" Target="tableStyles.xml"/><Relationship Id="rId25" Type="http://schemas.openxmlformats.org/officeDocument/2006/relationships/slideMaster" Target="slideMasters/slideMaster25.xml"/><Relationship Id="rId46" Type="http://schemas.openxmlformats.org/officeDocument/2006/relationships/slide" Target="slides/slide9.xml"/><Relationship Id="rId67" Type="http://schemas.openxmlformats.org/officeDocument/2006/relationships/slide" Target="slides/slide30.xml"/><Relationship Id="rId116" Type="http://schemas.openxmlformats.org/officeDocument/2006/relationships/slide" Target="slides/slide79.xml"/><Relationship Id="rId137" Type="http://schemas.openxmlformats.org/officeDocument/2006/relationships/slide" Target="slides/slide100.xml"/><Relationship Id="rId158" Type="http://schemas.openxmlformats.org/officeDocument/2006/relationships/slide" Target="slides/slide121.xml"/><Relationship Id="rId20" Type="http://schemas.openxmlformats.org/officeDocument/2006/relationships/slideMaster" Target="slideMasters/slideMaster20.xml"/><Relationship Id="rId41" Type="http://schemas.openxmlformats.org/officeDocument/2006/relationships/slide" Target="slides/slide4.xml"/><Relationship Id="rId62" Type="http://schemas.openxmlformats.org/officeDocument/2006/relationships/slide" Target="slides/slide25.xml"/><Relationship Id="rId83" Type="http://schemas.openxmlformats.org/officeDocument/2006/relationships/slide" Target="slides/slide46.xml"/><Relationship Id="rId88" Type="http://schemas.openxmlformats.org/officeDocument/2006/relationships/slide" Target="slides/slide51.xml"/><Relationship Id="rId111" Type="http://schemas.openxmlformats.org/officeDocument/2006/relationships/slide" Target="slides/slide74.xml"/><Relationship Id="rId132" Type="http://schemas.openxmlformats.org/officeDocument/2006/relationships/slide" Target="slides/slide95.xml"/><Relationship Id="rId153" Type="http://schemas.openxmlformats.org/officeDocument/2006/relationships/slide" Target="slides/slide116.xml"/><Relationship Id="rId174" Type="http://schemas.openxmlformats.org/officeDocument/2006/relationships/slide" Target="slides/slide137.xml"/><Relationship Id="rId179" Type="http://schemas.openxmlformats.org/officeDocument/2006/relationships/slide" Target="slides/slide142.xml"/><Relationship Id="rId195" Type="http://schemas.openxmlformats.org/officeDocument/2006/relationships/slide" Target="slides/slide158.xml"/><Relationship Id="rId209" Type="http://schemas.openxmlformats.org/officeDocument/2006/relationships/handoutMaster" Target="handoutMasters/handoutMaster1.xml"/><Relationship Id="rId190" Type="http://schemas.openxmlformats.org/officeDocument/2006/relationships/slide" Target="slides/slide153.xml"/><Relationship Id="rId204" Type="http://schemas.openxmlformats.org/officeDocument/2006/relationships/slide" Target="slides/slide167.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20.xml"/><Relationship Id="rId106" Type="http://schemas.openxmlformats.org/officeDocument/2006/relationships/slide" Target="slides/slide69.xml"/><Relationship Id="rId127" Type="http://schemas.openxmlformats.org/officeDocument/2006/relationships/slide" Target="slides/slide9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5.xml"/><Relationship Id="rId73" Type="http://schemas.openxmlformats.org/officeDocument/2006/relationships/slide" Target="slides/slide36.xml"/><Relationship Id="rId78" Type="http://schemas.openxmlformats.org/officeDocument/2006/relationships/slide" Target="slides/slide41.xml"/><Relationship Id="rId94" Type="http://schemas.openxmlformats.org/officeDocument/2006/relationships/slide" Target="slides/slide57.xml"/><Relationship Id="rId99" Type="http://schemas.openxmlformats.org/officeDocument/2006/relationships/slide" Target="slides/slide62.xml"/><Relationship Id="rId101" Type="http://schemas.openxmlformats.org/officeDocument/2006/relationships/slide" Target="slides/slide64.xml"/><Relationship Id="rId122" Type="http://schemas.openxmlformats.org/officeDocument/2006/relationships/slide" Target="slides/slide85.xml"/><Relationship Id="rId143" Type="http://schemas.openxmlformats.org/officeDocument/2006/relationships/slide" Target="slides/slide106.xml"/><Relationship Id="rId148" Type="http://schemas.openxmlformats.org/officeDocument/2006/relationships/slide" Target="slides/slide111.xml"/><Relationship Id="rId164" Type="http://schemas.openxmlformats.org/officeDocument/2006/relationships/slide" Target="slides/slide127.xml"/><Relationship Id="rId169" Type="http://schemas.openxmlformats.org/officeDocument/2006/relationships/slide" Target="slides/slide132.xml"/><Relationship Id="rId185" Type="http://schemas.openxmlformats.org/officeDocument/2006/relationships/slide" Target="slides/slide148.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43.xml"/><Relationship Id="rId210" Type="http://schemas.openxmlformats.org/officeDocument/2006/relationships/tags" Target="tags/tag1.xml"/><Relationship Id="rId26" Type="http://schemas.openxmlformats.org/officeDocument/2006/relationships/slideMaster" Target="slideMasters/slideMaster26.xml"/><Relationship Id="rId47" Type="http://schemas.openxmlformats.org/officeDocument/2006/relationships/slide" Target="slides/slide10.xml"/><Relationship Id="rId68" Type="http://schemas.openxmlformats.org/officeDocument/2006/relationships/slide" Target="slides/slide31.xml"/><Relationship Id="rId89" Type="http://schemas.openxmlformats.org/officeDocument/2006/relationships/slide" Target="slides/slide52.xml"/><Relationship Id="rId112" Type="http://schemas.openxmlformats.org/officeDocument/2006/relationships/slide" Target="slides/slide75.xml"/><Relationship Id="rId133" Type="http://schemas.openxmlformats.org/officeDocument/2006/relationships/slide" Target="slides/slide96.xml"/><Relationship Id="rId154" Type="http://schemas.openxmlformats.org/officeDocument/2006/relationships/slide" Target="slides/slide117.xml"/><Relationship Id="rId175" Type="http://schemas.openxmlformats.org/officeDocument/2006/relationships/slide" Target="slides/slide138.xml"/><Relationship Id="rId196" Type="http://schemas.openxmlformats.org/officeDocument/2006/relationships/slide" Target="slides/slide159.xml"/><Relationship Id="rId200" Type="http://schemas.openxmlformats.org/officeDocument/2006/relationships/slide" Target="slides/slide163.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21.xml"/><Relationship Id="rId79" Type="http://schemas.openxmlformats.org/officeDocument/2006/relationships/slide" Target="slides/slide42.xml"/><Relationship Id="rId102" Type="http://schemas.openxmlformats.org/officeDocument/2006/relationships/slide" Target="slides/slide65.xml"/><Relationship Id="rId123" Type="http://schemas.openxmlformats.org/officeDocument/2006/relationships/slide" Target="slides/slide86.xml"/><Relationship Id="rId144" Type="http://schemas.openxmlformats.org/officeDocument/2006/relationships/slide" Target="slides/slide107.xml"/><Relationship Id="rId90" Type="http://schemas.openxmlformats.org/officeDocument/2006/relationships/slide" Target="slides/slide53.xml"/><Relationship Id="rId165" Type="http://schemas.openxmlformats.org/officeDocument/2006/relationships/slide" Target="slides/slide128.xml"/><Relationship Id="rId186" Type="http://schemas.openxmlformats.org/officeDocument/2006/relationships/slide" Target="slides/slide149.xml"/><Relationship Id="rId211" Type="http://schemas.openxmlformats.org/officeDocument/2006/relationships/presProps" Target="presProps.xml"/><Relationship Id="rId27" Type="http://schemas.openxmlformats.org/officeDocument/2006/relationships/slideMaster" Target="slideMasters/slideMaster27.xml"/><Relationship Id="rId48" Type="http://schemas.openxmlformats.org/officeDocument/2006/relationships/slide" Target="slides/slide11.xml"/><Relationship Id="rId69" Type="http://schemas.openxmlformats.org/officeDocument/2006/relationships/slide" Target="slides/slide32.xml"/><Relationship Id="rId113" Type="http://schemas.openxmlformats.org/officeDocument/2006/relationships/slide" Target="slides/slide76.xml"/><Relationship Id="rId134" Type="http://schemas.openxmlformats.org/officeDocument/2006/relationships/slide" Target="slides/slide97.xml"/><Relationship Id="rId80" Type="http://schemas.openxmlformats.org/officeDocument/2006/relationships/slide" Target="slides/slide43.xml"/><Relationship Id="rId155" Type="http://schemas.openxmlformats.org/officeDocument/2006/relationships/slide" Target="slides/slide118.xml"/><Relationship Id="rId176" Type="http://schemas.openxmlformats.org/officeDocument/2006/relationships/slide" Target="slides/slide139.xml"/><Relationship Id="rId197" Type="http://schemas.openxmlformats.org/officeDocument/2006/relationships/slide" Target="slides/slide160.xml"/><Relationship Id="rId201" Type="http://schemas.openxmlformats.org/officeDocument/2006/relationships/slide" Target="slides/slide164.xml"/><Relationship Id="rId17" Type="http://schemas.openxmlformats.org/officeDocument/2006/relationships/slideMaster" Target="slideMasters/slideMaster17.xml"/><Relationship Id="rId38" Type="http://schemas.openxmlformats.org/officeDocument/2006/relationships/slide" Target="slides/slide1.xml"/><Relationship Id="rId59" Type="http://schemas.openxmlformats.org/officeDocument/2006/relationships/slide" Target="slides/slide22.xml"/><Relationship Id="rId103" Type="http://schemas.openxmlformats.org/officeDocument/2006/relationships/slide" Target="slides/slide66.xml"/><Relationship Id="rId124" Type="http://schemas.openxmlformats.org/officeDocument/2006/relationships/slide" Target="slides/slide87.xml"/><Relationship Id="rId70" Type="http://schemas.openxmlformats.org/officeDocument/2006/relationships/slide" Target="slides/slide33.xml"/><Relationship Id="rId91" Type="http://schemas.openxmlformats.org/officeDocument/2006/relationships/slide" Target="slides/slide54.xml"/><Relationship Id="rId145" Type="http://schemas.openxmlformats.org/officeDocument/2006/relationships/slide" Target="slides/slide108.xml"/><Relationship Id="rId166" Type="http://schemas.openxmlformats.org/officeDocument/2006/relationships/slide" Target="slides/slide129.xml"/><Relationship Id="rId187" Type="http://schemas.openxmlformats.org/officeDocument/2006/relationships/slide" Target="slides/slide150.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Master" Target="slideMasters/slideMaster28.xml"/><Relationship Id="rId49" Type="http://schemas.openxmlformats.org/officeDocument/2006/relationships/slide" Target="slides/slide12.xml"/><Relationship Id="rId114" Type="http://schemas.openxmlformats.org/officeDocument/2006/relationships/slide" Target="slides/slide77.xml"/><Relationship Id="rId60" Type="http://schemas.openxmlformats.org/officeDocument/2006/relationships/slide" Target="slides/slide23.xml"/><Relationship Id="rId81" Type="http://schemas.openxmlformats.org/officeDocument/2006/relationships/slide" Target="slides/slide44.xml"/><Relationship Id="rId135" Type="http://schemas.openxmlformats.org/officeDocument/2006/relationships/slide" Target="slides/slide98.xml"/><Relationship Id="rId156" Type="http://schemas.openxmlformats.org/officeDocument/2006/relationships/slide" Target="slides/slide119.xml"/><Relationship Id="rId177" Type="http://schemas.openxmlformats.org/officeDocument/2006/relationships/slide" Target="slides/slide140.xml"/><Relationship Id="rId198" Type="http://schemas.openxmlformats.org/officeDocument/2006/relationships/slide" Target="slides/slide161.xml"/><Relationship Id="rId202" Type="http://schemas.openxmlformats.org/officeDocument/2006/relationships/slide" Target="slides/slide165.xml"/><Relationship Id="rId18" Type="http://schemas.openxmlformats.org/officeDocument/2006/relationships/slideMaster" Target="slideMasters/slideMaster18.xml"/><Relationship Id="rId39" Type="http://schemas.openxmlformats.org/officeDocument/2006/relationships/slide" Target="slides/slide2.xml"/><Relationship Id="rId50" Type="http://schemas.openxmlformats.org/officeDocument/2006/relationships/slide" Target="slides/slide13.xml"/><Relationship Id="rId104" Type="http://schemas.openxmlformats.org/officeDocument/2006/relationships/slide" Target="slides/slide67.xml"/><Relationship Id="rId125" Type="http://schemas.openxmlformats.org/officeDocument/2006/relationships/slide" Target="slides/slide88.xml"/><Relationship Id="rId146" Type="http://schemas.openxmlformats.org/officeDocument/2006/relationships/slide" Target="slides/slide109.xml"/><Relationship Id="rId167" Type="http://schemas.openxmlformats.org/officeDocument/2006/relationships/slide" Target="slides/slide130.xml"/><Relationship Id="rId188" Type="http://schemas.openxmlformats.org/officeDocument/2006/relationships/slide" Target="slides/slide151.xml"/><Relationship Id="rId71" Type="http://schemas.openxmlformats.org/officeDocument/2006/relationships/slide" Target="slides/slide34.xml"/><Relationship Id="rId92" Type="http://schemas.openxmlformats.org/officeDocument/2006/relationships/slide" Target="slides/slide55.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40" Type="http://schemas.openxmlformats.org/officeDocument/2006/relationships/slide" Target="slides/slide3.xml"/><Relationship Id="rId115" Type="http://schemas.openxmlformats.org/officeDocument/2006/relationships/slide" Target="slides/slide78.xml"/><Relationship Id="rId136" Type="http://schemas.openxmlformats.org/officeDocument/2006/relationships/slide" Target="slides/slide99.xml"/><Relationship Id="rId157" Type="http://schemas.openxmlformats.org/officeDocument/2006/relationships/slide" Target="slides/slide120.xml"/><Relationship Id="rId178" Type="http://schemas.openxmlformats.org/officeDocument/2006/relationships/slide" Target="slides/slide141.xml"/><Relationship Id="rId61" Type="http://schemas.openxmlformats.org/officeDocument/2006/relationships/slide" Target="slides/slide24.xml"/><Relationship Id="rId82" Type="http://schemas.openxmlformats.org/officeDocument/2006/relationships/slide" Target="slides/slide45.xml"/><Relationship Id="rId199" Type="http://schemas.openxmlformats.org/officeDocument/2006/relationships/slide" Target="slides/slide162.xml"/><Relationship Id="rId203" Type="http://schemas.openxmlformats.org/officeDocument/2006/relationships/slide" Target="slides/slide1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76D979D-84C0-0047-B3A6-B99A1B44ED65}"/>
              </a:ext>
            </a:extLst>
          </p:cNvPr>
          <p:cNvSpPr>
            <a:spLocks noGrp="1" noChangeArrowheads="1"/>
          </p:cNvSpPr>
          <p:nvPr>
            <p:ph type="hdr" sz="quarter"/>
          </p:nvPr>
        </p:nvSpPr>
        <p:spPr bwMode="auto">
          <a:xfrm>
            <a:off x="0" y="0"/>
            <a:ext cx="3032125" cy="463550"/>
          </a:xfrm>
          <a:prstGeom prst="rect">
            <a:avLst/>
          </a:prstGeom>
          <a:noFill/>
          <a:ln>
            <a:noFill/>
          </a:ln>
          <a:effectLst/>
        </p:spPr>
        <p:txBody>
          <a:bodyPr vert="horz" wrap="square" lIns="91429" tIns="45715" rIns="91429" bIns="45715" numCol="1" anchor="t" anchorCtr="0" compatLnSpc="1">
            <a:prstTxWarp prst="textNoShape">
              <a:avLst/>
            </a:prstTxWarp>
          </a:bodyPr>
          <a:lstStyle>
            <a:lvl1pPr algn="l">
              <a:defRPr sz="1200"/>
            </a:lvl1pPr>
          </a:lstStyle>
          <a:p>
            <a:pPr>
              <a:defRPr/>
            </a:pPr>
            <a:endParaRPr lang="en-GB"/>
          </a:p>
        </p:txBody>
      </p:sp>
      <p:sp>
        <p:nvSpPr>
          <p:cNvPr id="7171" name="Rectangle 3">
            <a:extLst>
              <a:ext uri="{FF2B5EF4-FFF2-40B4-BE49-F238E27FC236}">
                <a16:creationId xmlns:a16="http://schemas.microsoft.com/office/drawing/2014/main" id="{CB113CB3-AD68-9541-AAD6-B78F3BC57E9A}"/>
              </a:ext>
            </a:extLst>
          </p:cNvPr>
          <p:cNvSpPr>
            <a:spLocks noGrp="1" noChangeArrowheads="1"/>
          </p:cNvSpPr>
          <p:nvPr>
            <p:ph type="dt" sz="quarter" idx="1"/>
          </p:nvPr>
        </p:nvSpPr>
        <p:spPr bwMode="auto">
          <a:xfrm>
            <a:off x="3965575" y="0"/>
            <a:ext cx="3032125" cy="463550"/>
          </a:xfrm>
          <a:prstGeom prst="rect">
            <a:avLst/>
          </a:prstGeom>
          <a:noFill/>
          <a:ln>
            <a:noFill/>
          </a:ln>
          <a:effectLst/>
        </p:spPr>
        <p:txBody>
          <a:bodyPr vert="horz" wrap="square" lIns="91429" tIns="45715" rIns="91429" bIns="45715" numCol="1" anchor="t" anchorCtr="0" compatLnSpc="1">
            <a:prstTxWarp prst="textNoShape">
              <a:avLst/>
            </a:prstTxWarp>
          </a:bodyPr>
          <a:lstStyle>
            <a:lvl1pPr algn="r">
              <a:defRPr sz="1200"/>
            </a:lvl1pPr>
          </a:lstStyle>
          <a:p>
            <a:pPr>
              <a:defRPr/>
            </a:pPr>
            <a:endParaRPr lang="en-GB"/>
          </a:p>
        </p:txBody>
      </p:sp>
      <p:sp>
        <p:nvSpPr>
          <p:cNvPr id="7172" name="Rectangle 4">
            <a:extLst>
              <a:ext uri="{FF2B5EF4-FFF2-40B4-BE49-F238E27FC236}">
                <a16:creationId xmlns:a16="http://schemas.microsoft.com/office/drawing/2014/main" id="{ABA5EC46-4621-1A43-A9DA-AF6F9E36C3E3}"/>
              </a:ext>
            </a:extLst>
          </p:cNvPr>
          <p:cNvSpPr>
            <a:spLocks noGrp="1" noChangeArrowheads="1"/>
          </p:cNvSpPr>
          <p:nvPr>
            <p:ph type="ftr" sz="quarter" idx="2"/>
          </p:nvPr>
        </p:nvSpPr>
        <p:spPr bwMode="auto">
          <a:xfrm>
            <a:off x="0" y="8807450"/>
            <a:ext cx="3032125" cy="463550"/>
          </a:xfrm>
          <a:prstGeom prst="rect">
            <a:avLst/>
          </a:prstGeom>
          <a:noFill/>
          <a:ln>
            <a:noFill/>
          </a:ln>
          <a:effectLst/>
        </p:spPr>
        <p:txBody>
          <a:bodyPr vert="horz" wrap="square" lIns="91429" tIns="45715" rIns="91429" bIns="45715" numCol="1" anchor="b" anchorCtr="0" compatLnSpc="1">
            <a:prstTxWarp prst="textNoShape">
              <a:avLst/>
            </a:prstTxWarp>
          </a:bodyPr>
          <a:lstStyle>
            <a:lvl1pPr algn="l">
              <a:defRPr sz="1200"/>
            </a:lvl1pPr>
          </a:lstStyle>
          <a:p>
            <a:pPr>
              <a:defRPr/>
            </a:pPr>
            <a:endParaRPr lang="en-GB"/>
          </a:p>
        </p:txBody>
      </p:sp>
      <p:sp>
        <p:nvSpPr>
          <p:cNvPr id="7173" name="Rectangle 5">
            <a:extLst>
              <a:ext uri="{FF2B5EF4-FFF2-40B4-BE49-F238E27FC236}">
                <a16:creationId xmlns:a16="http://schemas.microsoft.com/office/drawing/2014/main" id="{3F6C3860-7A33-D742-8244-6591FE5BF502}"/>
              </a:ext>
            </a:extLst>
          </p:cNvPr>
          <p:cNvSpPr>
            <a:spLocks noGrp="1" noChangeArrowheads="1"/>
          </p:cNvSpPr>
          <p:nvPr>
            <p:ph type="sldNum" sz="quarter" idx="3"/>
          </p:nvPr>
        </p:nvSpPr>
        <p:spPr bwMode="auto">
          <a:xfrm>
            <a:off x="3965575" y="8807450"/>
            <a:ext cx="3032125" cy="463550"/>
          </a:xfrm>
          <a:prstGeom prst="rect">
            <a:avLst/>
          </a:prstGeom>
          <a:noFill/>
          <a:ln>
            <a:noFill/>
          </a:ln>
          <a:effectLst/>
        </p:spPr>
        <p:txBody>
          <a:bodyPr vert="horz" wrap="square" lIns="91429" tIns="45715" rIns="91429" bIns="45715" numCol="1" anchor="b" anchorCtr="0" compatLnSpc="1">
            <a:prstTxWarp prst="textNoShape">
              <a:avLst/>
            </a:prstTxWarp>
          </a:bodyPr>
          <a:lstStyle>
            <a:lvl1pPr algn="r">
              <a:defRPr sz="1200"/>
            </a:lvl1pPr>
          </a:lstStyle>
          <a:p>
            <a:fld id="{A5DA9E14-CA7F-674E-941B-F3DF7982EE11}"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6BA8A67-7554-644E-87A1-BE280B404E23}"/>
              </a:ext>
            </a:extLst>
          </p:cNvPr>
          <p:cNvSpPr>
            <a:spLocks noGrp="1" noChangeArrowheads="1"/>
          </p:cNvSpPr>
          <p:nvPr>
            <p:ph type="hdr" sz="quarter"/>
          </p:nvPr>
        </p:nvSpPr>
        <p:spPr bwMode="auto">
          <a:xfrm>
            <a:off x="0" y="0"/>
            <a:ext cx="3032125" cy="463550"/>
          </a:xfrm>
          <a:prstGeom prst="rect">
            <a:avLst/>
          </a:prstGeom>
          <a:noFill/>
          <a:ln>
            <a:noFill/>
          </a:ln>
          <a:effectLst/>
        </p:spPr>
        <p:txBody>
          <a:bodyPr vert="horz" wrap="square" lIns="91429" tIns="45715" rIns="91429" bIns="45715" numCol="1" anchor="t" anchorCtr="0" compatLnSpc="1">
            <a:prstTxWarp prst="textNoShape">
              <a:avLst/>
            </a:prstTxWarp>
          </a:bodyPr>
          <a:lstStyle>
            <a:lvl1pPr algn="l">
              <a:defRPr sz="1200"/>
            </a:lvl1pPr>
          </a:lstStyle>
          <a:p>
            <a:pPr>
              <a:defRPr/>
            </a:pPr>
            <a:endParaRPr lang="en-GB"/>
          </a:p>
        </p:txBody>
      </p:sp>
      <p:sp>
        <p:nvSpPr>
          <p:cNvPr id="16387" name="Rectangle 3">
            <a:extLst>
              <a:ext uri="{FF2B5EF4-FFF2-40B4-BE49-F238E27FC236}">
                <a16:creationId xmlns:a16="http://schemas.microsoft.com/office/drawing/2014/main" id="{4A12CDE5-CB77-954B-BB3A-AAFC2130301B}"/>
              </a:ext>
            </a:extLst>
          </p:cNvPr>
          <p:cNvSpPr>
            <a:spLocks noGrp="1" noChangeArrowheads="1"/>
          </p:cNvSpPr>
          <p:nvPr>
            <p:ph type="dt" idx="1"/>
          </p:nvPr>
        </p:nvSpPr>
        <p:spPr bwMode="auto">
          <a:xfrm>
            <a:off x="3965575" y="0"/>
            <a:ext cx="3032125" cy="463550"/>
          </a:xfrm>
          <a:prstGeom prst="rect">
            <a:avLst/>
          </a:prstGeom>
          <a:noFill/>
          <a:ln>
            <a:noFill/>
          </a:ln>
          <a:effectLst/>
        </p:spPr>
        <p:txBody>
          <a:bodyPr vert="horz" wrap="square" lIns="91429" tIns="45715" rIns="91429" bIns="45715" numCol="1" anchor="t" anchorCtr="0" compatLnSpc="1">
            <a:prstTxWarp prst="textNoShape">
              <a:avLst/>
            </a:prstTxWarp>
          </a:bodyPr>
          <a:lstStyle>
            <a:lvl1pPr algn="r">
              <a:defRPr sz="1200"/>
            </a:lvl1pPr>
          </a:lstStyle>
          <a:p>
            <a:pPr>
              <a:defRPr/>
            </a:pPr>
            <a:endParaRPr lang="en-GB"/>
          </a:p>
        </p:txBody>
      </p:sp>
      <p:sp>
        <p:nvSpPr>
          <p:cNvPr id="522244" name="Rectangle 4">
            <a:extLst>
              <a:ext uri="{FF2B5EF4-FFF2-40B4-BE49-F238E27FC236}">
                <a16:creationId xmlns:a16="http://schemas.microsoft.com/office/drawing/2014/main" id="{F81D1379-04AD-A147-BC74-9D4F10F933C6}"/>
              </a:ext>
            </a:extLst>
          </p:cNvPr>
          <p:cNvSpPr>
            <a:spLocks noGrp="1" noRot="1" noChangeAspect="1" noChangeArrowheads="1" noTextEdit="1"/>
          </p:cNvSpPr>
          <p:nvPr>
            <p:ph type="sldImg" idx="2"/>
          </p:nvPr>
        </p:nvSpPr>
        <p:spPr bwMode="auto">
          <a:xfrm>
            <a:off x="1181100" y="695325"/>
            <a:ext cx="4635500" cy="3476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a:extLst>
              <a:ext uri="{FF2B5EF4-FFF2-40B4-BE49-F238E27FC236}">
                <a16:creationId xmlns:a16="http://schemas.microsoft.com/office/drawing/2014/main" id="{19673162-FDE0-B944-8B35-E068994FA8C8}"/>
              </a:ext>
            </a:extLst>
          </p:cNvPr>
          <p:cNvSpPr>
            <a:spLocks noGrp="1" noChangeArrowheads="1"/>
          </p:cNvSpPr>
          <p:nvPr>
            <p:ph type="body" sz="quarter" idx="3"/>
          </p:nvPr>
        </p:nvSpPr>
        <p:spPr bwMode="auto">
          <a:xfrm>
            <a:off x="931863" y="4403725"/>
            <a:ext cx="5133975" cy="4171950"/>
          </a:xfrm>
          <a:prstGeom prst="rect">
            <a:avLst/>
          </a:prstGeom>
          <a:noFill/>
          <a:ln>
            <a:noFill/>
          </a:ln>
          <a:effectLst/>
        </p:spPr>
        <p:txBody>
          <a:bodyPr vert="horz" wrap="square" lIns="91429" tIns="45715" rIns="91429" bIns="45715"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390" name="Rectangle 6">
            <a:extLst>
              <a:ext uri="{FF2B5EF4-FFF2-40B4-BE49-F238E27FC236}">
                <a16:creationId xmlns:a16="http://schemas.microsoft.com/office/drawing/2014/main" id="{4CE3AF5E-473E-304F-B0FB-E5817CC8A738}"/>
              </a:ext>
            </a:extLst>
          </p:cNvPr>
          <p:cNvSpPr>
            <a:spLocks noGrp="1" noChangeArrowheads="1"/>
          </p:cNvSpPr>
          <p:nvPr>
            <p:ph type="ftr" sz="quarter" idx="4"/>
          </p:nvPr>
        </p:nvSpPr>
        <p:spPr bwMode="auto">
          <a:xfrm>
            <a:off x="0" y="8807450"/>
            <a:ext cx="3032125" cy="463550"/>
          </a:xfrm>
          <a:prstGeom prst="rect">
            <a:avLst/>
          </a:prstGeom>
          <a:noFill/>
          <a:ln>
            <a:noFill/>
          </a:ln>
          <a:effectLst/>
        </p:spPr>
        <p:txBody>
          <a:bodyPr vert="horz" wrap="square" lIns="91429" tIns="45715" rIns="91429" bIns="45715" numCol="1" anchor="b" anchorCtr="0" compatLnSpc="1">
            <a:prstTxWarp prst="textNoShape">
              <a:avLst/>
            </a:prstTxWarp>
          </a:bodyPr>
          <a:lstStyle>
            <a:lvl1pPr algn="l">
              <a:defRPr sz="1200"/>
            </a:lvl1pPr>
          </a:lstStyle>
          <a:p>
            <a:pPr>
              <a:defRPr/>
            </a:pPr>
            <a:endParaRPr lang="en-GB"/>
          </a:p>
        </p:txBody>
      </p:sp>
      <p:sp>
        <p:nvSpPr>
          <p:cNvPr id="16391" name="Rectangle 7">
            <a:extLst>
              <a:ext uri="{FF2B5EF4-FFF2-40B4-BE49-F238E27FC236}">
                <a16:creationId xmlns:a16="http://schemas.microsoft.com/office/drawing/2014/main" id="{BDD3AF6A-341D-F34F-B0B1-15D3B1F5E31B}"/>
              </a:ext>
            </a:extLst>
          </p:cNvPr>
          <p:cNvSpPr>
            <a:spLocks noGrp="1" noChangeArrowheads="1"/>
          </p:cNvSpPr>
          <p:nvPr>
            <p:ph type="sldNum" sz="quarter" idx="5"/>
          </p:nvPr>
        </p:nvSpPr>
        <p:spPr bwMode="auto">
          <a:xfrm>
            <a:off x="3965575" y="8807450"/>
            <a:ext cx="3032125" cy="463550"/>
          </a:xfrm>
          <a:prstGeom prst="rect">
            <a:avLst/>
          </a:prstGeom>
          <a:noFill/>
          <a:ln>
            <a:noFill/>
          </a:ln>
          <a:effectLst/>
        </p:spPr>
        <p:txBody>
          <a:bodyPr vert="horz" wrap="square" lIns="91429" tIns="45715" rIns="91429" bIns="45715" numCol="1" anchor="b" anchorCtr="0" compatLnSpc="1">
            <a:prstTxWarp prst="textNoShape">
              <a:avLst/>
            </a:prstTxWarp>
          </a:bodyPr>
          <a:lstStyle>
            <a:lvl1pPr algn="r">
              <a:defRPr sz="1200"/>
            </a:lvl1pPr>
          </a:lstStyle>
          <a:p>
            <a:fld id="{677D595A-9C3A-ED4E-9E52-3EC22755620F}"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2438"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09638"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6525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0863"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78808" algn="l" defTabSz="911521" rtl="0" eaLnBrk="1" latinLnBrk="0" hangingPunct="1">
      <a:defRPr sz="1200" kern="1200">
        <a:solidFill>
          <a:schemeClr val="tx1"/>
        </a:solidFill>
        <a:latin typeface="+mn-lt"/>
        <a:ea typeface="+mn-ea"/>
        <a:cs typeface="+mn-cs"/>
      </a:defRPr>
    </a:lvl6pPr>
    <a:lvl7pPr marL="2734564" algn="l" defTabSz="911521" rtl="0" eaLnBrk="1" latinLnBrk="0" hangingPunct="1">
      <a:defRPr sz="1200" kern="1200">
        <a:solidFill>
          <a:schemeClr val="tx1"/>
        </a:solidFill>
        <a:latin typeface="+mn-lt"/>
        <a:ea typeface="+mn-ea"/>
        <a:cs typeface="+mn-cs"/>
      </a:defRPr>
    </a:lvl7pPr>
    <a:lvl8pPr marL="3190330" algn="l" defTabSz="911521" rtl="0" eaLnBrk="1" latinLnBrk="0" hangingPunct="1">
      <a:defRPr sz="1200" kern="1200">
        <a:solidFill>
          <a:schemeClr val="tx1"/>
        </a:solidFill>
        <a:latin typeface="+mn-lt"/>
        <a:ea typeface="+mn-ea"/>
        <a:cs typeface="+mn-cs"/>
      </a:defRPr>
    </a:lvl8pPr>
    <a:lvl9pPr marL="3646098" algn="l" defTabSz="91152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7">
            <a:extLst>
              <a:ext uri="{FF2B5EF4-FFF2-40B4-BE49-F238E27FC236}">
                <a16:creationId xmlns:a16="http://schemas.microsoft.com/office/drawing/2014/main" id="{E9D0C1F1-DA15-F94A-A12C-6EF9FB2CF779}"/>
              </a:ext>
            </a:extLst>
          </p:cNvPr>
          <p:cNvSpPr>
            <a:spLocks noGrp="1" noChangeArrowheads="1"/>
          </p:cNvSpPr>
          <p:nvPr>
            <p:ph type="sldNum" sz="quarter" idx="5"/>
          </p:nvPr>
        </p:nvSpPr>
        <p:spPr>
          <a:xfrm>
            <a:off x="3963988" y="8805863"/>
            <a:ext cx="3032125" cy="463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D58311AD-776D-884B-8ABE-68509DE05105}" type="slidenum">
              <a:rPr lang="en-US" altLang="en-US">
                <a:cs typeface="Arial" panose="020B0604020202020204" pitchFamily="34" charset="0"/>
              </a:rPr>
              <a:pPr eaLnBrk="1" hangingPunct="1"/>
              <a:t>3</a:t>
            </a:fld>
            <a:endParaRPr lang="en-US" altLang="en-US">
              <a:cs typeface="Arial" panose="020B0604020202020204" pitchFamily="34" charset="0"/>
            </a:endParaRPr>
          </a:p>
        </p:txBody>
      </p:sp>
      <p:sp>
        <p:nvSpPr>
          <p:cNvPr id="523267" name="Rectangle 2">
            <a:extLst>
              <a:ext uri="{FF2B5EF4-FFF2-40B4-BE49-F238E27FC236}">
                <a16:creationId xmlns:a16="http://schemas.microsoft.com/office/drawing/2014/main" id="{BD314150-E098-444C-ABCB-75CB51513F45}"/>
              </a:ext>
            </a:extLst>
          </p:cNvPr>
          <p:cNvSpPr>
            <a:spLocks noGrp="1" noRot="1" noChangeAspect="1" noChangeArrowheads="1" noTextEdit="1"/>
          </p:cNvSpPr>
          <p:nvPr>
            <p:ph type="sldImg"/>
          </p:nvPr>
        </p:nvSpPr>
        <p:spPr>
          <a:xfrm>
            <a:off x="1181100" y="695325"/>
            <a:ext cx="4635500" cy="3476625"/>
          </a:xfrm>
          <a:ln/>
        </p:spPr>
      </p:sp>
      <p:sp>
        <p:nvSpPr>
          <p:cNvPr id="523268" name="Rectangle 3">
            <a:extLst>
              <a:ext uri="{FF2B5EF4-FFF2-40B4-BE49-F238E27FC236}">
                <a16:creationId xmlns:a16="http://schemas.microsoft.com/office/drawing/2014/main" id="{6B4AE9D1-F2D6-4148-B5F4-DCAC72B93929}"/>
              </a:ext>
            </a:extLst>
          </p:cNvPr>
          <p:cNvSpPr>
            <a:spLocks noGrp="1" noChangeArrowheads="1"/>
          </p:cNvSpPr>
          <p:nvPr>
            <p:ph type="body" idx="1"/>
          </p:nvPr>
        </p:nvSpPr>
        <p:spPr>
          <a:xfrm>
            <a:off x="1011238" y="4402138"/>
            <a:ext cx="5132387" cy="4171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Slide Image Placeholder 1">
            <a:extLst>
              <a:ext uri="{FF2B5EF4-FFF2-40B4-BE49-F238E27FC236}">
                <a16:creationId xmlns:a16="http://schemas.microsoft.com/office/drawing/2014/main" id="{9A139A2A-EB4B-CE4B-86E1-6EB0FA62509D}"/>
              </a:ext>
            </a:extLst>
          </p:cNvPr>
          <p:cNvSpPr>
            <a:spLocks noGrp="1" noRot="1" noChangeAspect="1" noTextEdit="1"/>
          </p:cNvSpPr>
          <p:nvPr>
            <p:ph type="sldImg"/>
          </p:nvPr>
        </p:nvSpPr>
        <p:spPr>
          <a:xfrm>
            <a:off x="1181100" y="695325"/>
            <a:ext cx="4635500" cy="3476625"/>
          </a:xfrm>
          <a:ln/>
        </p:spPr>
      </p:sp>
      <p:sp>
        <p:nvSpPr>
          <p:cNvPr id="532483" name="Notes Placeholder 2">
            <a:extLst>
              <a:ext uri="{FF2B5EF4-FFF2-40B4-BE49-F238E27FC236}">
                <a16:creationId xmlns:a16="http://schemas.microsoft.com/office/drawing/2014/main" id="{03B4AC2D-391F-394A-8265-57E948C35EB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2484" name="Slide Number Placeholder 3">
            <a:extLst>
              <a:ext uri="{FF2B5EF4-FFF2-40B4-BE49-F238E27FC236}">
                <a16:creationId xmlns:a16="http://schemas.microsoft.com/office/drawing/2014/main" id="{06382670-D54E-714C-89EB-0716F2730E1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E0C9CFE8-A17F-5548-B4C4-01815EA09E4B}" type="slidenum">
              <a:rPr lang="en-US" altLang="en-US">
                <a:solidFill>
                  <a:srgbClr val="000000"/>
                </a:solidFill>
              </a:rPr>
              <a:pPr eaLnBrk="1" hangingPunct="1"/>
              <a:t>96</a:t>
            </a:fld>
            <a:endParaRPr lang="en-US" altLang="en-US">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Slide Image Placeholder 1">
            <a:extLst>
              <a:ext uri="{FF2B5EF4-FFF2-40B4-BE49-F238E27FC236}">
                <a16:creationId xmlns:a16="http://schemas.microsoft.com/office/drawing/2014/main" id="{9A96750E-1719-2C4A-B497-2832C5B99F51}"/>
              </a:ext>
            </a:extLst>
          </p:cNvPr>
          <p:cNvSpPr>
            <a:spLocks noGrp="1" noRot="1" noChangeAspect="1" noTextEdit="1"/>
          </p:cNvSpPr>
          <p:nvPr>
            <p:ph type="sldImg"/>
          </p:nvPr>
        </p:nvSpPr>
        <p:spPr>
          <a:xfrm>
            <a:off x="1181100" y="695325"/>
            <a:ext cx="4635500" cy="3476625"/>
          </a:xfrm>
          <a:ln/>
        </p:spPr>
      </p:sp>
      <p:sp>
        <p:nvSpPr>
          <p:cNvPr id="533507" name="Notes Placeholder 2">
            <a:extLst>
              <a:ext uri="{FF2B5EF4-FFF2-40B4-BE49-F238E27FC236}">
                <a16:creationId xmlns:a16="http://schemas.microsoft.com/office/drawing/2014/main" id="{95FB9607-663D-B744-8A69-F4164791AFF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3508" name="Slide Number Placeholder 3">
            <a:extLst>
              <a:ext uri="{FF2B5EF4-FFF2-40B4-BE49-F238E27FC236}">
                <a16:creationId xmlns:a16="http://schemas.microsoft.com/office/drawing/2014/main" id="{56CCE768-5263-0549-9C78-7CBAA9E92E6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EAEBB17A-93B2-B64C-B13C-2AAD1886F8F4}" type="slidenum">
              <a:rPr lang="en-US" altLang="en-US">
                <a:solidFill>
                  <a:srgbClr val="000000"/>
                </a:solidFill>
              </a:rPr>
              <a:pPr eaLnBrk="1" hangingPunct="1"/>
              <a:t>97</a:t>
            </a:fld>
            <a:endParaRPr lang="en-US" altLang="en-US">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Slide Image Placeholder 1">
            <a:extLst>
              <a:ext uri="{FF2B5EF4-FFF2-40B4-BE49-F238E27FC236}">
                <a16:creationId xmlns:a16="http://schemas.microsoft.com/office/drawing/2014/main" id="{48730215-5F11-9B49-87C2-480E8624203F}"/>
              </a:ext>
            </a:extLst>
          </p:cNvPr>
          <p:cNvSpPr>
            <a:spLocks noGrp="1" noRot="1" noChangeAspect="1" noTextEdit="1"/>
          </p:cNvSpPr>
          <p:nvPr>
            <p:ph type="sldImg"/>
          </p:nvPr>
        </p:nvSpPr>
        <p:spPr>
          <a:xfrm>
            <a:off x="1181100" y="695325"/>
            <a:ext cx="4635500" cy="3476625"/>
          </a:xfrm>
          <a:ln/>
        </p:spPr>
      </p:sp>
      <p:sp>
        <p:nvSpPr>
          <p:cNvPr id="534531" name="Notes Placeholder 2">
            <a:extLst>
              <a:ext uri="{FF2B5EF4-FFF2-40B4-BE49-F238E27FC236}">
                <a16:creationId xmlns:a16="http://schemas.microsoft.com/office/drawing/2014/main" id="{99D5DBEB-E09D-1442-BFB7-9C982921698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4532" name="Slide Number Placeholder 3">
            <a:extLst>
              <a:ext uri="{FF2B5EF4-FFF2-40B4-BE49-F238E27FC236}">
                <a16:creationId xmlns:a16="http://schemas.microsoft.com/office/drawing/2014/main" id="{24F5DE13-B56C-584F-9D2A-F23A827AB7B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02C7D3C-134A-E443-A4D7-6606E8F758E7}" type="slidenum">
              <a:rPr lang="en-US" altLang="en-US">
                <a:solidFill>
                  <a:srgbClr val="000000"/>
                </a:solidFill>
              </a:rPr>
              <a:pPr eaLnBrk="1" hangingPunct="1"/>
              <a:t>99</a:t>
            </a:fld>
            <a:endParaRPr lang="en-US" altLang="en-US">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Slide Image Placeholder 1">
            <a:extLst>
              <a:ext uri="{FF2B5EF4-FFF2-40B4-BE49-F238E27FC236}">
                <a16:creationId xmlns:a16="http://schemas.microsoft.com/office/drawing/2014/main" id="{39BA9EA0-EB79-964D-8003-D7080B8EC59D}"/>
              </a:ext>
            </a:extLst>
          </p:cNvPr>
          <p:cNvSpPr>
            <a:spLocks noGrp="1" noRot="1" noChangeAspect="1" noTextEdit="1"/>
          </p:cNvSpPr>
          <p:nvPr>
            <p:ph type="sldImg"/>
          </p:nvPr>
        </p:nvSpPr>
        <p:spPr>
          <a:xfrm>
            <a:off x="1181100" y="695325"/>
            <a:ext cx="4635500" cy="3476625"/>
          </a:xfrm>
          <a:ln/>
        </p:spPr>
      </p:sp>
      <p:sp>
        <p:nvSpPr>
          <p:cNvPr id="535555" name="Notes Placeholder 2">
            <a:extLst>
              <a:ext uri="{FF2B5EF4-FFF2-40B4-BE49-F238E27FC236}">
                <a16:creationId xmlns:a16="http://schemas.microsoft.com/office/drawing/2014/main" id="{14B5F931-F9C9-C54E-A3CF-551CE586FBA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5556" name="Slide Number Placeholder 3">
            <a:extLst>
              <a:ext uri="{FF2B5EF4-FFF2-40B4-BE49-F238E27FC236}">
                <a16:creationId xmlns:a16="http://schemas.microsoft.com/office/drawing/2014/main" id="{E7995D04-E584-784F-98E0-0D4E97E8887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B45B3E99-4B7A-C84A-9598-AFAF9E9BD216}" type="slidenum">
              <a:rPr lang="en-US" altLang="en-US">
                <a:solidFill>
                  <a:srgbClr val="000000"/>
                </a:solidFill>
              </a:rPr>
              <a:pPr eaLnBrk="1" hangingPunct="1"/>
              <a:t>100</a:t>
            </a:fld>
            <a:endParaRPr lang="en-US" altLang="en-US">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a:extLst>
              <a:ext uri="{FF2B5EF4-FFF2-40B4-BE49-F238E27FC236}">
                <a16:creationId xmlns:a16="http://schemas.microsoft.com/office/drawing/2014/main" id="{C14FD29D-A4E4-D342-B458-731A3E174A6D}"/>
              </a:ext>
            </a:extLst>
          </p:cNvPr>
          <p:cNvSpPr>
            <a:spLocks noGrp="1" noRot="1" noChangeAspect="1" noTextEdit="1"/>
          </p:cNvSpPr>
          <p:nvPr>
            <p:ph type="sldImg"/>
          </p:nvPr>
        </p:nvSpPr>
        <p:spPr>
          <a:xfrm>
            <a:off x="1181100" y="695325"/>
            <a:ext cx="4635500" cy="3476625"/>
          </a:xfrm>
          <a:ln/>
        </p:spPr>
      </p:sp>
      <p:sp>
        <p:nvSpPr>
          <p:cNvPr id="536579" name="Notes Placeholder 2">
            <a:extLst>
              <a:ext uri="{FF2B5EF4-FFF2-40B4-BE49-F238E27FC236}">
                <a16:creationId xmlns:a16="http://schemas.microsoft.com/office/drawing/2014/main" id="{57BEA5EF-5BBD-054F-8360-1A1C22D4D93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6580" name="Slide Number Placeholder 3">
            <a:extLst>
              <a:ext uri="{FF2B5EF4-FFF2-40B4-BE49-F238E27FC236}">
                <a16:creationId xmlns:a16="http://schemas.microsoft.com/office/drawing/2014/main" id="{5735F111-E85A-5F4A-82BE-D6292D039CC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3BAEC830-AC62-B544-89E8-CA26F6256F37}" type="slidenum">
              <a:rPr lang="en-US" altLang="en-US">
                <a:latin typeface="Arial" panose="020B0604020202020204" pitchFamily="34" charset="0"/>
                <a:ea typeface="MS PGothic" panose="020B0600070205080204" pitchFamily="34" charset="-128"/>
              </a:rPr>
              <a:pPr eaLnBrk="1" hangingPunct="1"/>
              <a:t>116</a:t>
            </a:fld>
            <a:endParaRPr lang="en-US" altLang="en-US">
              <a:latin typeface="Arial" panose="020B0604020202020204" pitchFamily="34" charset="0"/>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a:extLst>
              <a:ext uri="{FF2B5EF4-FFF2-40B4-BE49-F238E27FC236}">
                <a16:creationId xmlns:a16="http://schemas.microsoft.com/office/drawing/2014/main" id="{B32BF002-29C6-0F4B-8F27-68D3025FA821}"/>
              </a:ext>
            </a:extLst>
          </p:cNvPr>
          <p:cNvSpPr>
            <a:spLocks noGrp="1" noRot="1" noChangeAspect="1" noTextEdit="1"/>
          </p:cNvSpPr>
          <p:nvPr>
            <p:ph type="sldImg"/>
          </p:nvPr>
        </p:nvSpPr>
        <p:spPr>
          <a:xfrm>
            <a:off x="1181100" y="695325"/>
            <a:ext cx="4635500" cy="3476625"/>
          </a:xfrm>
          <a:ln/>
        </p:spPr>
      </p:sp>
      <p:sp>
        <p:nvSpPr>
          <p:cNvPr id="537603" name="Notes Placeholder 2">
            <a:extLst>
              <a:ext uri="{FF2B5EF4-FFF2-40B4-BE49-F238E27FC236}">
                <a16:creationId xmlns:a16="http://schemas.microsoft.com/office/drawing/2014/main" id="{6E612217-0CC1-8A42-93F3-40CD9404581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7604" name="Slide Number Placeholder 3">
            <a:extLst>
              <a:ext uri="{FF2B5EF4-FFF2-40B4-BE49-F238E27FC236}">
                <a16:creationId xmlns:a16="http://schemas.microsoft.com/office/drawing/2014/main" id="{34EC96AF-3ACC-DC4E-9898-712FEE45F7C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E52C05EE-C7A9-1D4A-A310-45A57B4D97BC}" type="slidenum">
              <a:rPr lang="en-US" altLang="en-US">
                <a:latin typeface="Arial" panose="020B0604020202020204" pitchFamily="34" charset="0"/>
                <a:ea typeface="MS PGothic" panose="020B0600070205080204" pitchFamily="34" charset="-128"/>
              </a:rPr>
              <a:pPr eaLnBrk="1" hangingPunct="1"/>
              <a:t>117</a:t>
            </a:fld>
            <a:endParaRPr lang="en-US" altLang="en-US">
              <a:latin typeface="Arial" panose="020B0604020202020204" pitchFamily="34" charset="0"/>
              <a:ea typeface="MS PGothic"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a:extLst>
              <a:ext uri="{FF2B5EF4-FFF2-40B4-BE49-F238E27FC236}">
                <a16:creationId xmlns:a16="http://schemas.microsoft.com/office/drawing/2014/main" id="{56C94FE5-8B6D-BA46-BB9A-EFF36A8C2D18}"/>
              </a:ext>
            </a:extLst>
          </p:cNvPr>
          <p:cNvSpPr>
            <a:spLocks noGrp="1" noRot="1" noChangeAspect="1" noChangeArrowheads="1" noTextEdit="1"/>
          </p:cNvSpPr>
          <p:nvPr>
            <p:ph type="sldImg"/>
          </p:nvPr>
        </p:nvSpPr>
        <p:spPr>
          <a:xfrm>
            <a:off x="1189038" y="701675"/>
            <a:ext cx="4619625" cy="3463925"/>
          </a:xfrm>
          <a:ln/>
        </p:spPr>
      </p:sp>
      <p:sp>
        <p:nvSpPr>
          <p:cNvPr id="538627" name="Rectangle 3">
            <a:extLst>
              <a:ext uri="{FF2B5EF4-FFF2-40B4-BE49-F238E27FC236}">
                <a16:creationId xmlns:a16="http://schemas.microsoft.com/office/drawing/2014/main" id="{6F65CC75-D825-8B46-B71D-D15D34067B4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a:extLst>
              <a:ext uri="{FF2B5EF4-FFF2-40B4-BE49-F238E27FC236}">
                <a16:creationId xmlns:a16="http://schemas.microsoft.com/office/drawing/2014/main" id="{97FD1B96-D645-3C40-9FA4-E4C80D909290}"/>
              </a:ext>
            </a:extLst>
          </p:cNvPr>
          <p:cNvSpPr>
            <a:spLocks noGrp="1" noRot="1" noChangeAspect="1" noTextEdit="1"/>
          </p:cNvSpPr>
          <p:nvPr>
            <p:ph type="sldImg"/>
          </p:nvPr>
        </p:nvSpPr>
        <p:spPr>
          <a:xfrm>
            <a:off x="1181100" y="695325"/>
            <a:ext cx="4635500" cy="3476625"/>
          </a:xfrm>
          <a:ln/>
        </p:spPr>
      </p:sp>
      <p:sp>
        <p:nvSpPr>
          <p:cNvPr id="539651" name="Notes Placeholder 2">
            <a:extLst>
              <a:ext uri="{FF2B5EF4-FFF2-40B4-BE49-F238E27FC236}">
                <a16:creationId xmlns:a16="http://schemas.microsoft.com/office/drawing/2014/main" id="{D7079AD1-1B4D-D34A-8660-395430A0C4A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39652" name="Slide Number Placeholder 3">
            <a:extLst>
              <a:ext uri="{FF2B5EF4-FFF2-40B4-BE49-F238E27FC236}">
                <a16:creationId xmlns:a16="http://schemas.microsoft.com/office/drawing/2014/main" id="{7E4BACA3-8995-7744-A4DD-8185E85D33B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26EA998B-AB42-C24E-A08E-55CDABFD675C}" type="slidenum">
              <a:rPr lang="en-US" altLang="en-US">
                <a:ea typeface="MS PGothic" panose="020B0600070205080204" pitchFamily="34" charset="-128"/>
              </a:rPr>
              <a:pPr eaLnBrk="1" hangingPunct="1"/>
              <a:t>146</a:t>
            </a:fld>
            <a:endParaRPr lang="en-US" altLang="en-US">
              <a:ea typeface="MS PGothic"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Slide Image Placeholder 1">
            <a:extLst>
              <a:ext uri="{FF2B5EF4-FFF2-40B4-BE49-F238E27FC236}">
                <a16:creationId xmlns:a16="http://schemas.microsoft.com/office/drawing/2014/main" id="{4CF178FF-53D7-5B41-B14A-0FC3D64CF554}"/>
              </a:ext>
            </a:extLst>
          </p:cNvPr>
          <p:cNvSpPr>
            <a:spLocks noGrp="1" noRot="1" noChangeAspect="1" noTextEdit="1"/>
          </p:cNvSpPr>
          <p:nvPr>
            <p:ph type="sldImg"/>
          </p:nvPr>
        </p:nvSpPr>
        <p:spPr>
          <a:xfrm>
            <a:off x="1181100" y="695325"/>
            <a:ext cx="4635500" cy="3476625"/>
          </a:xfrm>
          <a:ln/>
        </p:spPr>
      </p:sp>
      <p:sp>
        <p:nvSpPr>
          <p:cNvPr id="540675" name="Notes Placeholder 2">
            <a:extLst>
              <a:ext uri="{FF2B5EF4-FFF2-40B4-BE49-F238E27FC236}">
                <a16:creationId xmlns:a16="http://schemas.microsoft.com/office/drawing/2014/main" id="{0B280B64-31C5-654B-8B5B-4C866045551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40676" name="Slide Number Placeholder 3">
            <a:extLst>
              <a:ext uri="{FF2B5EF4-FFF2-40B4-BE49-F238E27FC236}">
                <a16:creationId xmlns:a16="http://schemas.microsoft.com/office/drawing/2014/main" id="{3C2FF0DF-F001-6449-BC4F-39687F01B0B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F7033A2-DA74-6748-ACB7-89EC8B146AFD}" type="slidenum">
              <a:rPr lang="en-US" altLang="en-US">
                <a:ea typeface="MS PGothic" panose="020B0600070205080204" pitchFamily="34" charset="-128"/>
              </a:rPr>
              <a:pPr eaLnBrk="1" hangingPunct="1"/>
              <a:t>149</a:t>
            </a:fld>
            <a:endParaRPr lang="en-US" altLang="en-US">
              <a:ea typeface="MS PGothic"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7">
            <a:extLst>
              <a:ext uri="{FF2B5EF4-FFF2-40B4-BE49-F238E27FC236}">
                <a16:creationId xmlns:a16="http://schemas.microsoft.com/office/drawing/2014/main" id="{316E916B-5D9D-EC46-B946-F4EAEF02B4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buClr>
                <a:srgbClr val="000000"/>
              </a:buClr>
            </a:pPr>
            <a:fld id="{3EA7FC3D-D730-C143-BF28-6CA94DD691BB}" type="slidenum">
              <a:rPr lang="de-DE" altLang="en-US">
                <a:solidFill>
                  <a:srgbClr val="000000"/>
                </a:solidFill>
                <a:latin typeface="Arial" panose="020B0604020202020204" pitchFamily="34" charset="0"/>
                <a:ea typeface="MS PGothic" panose="020B0600070205080204" pitchFamily="34" charset="-128"/>
                <a:cs typeface="Arial" panose="020B0604020202020204" pitchFamily="34" charset="0"/>
              </a:rPr>
              <a:pPr eaLnBrk="1" hangingPunct="1">
                <a:buClr>
                  <a:srgbClr val="000000"/>
                </a:buClr>
              </a:pPr>
              <a:t>153</a:t>
            </a:fld>
            <a:endParaRPr lang="de-DE" altLang="en-US">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541699" name="Rectangle 2">
            <a:extLst>
              <a:ext uri="{FF2B5EF4-FFF2-40B4-BE49-F238E27FC236}">
                <a16:creationId xmlns:a16="http://schemas.microsoft.com/office/drawing/2014/main" id="{B9B07779-1FC1-DE4D-9DA5-2B234B10B008}"/>
              </a:ext>
            </a:extLst>
          </p:cNvPr>
          <p:cNvSpPr>
            <a:spLocks noGrp="1" noRot="1" noChangeAspect="1" noChangeArrowheads="1" noTextEdit="1"/>
          </p:cNvSpPr>
          <p:nvPr>
            <p:ph type="sldImg"/>
          </p:nvPr>
        </p:nvSpPr>
        <p:spPr>
          <a:xfrm>
            <a:off x="1181100" y="695325"/>
            <a:ext cx="4635500" cy="3476625"/>
          </a:xfrm>
          <a:solidFill>
            <a:srgbClr val="FFFFFF"/>
          </a:solidFill>
          <a:ln/>
        </p:spPr>
      </p:sp>
      <p:sp>
        <p:nvSpPr>
          <p:cNvPr id="541700" name="Rectangle 3">
            <a:extLst>
              <a:ext uri="{FF2B5EF4-FFF2-40B4-BE49-F238E27FC236}">
                <a16:creationId xmlns:a16="http://schemas.microsoft.com/office/drawing/2014/main" id="{BAA477E5-3E6B-C44E-930D-8AADE49125DB}"/>
              </a:ext>
            </a:extLst>
          </p:cNvPr>
          <p:cNvSpPr>
            <a:spLocks noGrp="1" noChangeArrowheads="1"/>
          </p:cNvSpPr>
          <p:nvPr>
            <p:ph type="body" idx="1"/>
          </p:nvPr>
        </p:nvSpPr>
        <p:spPr>
          <a:xfrm>
            <a:off x="933450" y="4398963"/>
            <a:ext cx="5130800" cy="387350"/>
          </a:xfrm>
          <a:solidFill>
            <a:srgbClr val="FFFFFF"/>
          </a:solidFill>
          <a:ln>
            <a:solidFill>
              <a:srgbClr val="000000"/>
            </a:solidFill>
            <a:miter lim="800000"/>
            <a:headEnd/>
            <a:tailEnd/>
          </a:ln>
        </p:spPr>
        <p:txBody>
          <a:bodyPr/>
          <a:lstStyle/>
          <a:p>
            <a:endParaRPr lang="de-DE" altLang="en-US">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Slide Image Placeholder 1">
            <a:extLst>
              <a:ext uri="{FF2B5EF4-FFF2-40B4-BE49-F238E27FC236}">
                <a16:creationId xmlns:a16="http://schemas.microsoft.com/office/drawing/2014/main" id="{422DDD03-6DD7-9741-AC59-0CFBADB0C166}"/>
              </a:ext>
            </a:extLst>
          </p:cNvPr>
          <p:cNvSpPr>
            <a:spLocks noGrp="1" noRot="1" noChangeAspect="1" noTextEdit="1"/>
          </p:cNvSpPr>
          <p:nvPr>
            <p:ph type="sldImg"/>
          </p:nvPr>
        </p:nvSpPr>
        <p:spPr>
          <a:xfrm>
            <a:off x="1181100" y="695325"/>
            <a:ext cx="4635500" cy="3476625"/>
          </a:xfrm>
          <a:ln/>
        </p:spPr>
      </p:sp>
      <p:sp>
        <p:nvSpPr>
          <p:cNvPr id="524291" name="Notes Placeholder 2">
            <a:extLst>
              <a:ext uri="{FF2B5EF4-FFF2-40B4-BE49-F238E27FC236}">
                <a16:creationId xmlns:a16="http://schemas.microsoft.com/office/drawing/2014/main" id="{5C7928A8-C947-3E41-B1D5-E192C6A887F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24292" name="Slide Number Placeholder 3">
            <a:extLst>
              <a:ext uri="{FF2B5EF4-FFF2-40B4-BE49-F238E27FC236}">
                <a16:creationId xmlns:a16="http://schemas.microsoft.com/office/drawing/2014/main" id="{2A1E1AD8-EE32-2445-8823-F78ECB5B5E8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D26B4AFF-D5B4-B847-A0C8-BB47BB0A6EBA}" type="slidenum">
              <a:rPr lang="en-US" altLang="en-US">
                <a:solidFill>
                  <a:srgbClr val="000000"/>
                </a:solidFill>
              </a:rPr>
              <a:pPr eaLnBrk="1" hangingPunct="1"/>
              <a:t>55</a:t>
            </a:fld>
            <a:endParaRPr lang="en-US" altLang="en-US">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Slide Image Placeholder 1">
            <a:extLst>
              <a:ext uri="{FF2B5EF4-FFF2-40B4-BE49-F238E27FC236}">
                <a16:creationId xmlns:a16="http://schemas.microsoft.com/office/drawing/2014/main" id="{7ECE2084-7251-F64A-A798-565619363842}"/>
              </a:ext>
            </a:extLst>
          </p:cNvPr>
          <p:cNvSpPr>
            <a:spLocks noGrp="1" noRot="1" noChangeAspect="1" noTextEdit="1"/>
          </p:cNvSpPr>
          <p:nvPr>
            <p:ph type="sldImg"/>
          </p:nvPr>
        </p:nvSpPr>
        <p:spPr>
          <a:xfrm>
            <a:off x="1181100" y="695325"/>
            <a:ext cx="4635500" cy="3476625"/>
          </a:xfrm>
          <a:ln/>
        </p:spPr>
      </p:sp>
      <p:sp>
        <p:nvSpPr>
          <p:cNvPr id="542723" name="Notes Placeholder 2">
            <a:extLst>
              <a:ext uri="{FF2B5EF4-FFF2-40B4-BE49-F238E27FC236}">
                <a16:creationId xmlns:a16="http://schemas.microsoft.com/office/drawing/2014/main" id="{DC5B071C-1C91-E64E-9B4A-E3A9957FD7C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7">
            <a:extLst>
              <a:ext uri="{FF2B5EF4-FFF2-40B4-BE49-F238E27FC236}">
                <a16:creationId xmlns:a16="http://schemas.microsoft.com/office/drawing/2014/main" id="{92A022E9-169E-A84B-B7F9-5FC3E61D413F}"/>
              </a:ext>
            </a:extLst>
          </p:cNvPr>
          <p:cNvSpPr>
            <a:spLocks noGrp="1" noChangeArrowheads="1"/>
          </p:cNvSpPr>
          <p:nvPr>
            <p:ph type="sldNum" sz="quarter" idx="5"/>
          </p:nvPr>
        </p:nvSpPr>
        <p:spPr>
          <a:xfrm>
            <a:off x="3963988" y="8805863"/>
            <a:ext cx="3032125" cy="463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A9839DD7-B737-FA4A-9A24-567337276785}" type="slidenum">
              <a:rPr lang="en-US" altLang="en-US">
                <a:solidFill>
                  <a:srgbClr val="000000"/>
                </a:solidFill>
              </a:rPr>
              <a:pPr eaLnBrk="1" hangingPunct="1"/>
              <a:t>161</a:t>
            </a:fld>
            <a:endParaRPr lang="en-US" altLang="en-US">
              <a:solidFill>
                <a:srgbClr val="000000"/>
              </a:solidFill>
            </a:endParaRPr>
          </a:p>
        </p:txBody>
      </p:sp>
      <p:sp>
        <p:nvSpPr>
          <p:cNvPr id="543747" name="Rectangle 2">
            <a:extLst>
              <a:ext uri="{FF2B5EF4-FFF2-40B4-BE49-F238E27FC236}">
                <a16:creationId xmlns:a16="http://schemas.microsoft.com/office/drawing/2014/main" id="{8BB14238-C336-6444-A134-529A0E74F5E6}"/>
              </a:ext>
            </a:extLst>
          </p:cNvPr>
          <p:cNvSpPr>
            <a:spLocks noGrp="1" noRot="1" noChangeAspect="1" noChangeArrowheads="1" noTextEdit="1"/>
          </p:cNvSpPr>
          <p:nvPr>
            <p:ph type="sldImg"/>
          </p:nvPr>
        </p:nvSpPr>
        <p:spPr>
          <a:xfrm>
            <a:off x="1181100" y="695325"/>
            <a:ext cx="4635500" cy="3476625"/>
          </a:xfrm>
          <a:ln/>
        </p:spPr>
      </p:sp>
      <p:sp>
        <p:nvSpPr>
          <p:cNvPr id="543748" name="Rectangle 3">
            <a:extLst>
              <a:ext uri="{FF2B5EF4-FFF2-40B4-BE49-F238E27FC236}">
                <a16:creationId xmlns:a16="http://schemas.microsoft.com/office/drawing/2014/main" id="{F3267D14-D4CD-6745-A7B3-CEE4D90412F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Slide Image Placeholder 1">
            <a:extLst>
              <a:ext uri="{FF2B5EF4-FFF2-40B4-BE49-F238E27FC236}">
                <a16:creationId xmlns:a16="http://schemas.microsoft.com/office/drawing/2014/main" id="{DDFD1B40-7407-E845-A92E-EC2D24E23BE7}"/>
              </a:ext>
            </a:extLst>
          </p:cNvPr>
          <p:cNvSpPr>
            <a:spLocks noGrp="1" noRot="1" noChangeAspect="1" noTextEdit="1"/>
          </p:cNvSpPr>
          <p:nvPr>
            <p:ph type="sldImg"/>
          </p:nvPr>
        </p:nvSpPr>
        <p:spPr>
          <a:xfrm>
            <a:off x="1181100" y="695325"/>
            <a:ext cx="4635500" cy="3476625"/>
          </a:xfrm>
          <a:ln/>
        </p:spPr>
      </p:sp>
      <p:sp>
        <p:nvSpPr>
          <p:cNvPr id="3" name="Notes Placeholder 2">
            <a:extLst>
              <a:ext uri="{FF2B5EF4-FFF2-40B4-BE49-F238E27FC236}">
                <a16:creationId xmlns:a16="http://schemas.microsoft.com/office/drawing/2014/main" id="{1E3D668F-4569-154B-9FC3-F24C95C6E3F9}"/>
              </a:ext>
            </a:extLst>
          </p:cNvPr>
          <p:cNvSpPr>
            <a:spLocks noGrp="1"/>
          </p:cNvSpPr>
          <p:nvPr>
            <p:ph type="body" idx="1"/>
          </p:nvPr>
        </p:nvSpPr>
        <p:spPr/>
        <p:txBody>
          <a:bodyPr/>
          <a:lstStyle/>
          <a:p>
            <a:pPr marL="88762" lvl="2" indent="-88762" defTabSz="918006">
              <a:spcBef>
                <a:spcPts val="610"/>
              </a:spcBef>
              <a:spcAft>
                <a:spcPts val="610"/>
              </a:spcAft>
              <a:buClr>
                <a:srgbClr val="ED6D20"/>
              </a:buClr>
              <a:buSzPct val="90000"/>
              <a:buFontTx/>
              <a:buBlip>
                <a:blip r:embed="rId3"/>
              </a:buBlip>
              <a:defRPr/>
            </a:pPr>
            <a:endParaRPr lang="en-GB" kern="0" dirty="0">
              <a:latin typeface="Arial" pitchFamily="34" charset="0"/>
              <a:ea typeface="Verdana" pitchFamily="34" charset="0"/>
              <a:cs typeface="Arial" pitchFamily="34" charset="0"/>
            </a:endParaRPr>
          </a:p>
        </p:txBody>
      </p:sp>
      <p:sp>
        <p:nvSpPr>
          <p:cNvPr id="544772" name="Slide Number Placeholder 3">
            <a:extLst>
              <a:ext uri="{FF2B5EF4-FFF2-40B4-BE49-F238E27FC236}">
                <a16:creationId xmlns:a16="http://schemas.microsoft.com/office/drawing/2014/main" id="{E11EE1DA-65C8-5D41-93C5-C633802CD9D0}"/>
              </a:ext>
            </a:extLst>
          </p:cNvPr>
          <p:cNvSpPr>
            <a:spLocks noGrp="1"/>
          </p:cNvSpPr>
          <p:nvPr>
            <p:ph type="sldNum" sz="quarter" idx="5"/>
          </p:nvPr>
        </p:nvSpPr>
        <p:spPr>
          <a:xfrm>
            <a:off x="3963988" y="8805863"/>
            <a:ext cx="3032125" cy="463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4BEA1DEC-F1E5-EA45-898C-5612F2137B64}" type="slidenum">
              <a:rPr lang="en-US" altLang="en-US">
                <a:solidFill>
                  <a:srgbClr val="000000"/>
                </a:solidFill>
              </a:rPr>
              <a:pPr eaLnBrk="1" hangingPunct="1"/>
              <a:t>166</a:t>
            </a:fld>
            <a:endParaRPr lang="en-US" altLang="en-US">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Slide Image Placeholder 1">
            <a:extLst>
              <a:ext uri="{FF2B5EF4-FFF2-40B4-BE49-F238E27FC236}">
                <a16:creationId xmlns:a16="http://schemas.microsoft.com/office/drawing/2014/main" id="{F4BCD614-0835-FE44-B836-8044ACAFB010}"/>
              </a:ext>
            </a:extLst>
          </p:cNvPr>
          <p:cNvSpPr>
            <a:spLocks noGrp="1" noRot="1" noChangeAspect="1" noTextEdit="1"/>
          </p:cNvSpPr>
          <p:nvPr>
            <p:ph type="sldImg"/>
          </p:nvPr>
        </p:nvSpPr>
        <p:spPr>
          <a:xfrm>
            <a:off x="1181100" y="695325"/>
            <a:ext cx="4635500" cy="3476625"/>
          </a:xfrm>
          <a:ln/>
        </p:spPr>
      </p:sp>
      <p:sp>
        <p:nvSpPr>
          <p:cNvPr id="3" name="Notes Placeholder 2">
            <a:extLst>
              <a:ext uri="{FF2B5EF4-FFF2-40B4-BE49-F238E27FC236}">
                <a16:creationId xmlns:a16="http://schemas.microsoft.com/office/drawing/2014/main" id="{6564F535-DBDB-3B48-A47F-FBB72681D7F6}"/>
              </a:ext>
            </a:extLst>
          </p:cNvPr>
          <p:cNvSpPr>
            <a:spLocks noGrp="1"/>
          </p:cNvSpPr>
          <p:nvPr>
            <p:ph type="body" idx="1"/>
          </p:nvPr>
        </p:nvSpPr>
        <p:spPr/>
        <p:txBody>
          <a:bodyPr/>
          <a:lstStyle/>
          <a:p>
            <a:pPr marL="88762" lvl="2" indent="-88762" defTabSz="918006">
              <a:spcBef>
                <a:spcPts val="610"/>
              </a:spcBef>
              <a:spcAft>
                <a:spcPts val="610"/>
              </a:spcAft>
              <a:buClr>
                <a:srgbClr val="ED6D20"/>
              </a:buClr>
              <a:buSzPct val="90000"/>
              <a:defRPr/>
            </a:pPr>
            <a:endParaRPr lang="en-GB" kern="0" dirty="0">
              <a:latin typeface="Arial" pitchFamily="34" charset="0"/>
              <a:ea typeface="Verdana" pitchFamily="34" charset="0"/>
              <a:cs typeface="Arial" pitchFamily="34" charset="0"/>
            </a:endParaRPr>
          </a:p>
        </p:txBody>
      </p:sp>
      <p:sp>
        <p:nvSpPr>
          <p:cNvPr id="545796" name="Slide Number Placeholder 3">
            <a:extLst>
              <a:ext uri="{FF2B5EF4-FFF2-40B4-BE49-F238E27FC236}">
                <a16:creationId xmlns:a16="http://schemas.microsoft.com/office/drawing/2014/main" id="{B695061E-A49B-F842-83B5-30ACBAA2C473}"/>
              </a:ext>
            </a:extLst>
          </p:cNvPr>
          <p:cNvSpPr>
            <a:spLocks noGrp="1"/>
          </p:cNvSpPr>
          <p:nvPr>
            <p:ph type="sldNum" sz="quarter" idx="5"/>
          </p:nvPr>
        </p:nvSpPr>
        <p:spPr>
          <a:xfrm>
            <a:off x="3963988" y="8805863"/>
            <a:ext cx="3032125" cy="463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568AC112-6CF6-8D4A-9322-7F93B6613D01}" type="slidenum">
              <a:rPr lang="en-US" altLang="en-US">
                <a:solidFill>
                  <a:srgbClr val="000000"/>
                </a:solidFill>
              </a:rPr>
              <a:pPr eaLnBrk="1" hangingPunct="1"/>
              <a:t>167</a:t>
            </a:fld>
            <a:endParaRPr lang="en-US"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Slide Image Placeholder 1">
            <a:extLst>
              <a:ext uri="{FF2B5EF4-FFF2-40B4-BE49-F238E27FC236}">
                <a16:creationId xmlns:a16="http://schemas.microsoft.com/office/drawing/2014/main" id="{79496F85-404B-8C48-A861-C7840EAD7ACE}"/>
              </a:ext>
            </a:extLst>
          </p:cNvPr>
          <p:cNvSpPr>
            <a:spLocks noGrp="1" noRot="1" noChangeAspect="1" noTextEdit="1"/>
          </p:cNvSpPr>
          <p:nvPr>
            <p:ph type="sldImg"/>
          </p:nvPr>
        </p:nvSpPr>
        <p:spPr>
          <a:xfrm>
            <a:off x="1181100" y="695325"/>
            <a:ext cx="4635500" cy="3476625"/>
          </a:xfrm>
          <a:ln/>
        </p:spPr>
      </p:sp>
      <p:sp>
        <p:nvSpPr>
          <p:cNvPr id="525315" name="Notes Placeholder 2">
            <a:extLst>
              <a:ext uri="{FF2B5EF4-FFF2-40B4-BE49-F238E27FC236}">
                <a16:creationId xmlns:a16="http://schemas.microsoft.com/office/drawing/2014/main" id="{FE30528B-0C21-C940-8D2E-B349EA46701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25316" name="Slide Number Placeholder 3">
            <a:extLst>
              <a:ext uri="{FF2B5EF4-FFF2-40B4-BE49-F238E27FC236}">
                <a16:creationId xmlns:a16="http://schemas.microsoft.com/office/drawing/2014/main" id="{339AE2BA-7927-5746-A4FA-92918A5420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AB7EFEF7-89ED-1F48-984D-324752782B10}" type="slidenum">
              <a:rPr lang="en-US" altLang="en-US">
                <a:solidFill>
                  <a:srgbClr val="000000"/>
                </a:solidFill>
              </a:rPr>
              <a:pPr eaLnBrk="1" hangingPunct="1"/>
              <a:t>56</a:t>
            </a:fld>
            <a:endParaRPr lang="en-US"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Slide Image Placeholder 1">
            <a:extLst>
              <a:ext uri="{FF2B5EF4-FFF2-40B4-BE49-F238E27FC236}">
                <a16:creationId xmlns:a16="http://schemas.microsoft.com/office/drawing/2014/main" id="{F99BCF17-908F-9F46-A7B3-20622932F3D6}"/>
              </a:ext>
            </a:extLst>
          </p:cNvPr>
          <p:cNvSpPr>
            <a:spLocks noGrp="1" noRot="1" noChangeAspect="1" noTextEdit="1"/>
          </p:cNvSpPr>
          <p:nvPr>
            <p:ph type="sldImg"/>
          </p:nvPr>
        </p:nvSpPr>
        <p:spPr>
          <a:xfrm>
            <a:off x="1181100" y="695325"/>
            <a:ext cx="4635500" cy="3476625"/>
          </a:xfrm>
          <a:ln/>
        </p:spPr>
      </p:sp>
      <p:sp>
        <p:nvSpPr>
          <p:cNvPr id="526339" name="Notes Placeholder 2">
            <a:extLst>
              <a:ext uri="{FF2B5EF4-FFF2-40B4-BE49-F238E27FC236}">
                <a16:creationId xmlns:a16="http://schemas.microsoft.com/office/drawing/2014/main" id="{735E7A84-4173-6445-99C7-EB7E6F2D6EC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26340" name="Slide Number Placeholder 3">
            <a:extLst>
              <a:ext uri="{FF2B5EF4-FFF2-40B4-BE49-F238E27FC236}">
                <a16:creationId xmlns:a16="http://schemas.microsoft.com/office/drawing/2014/main" id="{F1B1FCB6-EC83-1444-9F85-7209F19B394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40E8C44A-D393-A347-AB69-C42DC8DE3572}" type="slidenum">
              <a:rPr lang="en-US" altLang="en-US">
                <a:solidFill>
                  <a:srgbClr val="000000"/>
                </a:solidFill>
              </a:rPr>
              <a:pPr eaLnBrk="1" hangingPunct="1"/>
              <a:t>60</a:t>
            </a:fld>
            <a:endParaRPr lang="en-US"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Slide Image Placeholder 1">
            <a:extLst>
              <a:ext uri="{FF2B5EF4-FFF2-40B4-BE49-F238E27FC236}">
                <a16:creationId xmlns:a16="http://schemas.microsoft.com/office/drawing/2014/main" id="{2A7AFDCF-76B4-EF4F-A406-537F5C2C81DE}"/>
              </a:ext>
            </a:extLst>
          </p:cNvPr>
          <p:cNvSpPr>
            <a:spLocks noGrp="1" noRot="1" noChangeAspect="1" noTextEdit="1"/>
          </p:cNvSpPr>
          <p:nvPr>
            <p:ph type="sldImg"/>
          </p:nvPr>
        </p:nvSpPr>
        <p:spPr>
          <a:xfrm>
            <a:off x="1181100" y="695325"/>
            <a:ext cx="4635500" cy="3476625"/>
          </a:xfrm>
          <a:ln/>
        </p:spPr>
      </p:sp>
      <p:sp>
        <p:nvSpPr>
          <p:cNvPr id="527363" name="Notes Placeholder 2">
            <a:extLst>
              <a:ext uri="{FF2B5EF4-FFF2-40B4-BE49-F238E27FC236}">
                <a16:creationId xmlns:a16="http://schemas.microsoft.com/office/drawing/2014/main" id="{D9ABEF9C-B513-5348-B55A-D7CC82FDAFD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27364" name="Slide Number Placeholder 3">
            <a:extLst>
              <a:ext uri="{FF2B5EF4-FFF2-40B4-BE49-F238E27FC236}">
                <a16:creationId xmlns:a16="http://schemas.microsoft.com/office/drawing/2014/main" id="{A6C0DC09-BF53-8A4D-86DB-F39C2A45FFA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FF94B571-5E04-3742-B966-F760650E9305}" type="slidenum">
              <a:rPr lang="en-US" altLang="en-US">
                <a:solidFill>
                  <a:srgbClr val="000000"/>
                </a:solidFill>
                <a:ea typeface="MS PGothic" panose="020B0600070205080204" pitchFamily="34" charset="-128"/>
              </a:rPr>
              <a:pPr eaLnBrk="1" hangingPunct="1"/>
              <a:t>61</a:t>
            </a:fld>
            <a:endParaRPr lang="en-US" altLang="en-US">
              <a:solidFill>
                <a:srgbClr val="000000"/>
              </a:solidFill>
              <a:ea typeface="MS PGothic"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Slide Image Placeholder 1">
            <a:extLst>
              <a:ext uri="{FF2B5EF4-FFF2-40B4-BE49-F238E27FC236}">
                <a16:creationId xmlns:a16="http://schemas.microsoft.com/office/drawing/2014/main" id="{94431B02-CFBF-C44C-89FF-6F9139053916}"/>
              </a:ext>
            </a:extLst>
          </p:cNvPr>
          <p:cNvSpPr>
            <a:spLocks noGrp="1" noRot="1" noChangeAspect="1" noTextEdit="1"/>
          </p:cNvSpPr>
          <p:nvPr>
            <p:ph type="sldImg"/>
          </p:nvPr>
        </p:nvSpPr>
        <p:spPr>
          <a:xfrm>
            <a:off x="1181100" y="695325"/>
            <a:ext cx="4635500" cy="3476625"/>
          </a:xfrm>
          <a:ln/>
        </p:spPr>
      </p:sp>
      <p:sp>
        <p:nvSpPr>
          <p:cNvPr id="528387" name="Notes Placeholder 2">
            <a:extLst>
              <a:ext uri="{FF2B5EF4-FFF2-40B4-BE49-F238E27FC236}">
                <a16:creationId xmlns:a16="http://schemas.microsoft.com/office/drawing/2014/main" id="{CA502726-8CCB-1849-93D6-AF6593EF568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28388" name="Slide Number Placeholder 3">
            <a:extLst>
              <a:ext uri="{FF2B5EF4-FFF2-40B4-BE49-F238E27FC236}">
                <a16:creationId xmlns:a16="http://schemas.microsoft.com/office/drawing/2014/main" id="{4B93D1CA-52DC-BB4F-9724-75F19C19804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2AAA0019-99A7-7B41-A672-FCE3791B4CD3}" type="slidenum">
              <a:rPr lang="en-US" altLang="en-US">
                <a:solidFill>
                  <a:srgbClr val="000000"/>
                </a:solidFill>
              </a:rPr>
              <a:pPr eaLnBrk="1" hangingPunct="1"/>
              <a:t>65</a:t>
            </a:fld>
            <a:endParaRPr lang="en-US" alt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a:extLst>
              <a:ext uri="{FF2B5EF4-FFF2-40B4-BE49-F238E27FC236}">
                <a16:creationId xmlns:a16="http://schemas.microsoft.com/office/drawing/2014/main" id="{604899B3-AC7C-6444-A12B-0F5BD4CBDD8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92C616A2-24A7-E546-9747-ABF96E294A22}" type="slidenum">
              <a:rPr lang="en-US" altLang="en-US">
                <a:solidFill>
                  <a:srgbClr val="000000"/>
                </a:solidFill>
              </a:rPr>
              <a:pPr eaLnBrk="1" hangingPunct="1"/>
              <a:t>70</a:t>
            </a:fld>
            <a:endParaRPr lang="en-US" altLang="en-US">
              <a:solidFill>
                <a:srgbClr val="000000"/>
              </a:solidFill>
            </a:endParaRPr>
          </a:p>
        </p:txBody>
      </p:sp>
      <p:sp>
        <p:nvSpPr>
          <p:cNvPr id="529411" name="Rectangle 2">
            <a:extLst>
              <a:ext uri="{FF2B5EF4-FFF2-40B4-BE49-F238E27FC236}">
                <a16:creationId xmlns:a16="http://schemas.microsoft.com/office/drawing/2014/main" id="{75FE3E0E-0B3D-AF47-99B2-3FDB0E3CBE41}"/>
              </a:ext>
            </a:extLst>
          </p:cNvPr>
          <p:cNvSpPr>
            <a:spLocks noGrp="1" noRot="1" noChangeAspect="1" noChangeArrowheads="1" noTextEdit="1"/>
          </p:cNvSpPr>
          <p:nvPr>
            <p:ph type="sldImg"/>
          </p:nvPr>
        </p:nvSpPr>
        <p:spPr>
          <a:xfrm>
            <a:off x="1184275" y="696913"/>
            <a:ext cx="4635500" cy="3476625"/>
          </a:xfrm>
          <a:ln/>
        </p:spPr>
      </p:sp>
      <p:sp>
        <p:nvSpPr>
          <p:cNvPr id="529412" name="Rectangle 3">
            <a:extLst>
              <a:ext uri="{FF2B5EF4-FFF2-40B4-BE49-F238E27FC236}">
                <a16:creationId xmlns:a16="http://schemas.microsoft.com/office/drawing/2014/main" id="{71A576AB-ABEA-1147-A61A-5BE4FA94782C}"/>
              </a:ext>
            </a:extLst>
          </p:cNvPr>
          <p:cNvSpPr>
            <a:spLocks noGrp="1" noChangeArrowheads="1"/>
          </p:cNvSpPr>
          <p:nvPr>
            <p:ph type="body" idx="1"/>
          </p:nvPr>
        </p:nvSpPr>
        <p:spPr>
          <a:xfrm>
            <a:off x="933450" y="4364038"/>
            <a:ext cx="5130800" cy="4170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0" tIns="45338" rIns="92300" bIns="45338"/>
          <a:lstStyle/>
          <a:p>
            <a:pPr marL="344488" indent="-344488">
              <a:spcBef>
                <a:spcPct val="0"/>
              </a:spcBef>
            </a:pPr>
            <a:r>
              <a:rPr lang="en-US" altLang="en-US" sz="1400" b="1"/>
              <a:t>Lecture Notes</a:t>
            </a:r>
            <a:endParaRPr lang="en-US" altLang="en-US" sz="1400"/>
          </a:p>
          <a:p>
            <a:pPr marL="344488" indent="-344488">
              <a:spcBef>
                <a:spcPct val="50000"/>
              </a:spcBef>
              <a:buFont typeface="Symbol" pitchFamily="2" charset="2"/>
              <a:buChar char="·"/>
            </a:pPr>
            <a:r>
              <a:rPr lang="en-US" altLang="en-US" sz="1400"/>
              <a:t>A similar correlation between increased door-to-balloon time and increased mortality in primary PTCA-treated patients was also observed in the GUSTO-IIb cohort. (Berger et al, 1999)</a:t>
            </a:r>
          </a:p>
          <a:p>
            <a:pPr marL="344488" indent="-344488">
              <a:spcBef>
                <a:spcPct val="50000"/>
              </a:spcBef>
              <a:buFont typeface="Symbol" pitchFamily="2" charset="2"/>
              <a:buChar char="·"/>
            </a:pPr>
            <a:r>
              <a:rPr lang="en-US" altLang="en-US" sz="1400"/>
              <a:t>This cohort included 1,138 patients, of whom 565 were randomized to receive PTCA (those treated with t-PA were not included in the present analysis).</a:t>
            </a:r>
          </a:p>
          <a:p>
            <a:pPr marL="344488" indent="-344488">
              <a:spcBef>
                <a:spcPct val="50000"/>
              </a:spcBef>
              <a:buFont typeface="Symbol" pitchFamily="2" charset="2"/>
              <a:buChar char="·"/>
            </a:pPr>
            <a:r>
              <a:rPr lang="en-US" altLang="en-US" sz="1400"/>
              <a:t>The primary endpoint was 30-day mortality.</a:t>
            </a:r>
          </a:p>
          <a:p>
            <a:pPr marL="344488" indent="-344488">
              <a:spcBef>
                <a:spcPct val="50000"/>
              </a:spcBef>
              <a:buFont typeface="Symbol" pitchFamily="2" charset="2"/>
              <a:buChar char="·"/>
            </a:pPr>
            <a:r>
              <a:rPr lang="en-US" altLang="en-US" sz="1400"/>
              <a:t>Thirty-day mortality was lowest in the group treated within 60 minutes of presentation (1.0%), and steadily rose with increasing door-to-balloon interval.</a:t>
            </a:r>
          </a:p>
          <a:p>
            <a:pPr marL="344488" indent="-344488">
              <a:spcBef>
                <a:spcPct val="50000"/>
              </a:spcBef>
              <a:buFont typeface="Symbol" pitchFamily="2" charset="2"/>
              <a:buChar char="·"/>
            </a:pPr>
            <a:r>
              <a:rPr lang="en-US" altLang="en-US" sz="1400"/>
              <a:t>Logistic regression analysis revealed that time from enrollment to first balloon inflation was a significant predictor of mortality within 30 days; after adjustment for differences in baseline characteristics, the odds of death increased 1.6 times (</a:t>
            </a:r>
            <a:r>
              <a:rPr lang="en-US" altLang="en-US" sz="1400" i="1"/>
              <a:t>P</a:t>
            </a:r>
            <a:r>
              <a:rPr lang="en-US" altLang="en-US" sz="1400"/>
              <a:t>=0.008) for a movement from each time interval to the next.</a:t>
            </a:r>
          </a:p>
          <a:p>
            <a:pPr marL="344488" indent="-344488">
              <a:spcBef>
                <a:spcPct val="50000"/>
              </a:spcBef>
            </a:pPr>
            <a:endParaRPr lang="en-US" altLang="en-US"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7">
            <a:extLst>
              <a:ext uri="{FF2B5EF4-FFF2-40B4-BE49-F238E27FC236}">
                <a16:creationId xmlns:a16="http://schemas.microsoft.com/office/drawing/2014/main" id="{6C23583A-BC3C-4143-8207-FF4605CD3CA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3FF7DBD2-025D-7340-B500-98A56B1BF917}" type="slidenum">
              <a:rPr lang="en-US" altLang="en-US">
                <a:solidFill>
                  <a:srgbClr val="000000"/>
                </a:solidFill>
              </a:rPr>
              <a:pPr eaLnBrk="1" hangingPunct="1"/>
              <a:t>72</a:t>
            </a:fld>
            <a:endParaRPr lang="en-US" altLang="en-US">
              <a:solidFill>
                <a:srgbClr val="000000"/>
              </a:solidFill>
            </a:endParaRPr>
          </a:p>
        </p:txBody>
      </p:sp>
      <p:sp>
        <p:nvSpPr>
          <p:cNvPr id="530435" name="Rectangle 2">
            <a:extLst>
              <a:ext uri="{FF2B5EF4-FFF2-40B4-BE49-F238E27FC236}">
                <a16:creationId xmlns:a16="http://schemas.microsoft.com/office/drawing/2014/main" id="{FB2E3B72-7C18-1445-8434-6AC0F4CC7814}"/>
              </a:ext>
            </a:extLst>
          </p:cNvPr>
          <p:cNvSpPr>
            <a:spLocks noGrp="1" noRot="1" noChangeAspect="1" noChangeArrowheads="1" noTextEdit="1"/>
          </p:cNvSpPr>
          <p:nvPr>
            <p:ph type="sldImg"/>
          </p:nvPr>
        </p:nvSpPr>
        <p:spPr>
          <a:xfrm>
            <a:off x="1184275" y="696913"/>
            <a:ext cx="4635500" cy="3476625"/>
          </a:xfrm>
          <a:ln/>
        </p:spPr>
      </p:sp>
      <p:sp>
        <p:nvSpPr>
          <p:cNvPr id="530436" name="Rectangle 3">
            <a:extLst>
              <a:ext uri="{FF2B5EF4-FFF2-40B4-BE49-F238E27FC236}">
                <a16:creationId xmlns:a16="http://schemas.microsoft.com/office/drawing/2014/main" id="{7105F256-096A-1F46-A5A6-EF778CDB35D3}"/>
              </a:ext>
            </a:extLst>
          </p:cNvPr>
          <p:cNvSpPr>
            <a:spLocks noGrp="1" noChangeArrowheads="1"/>
          </p:cNvSpPr>
          <p:nvPr>
            <p:ph type="body" idx="1"/>
          </p:nvPr>
        </p:nvSpPr>
        <p:spPr>
          <a:xfrm>
            <a:off x="903288" y="4341813"/>
            <a:ext cx="5203825" cy="3975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5" tIns="44634" rIns="90865" bIns="44634"/>
          <a:lstStyle/>
          <a:p>
            <a:pPr marL="342900" indent="-342900">
              <a:spcBef>
                <a:spcPct val="50000"/>
              </a:spcBef>
            </a:pPr>
            <a:r>
              <a:rPr lang="en-US" altLang="en-US" sz="1400" b="1"/>
              <a:t>Lecture Notes</a:t>
            </a:r>
          </a:p>
          <a:p>
            <a:pPr marL="342900" indent="-342900">
              <a:spcBef>
                <a:spcPct val="50000"/>
              </a:spcBef>
              <a:buFont typeface="Symbol" pitchFamily="2" charset="2"/>
              <a:buChar char="·"/>
            </a:pPr>
            <a:r>
              <a:rPr lang="en-US" altLang="en-US" sz="1400"/>
              <a:t>In an effort to reduce the time from symptom onset to the initiation of fibrinolytic therapy, the National Heart Attack Alert Program (NHAAP) has identified four critical and recordable time points, called “the four Ds.” These are identified as:</a:t>
            </a:r>
          </a:p>
          <a:p>
            <a:pPr marL="635000" lvl="1" indent="-112713">
              <a:spcBef>
                <a:spcPct val="50000"/>
              </a:spcBef>
              <a:buFont typeface="Symbol" pitchFamily="2" charset="2"/>
              <a:buChar char="-"/>
            </a:pPr>
            <a:r>
              <a:rPr lang="en-US" altLang="en-US" sz="1400"/>
              <a:t>Door (Time Point 1): The patient arrives at the emergency department (ED).</a:t>
            </a:r>
          </a:p>
          <a:p>
            <a:pPr marL="635000" lvl="1" indent="-112713">
              <a:spcBef>
                <a:spcPct val="50000"/>
              </a:spcBef>
              <a:buFont typeface="Symbol" pitchFamily="2" charset="2"/>
              <a:buChar char="-"/>
            </a:pPr>
            <a:r>
              <a:rPr lang="en-US" altLang="en-US" sz="1400"/>
              <a:t>Data (Time Point 2): An initial electrocardiogram (ECG) is obtained.</a:t>
            </a:r>
          </a:p>
          <a:p>
            <a:pPr marL="635000" lvl="1" indent="-112713">
              <a:spcBef>
                <a:spcPct val="50000"/>
              </a:spcBef>
              <a:buFont typeface="Symbol" pitchFamily="2" charset="2"/>
              <a:buChar char="-"/>
            </a:pPr>
            <a:r>
              <a:rPr lang="en-US" altLang="en-US" sz="1400"/>
              <a:t>Decision (Time Point 3): A decision is made to initiate fibrinolytic therapy.</a:t>
            </a:r>
          </a:p>
          <a:p>
            <a:pPr marL="635000" lvl="1" indent="-112713">
              <a:spcBef>
                <a:spcPct val="50000"/>
              </a:spcBef>
              <a:buFont typeface="Symbol" pitchFamily="2" charset="2"/>
              <a:buChar char="-"/>
            </a:pPr>
            <a:r>
              <a:rPr lang="en-US" altLang="en-US" sz="1400"/>
              <a:t>Drug (Time Point 4): Fibrinolytic therapy is initiated.</a:t>
            </a:r>
          </a:p>
          <a:p>
            <a:pPr marL="342900" indent="-342900">
              <a:spcBef>
                <a:spcPct val="50000"/>
              </a:spcBef>
              <a:buFont typeface="Symbol" pitchFamily="2" charset="2"/>
              <a:buChar char="·"/>
            </a:pPr>
            <a:r>
              <a:rPr lang="en-US" altLang="en-US" sz="1400"/>
              <a:t>The intervals between these time points were designated intervals I through III for the purpose of identifying and reducing in-hospital delays in treatment. </a:t>
            </a:r>
          </a:p>
          <a:p>
            <a:pPr marL="869950" lvl="2" indent="-120650">
              <a:spcBef>
                <a:spcPct val="50000"/>
              </a:spcBef>
            </a:pPr>
            <a:endParaRPr lang="en-US" altLang="en-US" sz="1400"/>
          </a:p>
          <a:p>
            <a:pPr marL="342900" indent="-342900">
              <a:spcBef>
                <a:spcPct val="50000"/>
              </a:spcBef>
            </a:pPr>
            <a:endParaRPr lang="en-US" altLang="en-US"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Slide Image Placeholder 1">
            <a:extLst>
              <a:ext uri="{FF2B5EF4-FFF2-40B4-BE49-F238E27FC236}">
                <a16:creationId xmlns:a16="http://schemas.microsoft.com/office/drawing/2014/main" id="{149AD4C8-9AA2-A84C-9675-471D494915AC}"/>
              </a:ext>
            </a:extLst>
          </p:cNvPr>
          <p:cNvSpPr>
            <a:spLocks noGrp="1" noRot="1" noChangeAspect="1" noTextEdit="1"/>
          </p:cNvSpPr>
          <p:nvPr>
            <p:ph type="sldImg"/>
          </p:nvPr>
        </p:nvSpPr>
        <p:spPr>
          <a:xfrm>
            <a:off x="1181100" y="695325"/>
            <a:ext cx="4635500" cy="3476625"/>
          </a:xfrm>
          <a:ln/>
        </p:spPr>
      </p:sp>
      <p:sp>
        <p:nvSpPr>
          <p:cNvPr id="531459" name="Notes Placeholder 2">
            <a:extLst>
              <a:ext uri="{FF2B5EF4-FFF2-40B4-BE49-F238E27FC236}">
                <a16:creationId xmlns:a16="http://schemas.microsoft.com/office/drawing/2014/main" id="{6252A963-05D3-7A4B-A643-819093321EF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t>Ở bệnh nhân Hội chứng vành cấp đ</a:t>
            </a:r>
            <a:r>
              <a:rPr lang="vi-VN" altLang="en-US"/>
              <a:t>ư</a:t>
            </a:r>
            <a:r>
              <a:rPr lang="en-US" altLang="en-US"/>
              <a:t>ợc điều trị nội khoa:</a:t>
            </a:r>
          </a:p>
          <a:p>
            <a:pPr eaLnBrk="1" hangingPunct="1">
              <a:spcBef>
                <a:spcPct val="0"/>
              </a:spcBef>
            </a:pPr>
            <a:r>
              <a:rPr lang="en-US" altLang="en-US"/>
              <a:t>- BRILINTA đ</a:t>
            </a:r>
            <a:r>
              <a:rPr lang="vi-VN" altLang="en-US"/>
              <a:t>ư</a:t>
            </a:r>
            <a:r>
              <a:rPr lang="en-US" altLang="en-US"/>
              <a:t>ợc </a:t>
            </a:r>
            <a:r>
              <a:rPr lang="vi-VN" altLang="en-US"/>
              <a:t>ư</a:t>
            </a:r>
            <a:r>
              <a:rPr lang="en-US" altLang="en-US"/>
              <a:t>u tiên khuyến cáo h</a:t>
            </a:r>
            <a:r>
              <a:rPr lang="vi-VN" altLang="en-US"/>
              <a:t>ơ</a:t>
            </a:r>
            <a:r>
              <a:rPr lang="en-US" altLang="en-US"/>
              <a:t>n so với Clopidogrel (mức độ IB) và duy trì trong 12 tháng (mức độ IA)</a:t>
            </a:r>
          </a:p>
        </p:txBody>
      </p:sp>
      <p:sp>
        <p:nvSpPr>
          <p:cNvPr id="531460" name="Slide Number Placeholder 3">
            <a:extLst>
              <a:ext uri="{FF2B5EF4-FFF2-40B4-BE49-F238E27FC236}">
                <a16:creationId xmlns:a16="http://schemas.microsoft.com/office/drawing/2014/main" id="{A3091B23-0B81-C643-9485-A96EC2F4B26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EDA6B9F1-8B32-8248-9547-ABB879903BA8}" type="slidenum">
              <a:rPr lang="en-US" altLang="en-US">
                <a:solidFill>
                  <a:srgbClr val="000000"/>
                </a:solidFill>
              </a:rPr>
              <a:pPr eaLnBrk="1" hangingPunct="1"/>
              <a:t>92</a:t>
            </a:fld>
            <a:endParaRPr lang="en-US"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1.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2DD749E8-82EA-D14D-B694-0B30563CB536}"/>
              </a:ext>
            </a:extLst>
          </p:cNvPr>
          <p:cNvSpPr txBox="1">
            <a:spLocks noChangeArrowheads="1"/>
          </p:cNvSpPr>
          <p:nvPr/>
        </p:nvSpPr>
        <p:spPr bwMode="auto">
          <a:xfrm>
            <a:off x="1900651" y="6535737"/>
            <a:ext cx="5523679" cy="245928"/>
          </a:xfrm>
          <a:prstGeom prst="rect">
            <a:avLst/>
          </a:prstGeom>
          <a:noFill/>
          <a:ln>
            <a:noFill/>
          </a:ln>
          <a:effectLst/>
        </p:spPr>
        <p:txBody>
          <a:bodyPr wrap="none" lIns="91148" tIns="45575" rIns="91148" bIns="45575">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algn="ctr" eaLnBrk="0" fontAlgn="base" hangingPunct="0">
              <a:spcBef>
                <a:spcPct val="0"/>
              </a:spcBef>
              <a:spcAft>
                <a:spcPct val="0"/>
              </a:spcAft>
              <a:defRPr>
                <a:solidFill>
                  <a:schemeClr val="tx1"/>
                </a:solidFill>
                <a:latin typeface="Times New Roman" pitchFamily="18" charset="0"/>
              </a:defRPr>
            </a:lvl6pPr>
            <a:lvl7pPr marL="2971800" indent="-228600" algn="ctr" eaLnBrk="0" fontAlgn="base" hangingPunct="0">
              <a:spcBef>
                <a:spcPct val="0"/>
              </a:spcBef>
              <a:spcAft>
                <a:spcPct val="0"/>
              </a:spcAft>
              <a:defRPr>
                <a:solidFill>
                  <a:schemeClr val="tx1"/>
                </a:solidFill>
                <a:latin typeface="Times New Roman" pitchFamily="18" charset="0"/>
              </a:defRPr>
            </a:lvl7pPr>
            <a:lvl8pPr marL="3429000" indent="-228600" algn="ctr" eaLnBrk="0" fontAlgn="base" hangingPunct="0">
              <a:spcBef>
                <a:spcPct val="0"/>
              </a:spcBef>
              <a:spcAft>
                <a:spcPct val="0"/>
              </a:spcAft>
              <a:defRPr>
                <a:solidFill>
                  <a:schemeClr val="tx1"/>
                </a:solidFill>
                <a:latin typeface="Times New Roman" pitchFamily="18" charset="0"/>
              </a:defRPr>
            </a:lvl8pPr>
            <a:lvl9pPr marL="3886200" indent="-228600" algn="ctr" eaLnBrk="0" fontAlgn="base" hangingPunct="0">
              <a:spcBef>
                <a:spcPct val="0"/>
              </a:spcBef>
              <a:spcAft>
                <a:spcPct val="0"/>
              </a:spcAft>
              <a:defRPr>
                <a:solidFill>
                  <a:schemeClr val="tx1"/>
                </a:solidFill>
                <a:latin typeface="Times New Roman" pitchFamily="18" charset="0"/>
              </a:defRPr>
            </a:lvl9pPr>
          </a:lstStyle>
          <a:p>
            <a:pPr eaLnBrk="1" hangingPunct="1">
              <a:defRPr/>
            </a:pPr>
            <a:r>
              <a:rPr lang="en-US" sz="1000" dirty="0">
                <a:solidFill>
                  <a:srgbClr val="141E80"/>
                </a:solidFill>
                <a:latin typeface="Verdana" pitchFamily="34" charset="0"/>
              </a:rPr>
              <a:t>JUPITER is part of the GALAXY Program investigating cardiovascular risk reduction</a:t>
            </a:r>
            <a:endParaRPr lang="en-GB" sz="1000" dirty="0">
              <a:solidFill>
                <a:srgbClr val="141E80"/>
              </a:solidFill>
              <a:latin typeface="Verdana" pitchFamily="34" charset="0"/>
            </a:endParaRPr>
          </a:p>
        </p:txBody>
      </p:sp>
      <p:pic>
        <p:nvPicPr>
          <p:cNvPr id="5" name="Picture 16" descr="JUP">
            <a:extLst>
              <a:ext uri="{FF2B5EF4-FFF2-40B4-BE49-F238E27FC236}">
                <a16:creationId xmlns:a16="http://schemas.microsoft.com/office/drawing/2014/main" id="{BF7A86B6-C332-B342-BD69-369916CDF1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2400" y="5867401"/>
            <a:ext cx="12573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US galaxy logo">
            <a:extLst>
              <a:ext uri="{FF2B5EF4-FFF2-40B4-BE49-F238E27FC236}">
                <a16:creationId xmlns:a16="http://schemas.microsoft.com/office/drawing/2014/main" id="{5BE100C8-BDD7-1645-9146-3FB4228232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304" y="5842003"/>
            <a:ext cx="133191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4"/>
          <p:cNvSpPr>
            <a:spLocks noGrp="1" noChangeArrowheads="1"/>
          </p:cNvSpPr>
          <p:nvPr>
            <p:ph type="subTitle" idx="1"/>
          </p:nvPr>
        </p:nvSpPr>
        <p:spPr>
          <a:xfrm>
            <a:off x="1371600" y="2819400"/>
            <a:ext cx="6400800" cy="1219200"/>
          </a:xfrm>
        </p:spPr>
        <p:txBody>
          <a:bodyPr/>
          <a:lstStyle>
            <a:lvl1pPr marL="0" indent="0" algn="ctr">
              <a:buFont typeface="Wingdings" pitchFamily="2" charset="2"/>
              <a:buNone/>
              <a:defRPr b="1"/>
            </a:lvl1pPr>
          </a:lstStyle>
          <a:p>
            <a:pPr lvl="0"/>
            <a:r>
              <a:rPr lang="en-GB" noProof="0"/>
              <a:t>Click to edit Master subtitle style</a:t>
            </a:r>
          </a:p>
        </p:txBody>
      </p:sp>
      <p:sp>
        <p:nvSpPr>
          <p:cNvPr id="4105" name="Rectangle 9"/>
          <p:cNvSpPr>
            <a:spLocks noGrp="1" noChangeArrowheads="1"/>
          </p:cNvSpPr>
          <p:nvPr>
            <p:ph type="ctrTitle" sz="quarter"/>
          </p:nvPr>
        </p:nvSpPr>
        <p:spPr>
          <a:xfrm>
            <a:off x="685800" y="838200"/>
            <a:ext cx="7772400" cy="1143000"/>
          </a:xfrm>
        </p:spPr>
        <p:txBody>
          <a:bodyPr/>
          <a:lstStyle>
            <a:lvl1pPr>
              <a:defRPr/>
            </a:lvl1pPr>
          </a:lstStyle>
          <a:p>
            <a:pPr lvl="0"/>
            <a:r>
              <a:rPr lang="en-GB" noProof="0"/>
              <a:t>Click to edit Master title style</a:t>
            </a:r>
          </a:p>
        </p:txBody>
      </p:sp>
    </p:spTree>
    <p:extLst>
      <p:ext uri="{BB962C8B-B14F-4D97-AF65-F5344CB8AC3E}">
        <p14:creationId xmlns:p14="http://schemas.microsoft.com/office/powerpoint/2010/main" val="3187688220"/>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685153"/>
      </p:ext>
    </p:extLst>
  </p:cSld>
  <p:clrMapOvr>
    <a:masterClrMapping/>
  </p:clrMapOvr>
  <p:transition spd="med">
    <p:wipe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0F57AC5-BD32-1E47-BA65-49D33D4B9270}"/>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7A6C32DC-0DA6-B742-AC85-C17CC0F839A3}"/>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61B2602-0409-B840-AC42-6590EA969A1D}"/>
              </a:ext>
            </a:extLst>
          </p:cNvPr>
          <p:cNvSpPr>
            <a:spLocks noGrp="1" noChangeArrowheads="1"/>
          </p:cNvSpPr>
          <p:nvPr>
            <p:ph type="sldNum" sz="quarter" idx="12"/>
          </p:nvPr>
        </p:nvSpPr>
        <p:spPr/>
        <p:txBody>
          <a:bodyPr/>
          <a:lstStyle>
            <a:lvl1pPr>
              <a:defRPr/>
            </a:lvl1pPr>
          </a:lstStyle>
          <a:p>
            <a:fld id="{4BE7C264-FFAE-6F48-A955-66C41A00ED46}" type="slidenum">
              <a:rPr lang="en-US" altLang="en-US"/>
              <a:pPr/>
              <a:t>‹#›</a:t>
            </a:fld>
            <a:endParaRPr lang="en-US" altLang="en-US"/>
          </a:p>
        </p:txBody>
      </p:sp>
    </p:spTree>
    <p:extLst>
      <p:ext uri="{BB962C8B-B14F-4D97-AF65-F5344CB8AC3E}">
        <p14:creationId xmlns:p14="http://schemas.microsoft.com/office/powerpoint/2010/main" val="7467177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384499C-E89F-5F4E-BC92-AD2603CBE5D4}"/>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BC18BB70-9426-F84A-BDE8-D285E1B1FD3B}"/>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49C378E-551D-4F47-AA29-3931E6B9A71C}"/>
              </a:ext>
            </a:extLst>
          </p:cNvPr>
          <p:cNvSpPr>
            <a:spLocks noGrp="1" noChangeArrowheads="1"/>
          </p:cNvSpPr>
          <p:nvPr>
            <p:ph type="sldNum" sz="quarter" idx="12"/>
          </p:nvPr>
        </p:nvSpPr>
        <p:spPr/>
        <p:txBody>
          <a:bodyPr/>
          <a:lstStyle>
            <a:lvl1pPr>
              <a:defRPr/>
            </a:lvl1pPr>
          </a:lstStyle>
          <a:p>
            <a:fld id="{60438AE6-5E5A-2D4F-82E2-49B16A57771A}" type="slidenum">
              <a:rPr lang="en-US" altLang="en-US"/>
              <a:pPr/>
              <a:t>‹#›</a:t>
            </a:fld>
            <a:endParaRPr lang="en-US" altLang="en-US"/>
          </a:p>
        </p:txBody>
      </p:sp>
    </p:spTree>
    <p:extLst>
      <p:ext uri="{BB962C8B-B14F-4D97-AF65-F5344CB8AC3E}">
        <p14:creationId xmlns:p14="http://schemas.microsoft.com/office/powerpoint/2010/main" val="29913920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9F9589D-3E9D-F747-9821-A7B97DEE9D42}"/>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2E226F0F-CAAA-BA46-8710-D9D95552D015}"/>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D99F90AD-3790-6B43-A6CA-D1C950B65B99}"/>
              </a:ext>
            </a:extLst>
          </p:cNvPr>
          <p:cNvSpPr>
            <a:spLocks noGrp="1" noChangeArrowheads="1"/>
          </p:cNvSpPr>
          <p:nvPr>
            <p:ph type="sldNum" sz="quarter" idx="12"/>
          </p:nvPr>
        </p:nvSpPr>
        <p:spPr/>
        <p:txBody>
          <a:bodyPr/>
          <a:lstStyle>
            <a:lvl1pPr>
              <a:defRPr/>
            </a:lvl1pPr>
          </a:lstStyle>
          <a:p>
            <a:fld id="{FFE61ED0-8DA1-584F-9AF9-E256E7F08FE6}" type="slidenum">
              <a:rPr lang="en-US" altLang="en-US"/>
              <a:pPr/>
              <a:t>‹#›</a:t>
            </a:fld>
            <a:endParaRPr lang="en-US" altLang="en-US"/>
          </a:p>
        </p:txBody>
      </p:sp>
    </p:spTree>
    <p:extLst>
      <p:ext uri="{BB962C8B-B14F-4D97-AF65-F5344CB8AC3E}">
        <p14:creationId xmlns:p14="http://schemas.microsoft.com/office/powerpoint/2010/main" val="9863237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54A89C49-FCBC-F048-AAA9-4C1AE356DA3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6261E8AA-8F0B-5341-8967-C42F707F8690}"/>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F7CF66E-B2F8-5147-9181-0EA14B155AB1}"/>
              </a:ext>
            </a:extLst>
          </p:cNvPr>
          <p:cNvSpPr>
            <a:spLocks noGrp="1" noChangeArrowheads="1"/>
          </p:cNvSpPr>
          <p:nvPr>
            <p:ph type="sldNum" sz="quarter" idx="12"/>
          </p:nvPr>
        </p:nvSpPr>
        <p:spPr/>
        <p:txBody>
          <a:bodyPr/>
          <a:lstStyle>
            <a:lvl1pPr>
              <a:defRPr/>
            </a:lvl1pPr>
          </a:lstStyle>
          <a:p>
            <a:fld id="{7929634C-5F1A-6B4A-94A1-234EE9E136CB}" type="slidenum">
              <a:rPr lang="en-US" altLang="en-US"/>
              <a:pPr/>
              <a:t>‹#›</a:t>
            </a:fld>
            <a:endParaRPr lang="en-US" altLang="en-US"/>
          </a:p>
        </p:txBody>
      </p:sp>
    </p:spTree>
    <p:extLst>
      <p:ext uri="{BB962C8B-B14F-4D97-AF65-F5344CB8AC3E}">
        <p14:creationId xmlns:p14="http://schemas.microsoft.com/office/powerpoint/2010/main" val="36651377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F192E17-80B8-2844-8719-E75D01A2456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B3C386FE-A53D-F44F-8376-A004BBBC71F5}"/>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C91A5B8-6C5B-964F-8156-451457C00C66}"/>
              </a:ext>
            </a:extLst>
          </p:cNvPr>
          <p:cNvSpPr>
            <a:spLocks noGrp="1" noChangeArrowheads="1"/>
          </p:cNvSpPr>
          <p:nvPr>
            <p:ph type="sldNum" sz="quarter" idx="12"/>
          </p:nvPr>
        </p:nvSpPr>
        <p:spPr/>
        <p:txBody>
          <a:bodyPr/>
          <a:lstStyle>
            <a:lvl1pPr>
              <a:defRPr/>
            </a:lvl1pPr>
          </a:lstStyle>
          <a:p>
            <a:fld id="{145DACDD-8ED5-2149-A3A9-DE777626F4F3}" type="slidenum">
              <a:rPr lang="en-US" altLang="en-US"/>
              <a:pPr/>
              <a:t>‹#›</a:t>
            </a:fld>
            <a:endParaRPr lang="en-US" altLang="en-US"/>
          </a:p>
        </p:txBody>
      </p:sp>
    </p:spTree>
    <p:extLst>
      <p:ext uri="{BB962C8B-B14F-4D97-AF65-F5344CB8AC3E}">
        <p14:creationId xmlns:p14="http://schemas.microsoft.com/office/powerpoint/2010/main" val="127522535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1068EC6-626A-8D4F-B122-F8407466A95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F5633503-DF34-3346-ACAF-A88DBD00AA4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2FD9969-83D8-9F46-AA22-13D5EA207713}"/>
              </a:ext>
            </a:extLst>
          </p:cNvPr>
          <p:cNvSpPr>
            <a:spLocks noGrp="1" noChangeArrowheads="1"/>
          </p:cNvSpPr>
          <p:nvPr>
            <p:ph type="sldNum" sz="quarter" idx="12"/>
          </p:nvPr>
        </p:nvSpPr>
        <p:spPr/>
        <p:txBody>
          <a:bodyPr/>
          <a:lstStyle>
            <a:lvl1pPr>
              <a:defRPr/>
            </a:lvl1pPr>
          </a:lstStyle>
          <a:p>
            <a:fld id="{00296393-0570-8D40-A7F8-D1F38D1C1048}" type="slidenum">
              <a:rPr lang="en-US" altLang="en-US"/>
              <a:pPr/>
              <a:t>‹#›</a:t>
            </a:fld>
            <a:endParaRPr lang="en-US" altLang="en-US"/>
          </a:p>
        </p:txBody>
      </p:sp>
    </p:spTree>
    <p:extLst>
      <p:ext uri="{BB962C8B-B14F-4D97-AF65-F5344CB8AC3E}">
        <p14:creationId xmlns:p14="http://schemas.microsoft.com/office/powerpoint/2010/main" val="2941863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601ED16-0214-3B43-966E-D063325437C8}"/>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EE1063F-8BF1-6745-9542-0D02A6DAF79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0EF1A95-B6AC-4242-B213-F70471110CCA}"/>
              </a:ext>
            </a:extLst>
          </p:cNvPr>
          <p:cNvSpPr>
            <a:spLocks noGrp="1" noChangeArrowheads="1"/>
          </p:cNvSpPr>
          <p:nvPr>
            <p:ph type="sldNum" sz="quarter" idx="12"/>
          </p:nvPr>
        </p:nvSpPr>
        <p:spPr/>
        <p:txBody>
          <a:bodyPr/>
          <a:lstStyle>
            <a:lvl1pPr>
              <a:defRPr/>
            </a:lvl1pPr>
          </a:lstStyle>
          <a:p>
            <a:fld id="{E1B41147-781F-8444-BAAF-BD7848069D9F}" type="slidenum">
              <a:rPr lang="en-US" altLang="en-US"/>
              <a:pPr/>
              <a:t>‹#›</a:t>
            </a:fld>
            <a:endParaRPr lang="en-US" altLang="en-US"/>
          </a:p>
        </p:txBody>
      </p:sp>
    </p:spTree>
    <p:extLst>
      <p:ext uri="{BB962C8B-B14F-4D97-AF65-F5344CB8AC3E}">
        <p14:creationId xmlns:p14="http://schemas.microsoft.com/office/powerpoint/2010/main" val="36491099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56"/>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9DF5B9-0B8D-5744-A490-AEA6A17F2064}"/>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9824A34A-A371-854B-84CB-0FF86AC76A41}"/>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278CAC30-3264-BC43-8AEC-93C4027E9C66}"/>
              </a:ext>
            </a:extLst>
          </p:cNvPr>
          <p:cNvSpPr>
            <a:spLocks noGrp="1"/>
          </p:cNvSpPr>
          <p:nvPr>
            <p:ph type="sldNum" sz="quarter" idx="12"/>
          </p:nvPr>
        </p:nvSpPr>
        <p:spPr>
          <a:xfrm>
            <a:off x="6553200" y="6245225"/>
            <a:ext cx="2133600" cy="476251"/>
          </a:xfrm>
        </p:spPr>
        <p:txBody>
          <a:bodyPr/>
          <a:lstStyle>
            <a:lvl1pPr>
              <a:defRPr/>
            </a:lvl1pPr>
          </a:lstStyle>
          <a:p>
            <a:fld id="{D78E20A3-FFCB-F24A-B254-5454A90B5B68}" type="slidenum">
              <a:rPr lang="en-US" altLang="en-US"/>
              <a:pPr/>
              <a:t>‹#›</a:t>
            </a:fld>
            <a:endParaRPr lang="en-US" altLang="en-US"/>
          </a:p>
        </p:txBody>
      </p:sp>
    </p:spTree>
    <p:extLst>
      <p:ext uri="{BB962C8B-B14F-4D97-AF65-F5344CB8AC3E}">
        <p14:creationId xmlns:p14="http://schemas.microsoft.com/office/powerpoint/2010/main" val="32214672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A31C97-C53F-E244-9275-0CF59365695E}"/>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445DB6C1-30B7-2140-827C-BAD913324AAD}"/>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AC20BB43-0835-C241-97AE-72F7F0245EFA}"/>
              </a:ext>
            </a:extLst>
          </p:cNvPr>
          <p:cNvSpPr>
            <a:spLocks noGrp="1" noChangeArrowheads="1"/>
          </p:cNvSpPr>
          <p:nvPr>
            <p:ph type="sldNum" sz="quarter" idx="12"/>
          </p:nvPr>
        </p:nvSpPr>
        <p:spPr/>
        <p:txBody>
          <a:bodyPr/>
          <a:lstStyle>
            <a:lvl1pPr>
              <a:defRPr/>
            </a:lvl1pPr>
          </a:lstStyle>
          <a:p>
            <a:fld id="{12C5436D-BB35-AF4C-82CA-7EC0391DE348}" type="slidenum">
              <a:rPr lang="en-US" altLang="en-US"/>
              <a:pPr/>
              <a:t>‹#›</a:t>
            </a:fld>
            <a:endParaRPr lang="en-US" altLang="en-US"/>
          </a:p>
        </p:txBody>
      </p:sp>
    </p:spTree>
    <p:extLst>
      <p:ext uri="{BB962C8B-B14F-4D97-AF65-F5344CB8AC3E}">
        <p14:creationId xmlns:p14="http://schemas.microsoft.com/office/powerpoint/2010/main" val="11569877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B4BCE47-7877-6D44-AFA3-499AEC46DC9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5E9107C-975E-EA47-983C-F71847F81AB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5B0667-3E9E-DF46-9DCC-D46A604C4D53}"/>
              </a:ext>
            </a:extLst>
          </p:cNvPr>
          <p:cNvSpPr>
            <a:spLocks noGrp="1" noChangeArrowheads="1"/>
          </p:cNvSpPr>
          <p:nvPr>
            <p:ph type="sldNum" sz="quarter" idx="12"/>
          </p:nvPr>
        </p:nvSpPr>
        <p:spPr/>
        <p:txBody>
          <a:bodyPr/>
          <a:lstStyle>
            <a:lvl1pPr>
              <a:defRPr/>
            </a:lvl1pPr>
          </a:lstStyle>
          <a:p>
            <a:fld id="{34D7FA66-E61E-BC48-BBAB-284758CC263B}" type="slidenum">
              <a:rPr lang="en-US" altLang="en-US"/>
              <a:pPr/>
              <a:t>‹#›</a:t>
            </a:fld>
            <a:endParaRPr lang="en-US" altLang="en-US"/>
          </a:p>
        </p:txBody>
      </p:sp>
    </p:spTree>
    <p:extLst>
      <p:ext uri="{BB962C8B-B14F-4D97-AF65-F5344CB8AC3E}">
        <p14:creationId xmlns:p14="http://schemas.microsoft.com/office/powerpoint/2010/main" val="1733847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3"/>
            <a:ext cx="1943100"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3"/>
            <a:ext cx="567690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937971"/>
      </p:ext>
    </p:extLst>
  </p:cSld>
  <p:clrMapOvr>
    <a:masterClrMapping/>
  </p:clrMapOvr>
  <p:transition spd="med">
    <p:wipe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F59008-313D-5946-A57B-FB0157DFFF57}"/>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CFD79D55-0ADD-1E4F-B0B3-75BB0C1147C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A3915C1-BEE7-AD4F-83D4-2F55C60E35E8}"/>
              </a:ext>
            </a:extLst>
          </p:cNvPr>
          <p:cNvSpPr>
            <a:spLocks noGrp="1" noChangeArrowheads="1"/>
          </p:cNvSpPr>
          <p:nvPr>
            <p:ph type="sldNum" sz="quarter" idx="12"/>
          </p:nvPr>
        </p:nvSpPr>
        <p:spPr/>
        <p:txBody>
          <a:bodyPr/>
          <a:lstStyle>
            <a:lvl1pPr>
              <a:defRPr/>
            </a:lvl1pPr>
          </a:lstStyle>
          <a:p>
            <a:fld id="{2F7F311D-BD04-6148-8FE2-7E036ADAFBFF}" type="slidenum">
              <a:rPr lang="en-US" altLang="en-US"/>
              <a:pPr/>
              <a:t>‹#›</a:t>
            </a:fld>
            <a:endParaRPr lang="en-US" altLang="en-US"/>
          </a:p>
        </p:txBody>
      </p:sp>
    </p:spTree>
    <p:extLst>
      <p:ext uri="{BB962C8B-B14F-4D97-AF65-F5344CB8AC3E}">
        <p14:creationId xmlns:p14="http://schemas.microsoft.com/office/powerpoint/2010/main" val="18984377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4F9A8BA-FD04-B549-8E2E-549C9201C95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690BFE8-9401-6E41-9031-8DE1F8B6EBC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9C3D77-EEC2-0445-BACC-B3777754D2C6}"/>
              </a:ext>
            </a:extLst>
          </p:cNvPr>
          <p:cNvSpPr>
            <a:spLocks noGrp="1" noChangeArrowheads="1"/>
          </p:cNvSpPr>
          <p:nvPr>
            <p:ph type="sldNum" sz="quarter" idx="12"/>
          </p:nvPr>
        </p:nvSpPr>
        <p:spPr/>
        <p:txBody>
          <a:bodyPr/>
          <a:lstStyle>
            <a:lvl1pPr>
              <a:defRPr/>
            </a:lvl1pPr>
          </a:lstStyle>
          <a:p>
            <a:fld id="{9E2D205A-592F-5B4C-98CC-140F713AEE5E}" type="slidenum">
              <a:rPr lang="en-US" altLang="en-US"/>
              <a:pPr/>
              <a:t>‹#›</a:t>
            </a:fld>
            <a:endParaRPr lang="en-US" altLang="en-US"/>
          </a:p>
        </p:txBody>
      </p:sp>
    </p:spTree>
    <p:extLst>
      <p:ext uri="{BB962C8B-B14F-4D97-AF65-F5344CB8AC3E}">
        <p14:creationId xmlns:p14="http://schemas.microsoft.com/office/powerpoint/2010/main" val="22807839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A2E39C-9F2B-EF42-98F8-2D4F20894847}"/>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1CB7D13D-8D11-CA48-9910-61843396162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B3C20A17-FB7F-5349-A1B0-C396D2E14A26}"/>
              </a:ext>
            </a:extLst>
          </p:cNvPr>
          <p:cNvSpPr>
            <a:spLocks noGrp="1" noChangeArrowheads="1"/>
          </p:cNvSpPr>
          <p:nvPr>
            <p:ph type="sldNum" sz="quarter" idx="12"/>
          </p:nvPr>
        </p:nvSpPr>
        <p:spPr/>
        <p:txBody>
          <a:bodyPr/>
          <a:lstStyle>
            <a:lvl1pPr>
              <a:defRPr/>
            </a:lvl1pPr>
          </a:lstStyle>
          <a:p>
            <a:fld id="{3C3DAD53-38B1-7F42-B9D3-05F0EFE8CDD0}" type="slidenum">
              <a:rPr lang="en-US" altLang="en-US"/>
              <a:pPr/>
              <a:t>‹#›</a:t>
            </a:fld>
            <a:endParaRPr lang="en-US" altLang="en-US"/>
          </a:p>
        </p:txBody>
      </p:sp>
    </p:spTree>
    <p:extLst>
      <p:ext uri="{BB962C8B-B14F-4D97-AF65-F5344CB8AC3E}">
        <p14:creationId xmlns:p14="http://schemas.microsoft.com/office/powerpoint/2010/main" val="9334648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565062C-BAA5-4441-B24C-D6B3270BE1AB}"/>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F4B7A351-5902-3544-9711-0C76B6308DA7}"/>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78277D03-6A06-154A-A623-4CABE39C7184}"/>
              </a:ext>
            </a:extLst>
          </p:cNvPr>
          <p:cNvSpPr>
            <a:spLocks noGrp="1" noChangeArrowheads="1"/>
          </p:cNvSpPr>
          <p:nvPr>
            <p:ph type="sldNum" sz="quarter" idx="12"/>
          </p:nvPr>
        </p:nvSpPr>
        <p:spPr/>
        <p:txBody>
          <a:bodyPr/>
          <a:lstStyle>
            <a:lvl1pPr>
              <a:defRPr/>
            </a:lvl1pPr>
          </a:lstStyle>
          <a:p>
            <a:fld id="{89BD1851-8996-2B4E-9C09-0DBD6B2AB171}" type="slidenum">
              <a:rPr lang="en-US" altLang="en-US"/>
              <a:pPr/>
              <a:t>‹#›</a:t>
            </a:fld>
            <a:endParaRPr lang="en-US" altLang="en-US"/>
          </a:p>
        </p:txBody>
      </p:sp>
    </p:spTree>
    <p:extLst>
      <p:ext uri="{BB962C8B-B14F-4D97-AF65-F5344CB8AC3E}">
        <p14:creationId xmlns:p14="http://schemas.microsoft.com/office/powerpoint/2010/main" val="375502057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243CD06-AD00-D345-92D9-711728A0D20D}"/>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62700D88-EC20-2446-BA5A-246F21C38711}"/>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23FB1F9-08DD-D848-8855-B47008B67D2F}"/>
              </a:ext>
            </a:extLst>
          </p:cNvPr>
          <p:cNvSpPr>
            <a:spLocks noGrp="1" noChangeArrowheads="1"/>
          </p:cNvSpPr>
          <p:nvPr>
            <p:ph type="sldNum" sz="quarter" idx="12"/>
          </p:nvPr>
        </p:nvSpPr>
        <p:spPr/>
        <p:txBody>
          <a:bodyPr/>
          <a:lstStyle>
            <a:lvl1pPr>
              <a:defRPr/>
            </a:lvl1pPr>
          </a:lstStyle>
          <a:p>
            <a:fld id="{7D435A70-D3CA-7C42-B61F-5ECFA0220F3B}" type="slidenum">
              <a:rPr lang="en-US" altLang="en-US"/>
              <a:pPr/>
              <a:t>‹#›</a:t>
            </a:fld>
            <a:endParaRPr lang="en-US" altLang="en-US"/>
          </a:p>
        </p:txBody>
      </p:sp>
    </p:spTree>
    <p:extLst>
      <p:ext uri="{BB962C8B-B14F-4D97-AF65-F5344CB8AC3E}">
        <p14:creationId xmlns:p14="http://schemas.microsoft.com/office/powerpoint/2010/main" val="15536676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3654069-F28A-3840-AAFD-6D76CB1282A0}"/>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DE6BD766-8BB6-5B4B-BA53-858AF097C48D}"/>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CDD9EB8-8048-4243-A824-7042AD00AFE4}"/>
              </a:ext>
            </a:extLst>
          </p:cNvPr>
          <p:cNvSpPr>
            <a:spLocks noGrp="1" noChangeArrowheads="1"/>
          </p:cNvSpPr>
          <p:nvPr>
            <p:ph type="sldNum" sz="quarter" idx="12"/>
          </p:nvPr>
        </p:nvSpPr>
        <p:spPr/>
        <p:txBody>
          <a:bodyPr/>
          <a:lstStyle>
            <a:lvl1pPr>
              <a:defRPr/>
            </a:lvl1pPr>
          </a:lstStyle>
          <a:p>
            <a:fld id="{55384577-B229-CC4C-8538-F43C23A7D679}" type="slidenum">
              <a:rPr lang="en-US" altLang="en-US"/>
              <a:pPr/>
              <a:t>‹#›</a:t>
            </a:fld>
            <a:endParaRPr lang="en-US" altLang="en-US"/>
          </a:p>
        </p:txBody>
      </p:sp>
    </p:spTree>
    <p:extLst>
      <p:ext uri="{BB962C8B-B14F-4D97-AF65-F5344CB8AC3E}">
        <p14:creationId xmlns:p14="http://schemas.microsoft.com/office/powerpoint/2010/main" val="22841069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34A51EA-7702-FE4B-8562-CD79C48A8149}"/>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CF2B8AD-0738-EB4E-9F91-56E675C7491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C1E041F-903B-7B4F-A8CB-800E6E6631DF}"/>
              </a:ext>
            </a:extLst>
          </p:cNvPr>
          <p:cNvSpPr>
            <a:spLocks noGrp="1" noChangeArrowheads="1"/>
          </p:cNvSpPr>
          <p:nvPr>
            <p:ph type="sldNum" sz="quarter" idx="12"/>
          </p:nvPr>
        </p:nvSpPr>
        <p:spPr/>
        <p:txBody>
          <a:bodyPr/>
          <a:lstStyle>
            <a:lvl1pPr>
              <a:defRPr/>
            </a:lvl1pPr>
          </a:lstStyle>
          <a:p>
            <a:fld id="{10268D66-DADF-994E-B7B0-8A2DBCE0432E}" type="slidenum">
              <a:rPr lang="en-US" altLang="en-US"/>
              <a:pPr/>
              <a:t>‹#›</a:t>
            </a:fld>
            <a:endParaRPr lang="en-US" altLang="en-US"/>
          </a:p>
        </p:txBody>
      </p:sp>
    </p:spTree>
    <p:extLst>
      <p:ext uri="{BB962C8B-B14F-4D97-AF65-F5344CB8AC3E}">
        <p14:creationId xmlns:p14="http://schemas.microsoft.com/office/powerpoint/2010/main" val="14916471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B0A4E4A6-145D-D84C-8C0F-5E01ABC6DCE7}"/>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43A63BBC-C383-C741-81A0-2759974E784F}"/>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00DE5D4-DCCD-B142-A4EA-1A546A0C9A77}"/>
              </a:ext>
            </a:extLst>
          </p:cNvPr>
          <p:cNvSpPr>
            <a:spLocks noGrp="1" noChangeArrowheads="1"/>
          </p:cNvSpPr>
          <p:nvPr>
            <p:ph type="sldNum" sz="quarter" idx="12"/>
          </p:nvPr>
        </p:nvSpPr>
        <p:spPr/>
        <p:txBody>
          <a:bodyPr/>
          <a:lstStyle>
            <a:lvl1pPr>
              <a:defRPr/>
            </a:lvl1pPr>
          </a:lstStyle>
          <a:p>
            <a:fld id="{CF3FB308-7EDE-424E-A538-D410D41F0B3D}" type="slidenum">
              <a:rPr lang="en-US" altLang="en-US"/>
              <a:pPr/>
              <a:t>‹#›</a:t>
            </a:fld>
            <a:endParaRPr lang="en-US" altLang="en-US"/>
          </a:p>
        </p:txBody>
      </p:sp>
    </p:spTree>
    <p:extLst>
      <p:ext uri="{BB962C8B-B14F-4D97-AF65-F5344CB8AC3E}">
        <p14:creationId xmlns:p14="http://schemas.microsoft.com/office/powerpoint/2010/main" val="29314923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98BFEEF-BADF-CB4C-9F23-ADD6F5EA412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1F449FC-0664-EB41-BD62-A0E1F8F4063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595D8F6-7A2C-B045-AEB6-67B8DF468CC7}"/>
              </a:ext>
            </a:extLst>
          </p:cNvPr>
          <p:cNvSpPr>
            <a:spLocks noGrp="1" noChangeArrowheads="1"/>
          </p:cNvSpPr>
          <p:nvPr>
            <p:ph type="sldNum" sz="quarter" idx="12"/>
          </p:nvPr>
        </p:nvSpPr>
        <p:spPr/>
        <p:txBody>
          <a:bodyPr/>
          <a:lstStyle>
            <a:lvl1pPr>
              <a:defRPr/>
            </a:lvl1pPr>
          </a:lstStyle>
          <a:p>
            <a:fld id="{F2020099-9BB5-CC45-AAA3-BA1F5B3D1F31}" type="slidenum">
              <a:rPr lang="en-US" altLang="en-US"/>
              <a:pPr/>
              <a:t>‹#›</a:t>
            </a:fld>
            <a:endParaRPr lang="en-US" altLang="en-US"/>
          </a:p>
        </p:txBody>
      </p:sp>
    </p:spTree>
    <p:extLst>
      <p:ext uri="{BB962C8B-B14F-4D97-AF65-F5344CB8AC3E}">
        <p14:creationId xmlns:p14="http://schemas.microsoft.com/office/powerpoint/2010/main" val="23475070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0398FAB-7FBD-FD46-9E54-D2A66A8A6EF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AB50E672-B024-9B40-A335-F681CB4D02D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CA206A-B0DC-4A4D-9917-1BCDF876ABB8}"/>
              </a:ext>
            </a:extLst>
          </p:cNvPr>
          <p:cNvSpPr>
            <a:spLocks noGrp="1" noChangeArrowheads="1"/>
          </p:cNvSpPr>
          <p:nvPr>
            <p:ph type="sldNum" sz="quarter" idx="12"/>
          </p:nvPr>
        </p:nvSpPr>
        <p:spPr/>
        <p:txBody>
          <a:bodyPr/>
          <a:lstStyle>
            <a:lvl1pPr>
              <a:defRPr/>
            </a:lvl1pPr>
          </a:lstStyle>
          <a:p>
            <a:fld id="{58B61D07-190F-5844-A2BF-12A246B61395}" type="slidenum">
              <a:rPr lang="en-US" altLang="en-US"/>
              <a:pPr/>
              <a:t>‹#›</a:t>
            </a:fld>
            <a:endParaRPr lang="en-US" altLang="en-US"/>
          </a:p>
        </p:txBody>
      </p:sp>
    </p:spTree>
    <p:extLst>
      <p:ext uri="{BB962C8B-B14F-4D97-AF65-F5344CB8AC3E}">
        <p14:creationId xmlns:p14="http://schemas.microsoft.com/office/powerpoint/2010/main" val="964317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52400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52400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152279"/>
      </p:ext>
    </p:extLst>
  </p:cSld>
  <p:clrMapOvr>
    <a:masterClrMapping/>
  </p:clrMapOvr>
  <p:transition spd="med">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7BDEC0-AD67-3C4C-A33D-1D51935BFEE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7DDCDEDB-A304-E843-A49F-7DBBCB2DDE7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3BE9A78-DE93-4847-A5FB-25AE7D8D7F11}"/>
              </a:ext>
            </a:extLst>
          </p:cNvPr>
          <p:cNvSpPr>
            <a:spLocks noGrp="1" noChangeArrowheads="1"/>
          </p:cNvSpPr>
          <p:nvPr>
            <p:ph type="sldNum" sz="quarter" idx="12"/>
          </p:nvPr>
        </p:nvSpPr>
        <p:spPr/>
        <p:txBody>
          <a:bodyPr/>
          <a:lstStyle>
            <a:lvl1pPr>
              <a:defRPr/>
            </a:lvl1pPr>
          </a:lstStyle>
          <a:p>
            <a:fld id="{3B908581-E879-7A47-8729-10F5409AB599}" type="slidenum">
              <a:rPr lang="en-US" altLang="en-US"/>
              <a:pPr/>
              <a:t>‹#›</a:t>
            </a:fld>
            <a:endParaRPr lang="en-US" altLang="en-US"/>
          </a:p>
        </p:txBody>
      </p:sp>
    </p:spTree>
    <p:extLst>
      <p:ext uri="{BB962C8B-B14F-4D97-AF65-F5344CB8AC3E}">
        <p14:creationId xmlns:p14="http://schemas.microsoft.com/office/powerpoint/2010/main" val="23938434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a:extLst>
              <a:ext uri="{FF2B5EF4-FFF2-40B4-BE49-F238E27FC236}">
                <a16:creationId xmlns:a16="http://schemas.microsoft.com/office/drawing/2014/main" id="{57FC3EFA-3274-534A-B1A4-3783DA051C2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3C22BD8-1B0E-D144-8B1F-4B3DE01829B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B75DECA-11C7-7F4D-88C0-55CAAB1F4549}"/>
              </a:ext>
            </a:extLst>
          </p:cNvPr>
          <p:cNvSpPr>
            <a:spLocks noGrp="1" noChangeArrowheads="1"/>
          </p:cNvSpPr>
          <p:nvPr>
            <p:ph type="sldNum" sz="quarter" idx="12"/>
          </p:nvPr>
        </p:nvSpPr>
        <p:spPr/>
        <p:txBody>
          <a:bodyPr/>
          <a:lstStyle>
            <a:lvl1pPr>
              <a:defRPr/>
            </a:lvl1pPr>
          </a:lstStyle>
          <a:p>
            <a:fld id="{7BEA9E06-508B-954E-85F5-373E570FC9E5}" type="slidenum">
              <a:rPr lang="en-US" altLang="en-US"/>
              <a:pPr/>
              <a:t>‹#›</a:t>
            </a:fld>
            <a:endParaRPr lang="en-US" altLang="en-US"/>
          </a:p>
        </p:txBody>
      </p:sp>
    </p:spTree>
    <p:extLst>
      <p:ext uri="{BB962C8B-B14F-4D97-AF65-F5344CB8AC3E}">
        <p14:creationId xmlns:p14="http://schemas.microsoft.com/office/powerpoint/2010/main" val="40513564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365" indent="0" algn="ctr">
              <a:buNone/>
              <a:defRPr/>
            </a:lvl2pPr>
            <a:lvl3pPr marL="912732" indent="0" algn="ctr">
              <a:buNone/>
              <a:defRPr/>
            </a:lvl3pPr>
            <a:lvl4pPr marL="1369094" indent="0" algn="ctr">
              <a:buNone/>
              <a:defRPr/>
            </a:lvl4pPr>
            <a:lvl5pPr marL="1825465" indent="0" algn="ctr">
              <a:buNone/>
              <a:defRPr/>
            </a:lvl5pPr>
            <a:lvl6pPr marL="2281831" indent="0" algn="ctr">
              <a:buNone/>
              <a:defRPr/>
            </a:lvl6pPr>
            <a:lvl7pPr marL="2738192" indent="0" algn="ctr">
              <a:buNone/>
              <a:defRPr/>
            </a:lvl7pPr>
            <a:lvl8pPr marL="3194563" indent="0" algn="ctr">
              <a:buNone/>
              <a:defRPr/>
            </a:lvl8pPr>
            <a:lvl9pPr marL="365093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F4ED31D-1B31-FC48-9F42-897C44F7CB1A}"/>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01FB1226-D0E4-9E4D-9A0F-81D0837ADC5E}"/>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597BE34-A7F4-DB48-AC02-BB96E351F8BA}"/>
              </a:ext>
            </a:extLst>
          </p:cNvPr>
          <p:cNvSpPr>
            <a:spLocks noGrp="1" noChangeArrowheads="1"/>
          </p:cNvSpPr>
          <p:nvPr>
            <p:ph type="sldNum" sz="quarter" idx="12"/>
          </p:nvPr>
        </p:nvSpPr>
        <p:spPr/>
        <p:txBody>
          <a:bodyPr/>
          <a:lstStyle>
            <a:lvl1pPr>
              <a:defRPr/>
            </a:lvl1pPr>
          </a:lstStyle>
          <a:p>
            <a:fld id="{EBA6629B-04DF-2D48-A59A-7334C7C7C342}" type="slidenum">
              <a:rPr lang="en-US" altLang="en-US"/>
              <a:pPr/>
              <a:t>‹#›</a:t>
            </a:fld>
            <a:endParaRPr lang="en-US" altLang="en-US"/>
          </a:p>
        </p:txBody>
      </p:sp>
    </p:spTree>
    <p:extLst>
      <p:ext uri="{BB962C8B-B14F-4D97-AF65-F5344CB8AC3E}">
        <p14:creationId xmlns:p14="http://schemas.microsoft.com/office/powerpoint/2010/main" val="107404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EA86027-D339-D04F-94CD-B8E5F8C3CA8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6D6E75B-6116-D646-A4D1-870540BD71A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F9FF99-787A-904F-A54E-E931132157C1}"/>
              </a:ext>
            </a:extLst>
          </p:cNvPr>
          <p:cNvSpPr>
            <a:spLocks noGrp="1" noChangeArrowheads="1"/>
          </p:cNvSpPr>
          <p:nvPr>
            <p:ph type="sldNum" sz="quarter" idx="12"/>
          </p:nvPr>
        </p:nvSpPr>
        <p:spPr/>
        <p:txBody>
          <a:bodyPr/>
          <a:lstStyle>
            <a:lvl1pPr>
              <a:defRPr/>
            </a:lvl1pPr>
          </a:lstStyle>
          <a:p>
            <a:fld id="{D3BC0AC4-6679-2444-B15C-D52613515BB9}" type="slidenum">
              <a:rPr lang="en-US" altLang="en-US"/>
              <a:pPr/>
              <a:t>‹#›</a:t>
            </a:fld>
            <a:endParaRPr lang="en-US" altLang="en-US"/>
          </a:p>
        </p:txBody>
      </p:sp>
    </p:spTree>
    <p:extLst>
      <p:ext uri="{BB962C8B-B14F-4D97-AF65-F5344CB8AC3E}">
        <p14:creationId xmlns:p14="http://schemas.microsoft.com/office/powerpoint/2010/main" val="8964285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365" indent="0">
              <a:buNone/>
              <a:defRPr sz="1800"/>
            </a:lvl2pPr>
            <a:lvl3pPr marL="912732" indent="0">
              <a:buNone/>
              <a:defRPr sz="1600"/>
            </a:lvl3pPr>
            <a:lvl4pPr marL="1369094" indent="0">
              <a:buNone/>
              <a:defRPr sz="1400"/>
            </a:lvl4pPr>
            <a:lvl5pPr marL="1825465" indent="0">
              <a:buNone/>
              <a:defRPr sz="1400"/>
            </a:lvl5pPr>
            <a:lvl6pPr marL="2281831" indent="0">
              <a:buNone/>
              <a:defRPr sz="1400"/>
            </a:lvl6pPr>
            <a:lvl7pPr marL="2738192" indent="0">
              <a:buNone/>
              <a:defRPr sz="1400"/>
            </a:lvl7pPr>
            <a:lvl8pPr marL="3194563" indent="0">
              <a:buNone/>
              <a:defRPr sz="1400"/>
            </a:lvl8pPr>
            <a:lvl9pPr marL="365093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68D05E3-507E-3F4C-8F3F-CC937C4CAB4B}"/>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FC369436-CF9D-5941-8370-F54B93459D7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1C00346-5D6A-8A45-82D6-22C22D2D4DA9}"/>
              </a:ext>
            </a:extLst>
          </p:cNvPr>
          <p:cNvSpPr>
            <a:spLocks noGrp="1" noChangeArrowheads="1"/>
          </p:cNvSpPr>
          <p:nvPr>
            <p:ph type="sldNum" sz="quarter" idx="12"/>
          </p:nvPr>
        </p:nvSpPr>
        <p:spPr/>
        <p:txBody>
          <a:bodyPr/>
          <a:lstStyle>
            <a:lvl1pPr>
              <a:defRPr/>
            </a:lvl1pPr>
          </a:lstStyle>
          <a:p>
            <a:fld id="{60883C01-7A8B-6046-9F9F-F233FF9A5BA9}" type="slidenum">
              <a:rPr lang="en-US" altLang="en-US"/>
              <a:pPr/>
              <a:t>‹#›</a:t>
            </a:fld>
            <a:endParaRPr lang="en-US" altLang="en-US"/>
          </a:p>
        </p:txBody>
      </p:sp>
    </p:spTree>
    <p:extLst>
      <p:ext uri="{BB962C8B-B14F-4D97-AF65-F5344CB8AC3E}">
        <p14:creationId xmlns:p14="http://schemas.microsoft.com/office/powerpoint/2010/main" val="405653651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6D1E0-58A9-3046-BCF5-D88C031C7A70}"/>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6DF52FB-196A-5F48-9B39-B14899EA62B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67B9CFA-F349-444D-9F3B-6C2ED2D98836}"/>
              </a:ext>
            </a:extLst>
          </p:cNvPr>
          <p:cNvSpPr>
            <a:spLocks noGrp="1" noChangeArrowheads="1"/>
          </p:cNvSpPr>
          <p:nvPr>
            <p:ph type="sldNum" sz="quarter" idx="12"/>
          </p:nvPr>
        </p:nvSpPr>
        <p:spPr/>
        <p:txBody>
          <a:bodyPr/>
          <a:lstStyle>
            <a:lvl1pPr>
              <a:defRPr/>
            </a:lvl1pPr>
          </a:lstStyle>
          <a:p>
            <a:fld id="{A0F17A4F-BCC2-2D40-99DB-B43B248B2A35}" type="slidenum">
              <a:rPr lang="en-US" altLang="en-US"/>
              <a:pPr/>
              <a:t>‹#›</a:t>
            </a:fld>
            <a:endParaRPr lang="en-US" altLang="en-US"/>
          </a:p>
        </p:txBody>
      </p:sp>
    </p:spTree>
    <p:extLst>
      <p:ext uri="{BB962C8B-B14F-4D97-AF65-F5344CB8AC3E}">
        <p14:creationId xmlns:p14="http://schemas.microsoft.com/office/powerpoint/2010/main" val="16674349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365" indent="0">
              <a:buNone/>
              <a:defRPr sz="2000" b="1"/>
            </a:lvl2pPr>
            <a:lvl3pPr marL="912732" indent="0">
              <a:buNone/>
              <a:defRPr sz="1800" b="1"/>
            </a:lvl3pPr>
            <a:lvl4pPr marL="1369094" indent="0">
              <a:buNone/>
              <a:defRPr sz="1600" b="1"/>
            </a:lvl4pPr>
            <a:lvl5pPr marL="1825465" indent="0">
              <a:buNone/>
              <a:defRPr sz="1600" b="1"/>
            </a:lvl5pPr>
            <a:lvl6pPr marL="2281831" indent="0">
              <a:buNone/>
              <a:defRPr sz="1600" b="1"/>
            </a:lvl6pPr>
            <a:lvl7pPr marL="2738192" indent="0">
              <a:buNone/>
              <a:defRPr sz="1600" b="1"/>
            </a:lvl7pPr>
            <a:lvl8pPr marL="3194563" indent="0">
              <a:buNone/>
              <a:defRPr sz="1600" b="1"/>
            </a:lvl8pPr>
            <a:lvl9pPr marL="365093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1" y="1535113"/>
            <a:ext cx="4041775" cy="639763"/>
          </a:xfrm>
        </p:spPr>
        <p:txBody>
          <a:bodyPr anchor="b"/>
          <a:lstStyle>
            <a:lvl1pPr marL="0" indent="0">
              <a:buNone/>
              <a:defRPr sz="2400" b="1"/>
            </a:lvl1pPr>
            <a:lvl2pPr marL="456365" indent="0">
              <a:buNone/>
              <a:defRPr sz="2000" b="1"/>
            </a:lvl2pPr>
            <a:lvl3pPr marL="912732" indent="0">
              <a:buNone/>
              <a:defRPr sz="1800" b="1"/>
            </a:lvl3pPr>
            <a:lvl4pPr marL="1369094" indent="0">
              <a:buNone/>
              <a:defRPr sz="1600" b="1"/>
            </a:lvl4pPr>
            <a:lvl5pPr marL="1825465" indent="0">
              <a:buNone/>
              <a:defRPr sz="1600" b="1"/>
            </a:lvl5pPr>
            <a:lvl6pPr marL="2281831" indent="0">
              <a:buNone/>
              <a:defRPr sz="1600" b="1"/>
            </a:lvl6pPr>
            <a:lvl7pPr marL="2738192" indent="0">
              <a:buNone/>
              <a:defRPr sz="1600" b="1"/>
            </a:lvl7pPr>
            <a:lvl8pPr marL="3194563" indent="0">
              <a:buNone/>
              <a:defRPr sz="1600" b="1"/>
            </a:lvl8pPr>
            <a:lvl9pPr marL="365093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F6F1EB4-CB45-4848-9FFF-6A7FB2E5CAD6}"/>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106613C0-4E89-4341-9C28-69BBB68568F3}"/>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AC3E9D6-6047-264B-9730-140163D26158}"/>
              </a:ext>
            </a:extLst>
          </p:cNvPr>
          <p:cNvSpPr>
            <a:spLocks noGrp="1" noChangeArrowheads="1"/>
          </p:cNvSpPr>
          <p:nvPr>
            <p:ph type="sldNum" sz="quarter" idx="12"/>
          </p:nvPr>
        </p:nvSpPr>
        <p:spPr/>
        <p:txBody>
          <a:bodyPr/>
          <a:lstStyle>
            <a:lvl1pPr>
              <a:defRPr/>
            </a:lvl1pPr>
          </a:lstStyle>
          <a:p>
            <a:fld id="{77A28329-8E7C-234A-9502-676C84156A60}" type="slidenum">
              <a:rPr lang="en-US" altLang="en-US"/>
              <a:pPr/>
              <a:t>‹#›</a:t>
            </a:fld>
            <a:endParaRPr lang="en-US" altLang="en-US"/>
          </a:p>
        </p:txBody>
      </p:sp>
    </p:spTree>
    <p:extLst>
      <p:ext uri="{BB962C8B-B14F-4D97-AF65-F5344CB8AC3E}">
        <p14:creationId xmlns:p14="http://schemas.microsoft.com/office/powerpoint/2010/main" val="8298997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052A045-95AC-C948-B836-33367B14AC2B}"/>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EEC7C852-52BE-9C44-B92D-01817D99F8D1}"/>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E3AF485-A7D7-2242-891E-9BEB877A361F}"/>
              </a:ext>
            </a:extLst>
          </p:cNvPr>
          <p:cNvSpPr>
            <a:spLocks noGrp="1" noChangeArrowheads="1"/>
          </p:cNvSpPr>
          <p:nvPr>
            <p:ph type="sldNum" sz="quarter" idx="12"/>
          </p:nvPr>
        </p:nvSpPr>
        <p:spPr/>
        <p:txBody>
          <a:bodyPr/>
          <a:lstStyle>
            <a:lvl1pPr>
              <a:defRPr/>
            </a:lvl1pPr>
          </a:lstStyle>
          <a:p>
            <a:fld id="{60F48B5B-8131-D443-8ABB-46E7E22DC295}" type="slidenum">
              <a:rPr lang="en-US" altLang="en-US"/>
              <a:pPr/>
              <a:t>‹#›</a:t>
            </a:fld>
            <a:endParaRPr lang="en-US" altLang="en-US"/>
          </a:p>
        </p:txBody>
      </p:sp>
    </p:spTree>
    <p:extLst>
      <p:ext uri="{BB962C8B-B14F-4D97-AF65-F5344CB8AC3E}">
        <p14:creationId xmlns:p14="http://schemas.microsoft.com/office/powerpoint/2010/main" val="332594530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C086C90-E0CE-3343-97BE-B4E39423B310}"/>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7BF06D33-25A1-2346-944A-DC4AA46A23C1}"/>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537A4C4-8085-074B-8B8B-0C43CAC4C1D9}"/>
              </a:ext>
            </a:extLst>
          </p:cNvPr>
          <p:cNvSpPr>
            <a:spLocks noGrp="1" noChangeArrowheads="1"/>
          </p:cNvSpPr>
          <p:nvPr>
            <p:ph type="sldNum" sz="quarter" idx="12"/>
          </p:nvPr>
        </p:nvSpPr>
        <p:spPr/>
        <p:txBody>
          <a:bodyPr/>
          <a:lstStyle>
            <a:lvl1pPr>
              <a:defRPr/>
            </a:lvl1pPr>
          </a:lstStyle>
          <a:p>
            <a:fld id="{B7D91A05-C3E4-644E-BFA6-CF02A1BAE799}" type="slidenum">
              <a:rPr lang="en-US" altLang="en-US"/>
              <a:pPr/>
              <a:t>‹#›</a:t>
            </a:fld>
            <a:endParaRPr lang="en-US" altLang="en-US"/>
          </a:p>
        </p:txBody>
      </p:sp>
    </p:spTree>
    <p:extLst>
      <p:ext uri="{BB962C8B-B14F-4D97-AF65-F5344CB8AC3E}">
        <p14:creationId xmlns:p14="http://schemas.microsoft.com/office/powerpoint/2010/main" val="29633025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6"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6" y="1435104"/>
            <a:ext cx="3008313" cy="4691063"/>
          </a:xfrm>
        </p:spPr>
        <p:txBody>
          <a:bodyPr/>
          <a:lstStyle>
            <a:lvl1pPr marL="0" indent="0">
              <a:buNone/>
              <a:defRPr sz="1400"/>
            </a:lvl1pPr>
            <a:lvl2pPr marL="456365" indent="0">
              <a:buNone/>
              <a:defRPr sz="1200"/>
            </a:lvl2pPr>
            <a:lvl3pPr marL="912732" indent="0">
              <a:buNone/>
              <a:defRPr sz="1000"/>
            </a:lvl3pPr>
            <a:lvl4pPr marL="1369094" indent="0">
              <a:buNone/>
              <a:defRPr sz="900"/>
            </a:lvl4pPr>
            <a:lvl5pPr marL="1825465" indent="0">
              <a:buNone/>
              <a:defRPr sz="900"/>
            </a:lvl5pPr>
            <a:lvl6pPr marL="2281831" indent="0">
              <a:buNone/>
              <a:defRPr sz="900"/>
            </a:lvl6pPr>
            <a:lvl7pPr marL="2738192" indent="0">
              <a:buNone/>
              <a:defRPr sz="900"/>
            </a:lvl7pPr>
            <a:lvl8pPr marL="3194563" indent="0">
              <a:buNone/>
              <a:defRPr sz="900"/>
            </a:lvl8pPr>
            <a:lvl9pPr marL="365093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BD1DA16-B0B8-B844-AA23-DED4968A520A}"/>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508CA92-91C0-9844-8EF5-12D3AF23262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7C1E589-E976-0C45-B9E8-36CF8DF8C119}"/>
              </a:ext>
            </a:extLst>
          </p:cNvPr>
          <p:cNvSpPr>
            <a:spLocks noGrp="1" noChangeArrowheads="1"/>
          </p:cNvSpPr>
          <p:nvPr>
            <p:ph type="sldNum" sz="quarter" idx="12"/>
          </p:nvPr>
        </p:nvSpPr>
        <p:spPr/>
        <p:txBody>
          <a:bodyPr/>
          <a:lstStyle>
            <a:lvl1pPr>
              <a:defRPr/>
            </a:lvl1pPr>
          </a:lstStyle>
          <a:p>
            <a:fld id="{B77E0648-733C-3546-A1DC-69E2320F68AD}" type="slidenum">
              <a:rPr lang="en-US" altLang="en-US"/>
              <a:pPr/>
              <a:t>‹#›</a:t>
            </a:fld>
            <a:endParaRPr lang="en-US" altLang="en-US"/>
          </a:p>
        </p:txBody>
      </p:sp>
    </p:spTree>
    <p:extLst>
      <p:ext uri="{BB962C8B-B14F-4D97-AF65-F5344CB8AC3E}">
        <p14:creationId xmlns:p14="http://schemas.microsoft.com/office/powerpoint/2010/main" val="3601791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524003"/>
            <a:ext cx="7772400" cy="4114800"/>
          </a:xfrm>
        </p:spPr>
        <p:txBody>
          <a:bodyPr/>
          <a:lstStyle/>
          <a:p>
            <a:pPr lvl="0"/>
            <a:endParaRPr lang="en-US" noProof="0"/>
          </a:p>
        </p:txBody>
      </p:sp>
    </p:spTree>
    <p:extLst>
      <p:ext uri="{BB962C8B-B14F-4D97-AF65-F5344CB8AC3E}">
        <p14:creationId xmlns:p14="http://schemas.microsoft.com/office/powerpoint/2010/main" val="3928532485"/>
      </p:ext>
    </p:extLst>
  </p:cSld>
  <p:clrMapOvr>
    <a:masterClrMapping/>
  </p:clrMapOvr>
  <p:transition spd="med">
    <p:wipe dir="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365" indent="0">
              <a:buNone/>
              <a:defRPr sz="2800"/>
            </a:lvl2pPr>
            <a:lvl3pPr marL="912732" indent="0">
              <a:buNone/>
              <a:defRPr sz="2400"/>
            </a:lvl3pPr>
            <a:lvl4pPr marL="1369094" indent="0">
              <a:buNone/>
              <a:defRPr sz="2000"/>
            </a:lvl4pPr>
            <a:lvl5pPr marL="1825465" indent="0">
              <a:buNone/>
              <a:defRPr sz="2000"/>
            </a:lvl5pPr>
            <a:lvl6pPr marL="2281831" indent="0">
              <a:buNone/>
              <a:defRPr sz="2000"/>
            </a:lvl6pPr>
            <a:lvl7pPr marL="2738192" indent="0">
              <a:buNone/>
              <a:defRPr sz="2000"/>
            </a:lvl7pPr>
            <a:lvl8pPr marL="3194563" indent="0">
              <a:buNone/>
              <a:defRPr sz="2000"/>
            </a:lvl8pPr>
            <a:lvl9pPr marL="365093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365" indent="0">
              <a:buNone/>
              <a:defRPr sz="1200"/>
            </a:lvl2pPr>
            <a:lvl3pPr marL="912732" indent="0">
              <a:buNone/>
              <a:defRPr sz="1000"/>
            </a:lvl3pPr>
            <a:lvl4pPr marL="1369094" indent="0">
              <a:buNone/>
              <a:defRPr sz="900"/>
            </a:lvl4pPr>
            <a:lvl5pPr marL="1825465" indent="0">
              <a:buNone/>
              <a:defRPr sz="900"/>
            </a:lvl5pPr>
            <a:lvl6pPr marL="2281831" indent="0">
              <a:buNone/>
              <a:defRPr sz="900"/>
            </a:lvl6pPr>
            <a:lvl7pPr marL="2738192" indent="0">
              <a:buNone/>
              <a:defRPr sz="900"/>
            </a:lvl7pPr>
            <a:lvl8pPr marL="3194563" indent="0">
              <a:buNone/>
              <a:defRPr sz="900"/>
            </a:lvl8pPr>
            <a:lvl9pPr marL="365093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20CA980E-79AB-8946-B95C-60334450D4B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C203B833-A10B-4347-9A1A-07564D1C9D3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11FE8A2-3FE9-E441-A0A7-C45BFE3D7AB7}"/>
              </a:ext>
            </a:extLst>
          </p:cNvPr>
          <p:cNvSpPr>
            <a:spLocks noGrp="1" noChangeArrowheads="1"/>
          </p:cNvSpPr>
          <p:nvPr>
            <p:ph type="sldNum" sz="quarter" idx="12"/>
          </p:nvPr>
        </p:nvSpPr>
        <p:spPr/>
        <p:txBody>
          <a:bodyPr/>
          <a:lstStyle>
            <a:lvl1pPr>
              <a:defRPr/>
            </a:lvl1pPr>
          </a:lstStyle>
          <a:p>
            <a:fld id="{59BD3213-0E5C-8840-B0E7-315D7C99B244}" type="slidenum">
              <a:rPr lang="en-US" altLang="en-US"/>
              <a:pPr/>
              <a:t>‹#›</a:t>
            </a:fld>
            <a:endParaRPr lang="en-US" altLang="en-US"/>
          </a:p>
        </p:txBody>
      </p:sp>
    </p:spTree>
    <p:extLst>
      <p:ext uri="{BB962C8B-B14F-4D97-AF65-F5344CB8AC3E}">
        <p14:creationId xmlns:p14="http://schemas.microsoft.com/office/powerpoint/2010/main" val="18789607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FFA2E-1E28-5A43-92C5-F49137E6D296}"/>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4A06C6D-3F42-C54D-BDC2-30FC7B246A8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93833B7-3FCF-5D4B-9791-6B28D95200D9}"/>
              </a:ext>
            </a:extLst>
          </p:cNvPr>
          <p:cNvSpPr>
            <a:spLocks noGrp="1" noChangeArrowheads="1"/>
          </p:cNvSpPr>
          <p:nvPr>
            <p:ph type="sldNum" sz="quarter" idx="12"/>
          </p:nvPr>
        </p:nvSpPr>
        <p:spPr/>
        <p:txBody>
          <a:bodyPr/>
          <a:lstStyle>
            <a:lvl1pPr>
              <a:defRPr/>
            </a:lvl1pPr>
          </a:lstStyle>
          <a:p>
            <a:fld id="{08D4F2B4-F8EC-934E-ACF7-17282D9101A3}" type="slidenum">
              <a:rPr lang="en-US" altLang="en-US"/>
              <a:pPr/>
              <a:t>‹#›</a:t>
            </a:fld>
            <a:endParaRPr lang="en-US" altLang="en-US"/>
          </a:p>
        </p:txBody>
      </p:sp>
    </p:spTree>
    <p:extLst>
      <p:ext uri="{BB962C8B-B14F-4D97-AF65-F5344CB8AC3E}">
        <p14:creationId xmlns:p14="http://schemas.microsoft.com/office/powerpoint/2010/main" val="197564284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5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27214AC-3FE5-7E42-8F15-9ECEBBB1DEB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84B486F-1DCA-BD4B-AC7B-463B4CC90DA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FA35863-FC48-074E-AA90-1E82D96DA234}"/>
              </a:ext>
            </a:extLst>
          </p:cNvPr>
          <p:cNvSpPr>
            <a:spLocks noGrp="1" noChangeArrowheads="1"/>
          </p:cNvSpPr>
          <p:nvPr>
            <p:ph type="sldNum" sz="quarter" idx="12"/>
          </p:nvPr>
        </p:nvSpPr>
        <p:spPr/>
        <p:txBody>
          <a:bodyPr/>
          <a:lstStyle>
            <a:lvl1pPr>
              <a:defRPr/>
            </a:lvl1pPr>
          </a:lstStyle>
          <a:p>
            <a:fld id="{621039B3-115D-DE4B-B3FE-E34B521D59A4}" type="slidenum">
              <a:rPr lang="en-US" altLang="en-US"/>
              <a:pPr/>
              <a:t>‹#›</a:t>
            </a:fld>
            <a:endParaRPr lang="en-US" altLang="en-US"/>
          </a:p>
        </p:txBody>
      </p:sp>
    </p:spTree>
    <p:extLst>
      <p:ext uri="{BB962C8B-B14F-4D97-AF65-F5344CB8AC3E}">
        <p14:creationId xmlns:p14="http://schemas.microsoft.com/office/powerpoint/2010/main" val="4641597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502" indent="0" algn="ctr">
              <a:buNone/>
              <a:defRPr/>
            </a:lvl2pPr>
            <a:lvl3pPr marL="913005" indent="0" algn="ctr">
              <a:buNone/>
              <a:defRPr/>
            </a:lvl3pPr>
            <a:lvl4pPr marL="1369506" indent="0" algn="ctr">
              <a:buNone/>
              <a:defRPr/>
            </a:lvl4pPr>
            <a:lvl5pPr marL="1826013" indent="0" algn="ctr">
              <a:buNone/>
              <a:defRPr/>
            </a:lvl5pPr>
            <a:lvl6pPr marL="2282515" indent="0" algn="ctr">
              <a:buNone/>
              <a:defRPr/>
            </a:lvl6pPr>
            <a:lvl7pPr marL="2739014" indent="0" algn="ctr">
              <a:buNone/>
              <a:defRPr/>
            </a:lvl7pPr>
            <a:lvl8pPr marL="3195521" indent="0" algn="ctr">
              <a:buNone/>
              <a:defRPr/>
            </a:lvl8pPr>
            <a:lvl9pPr marL="3652026"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4F3B65C-F0B9-8E41-8934-35B39B77706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DB446DE-1EC8-B340-8F62-3BAC8717739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EE2E4FF-7217-1E4B-96DD-C5361E4043B6}"/>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D96052D4-6C7F-0B49-A3F3-3D78230590E0}" type="slidenum">
              <a:rPr lang="en-US" altLang="en-US"/>
              <a:pPr/>
              <a:t>‹#›</a:t>
            </a:fld>
            <a:endParaRPr lang="en-US" altLang="en-US"/>
          </a:p>
        </p:txBody>
      </p:sp>
    </p:spTree>
    <p:extLst>
      <p:ext uri="{BB962C8B-B14F-4D97-AF65-F5344CB8AC3E}">
        <p14:creationId xmlns:p14="http://schemas.microsoft.com/office/powerpoint/2010/main" val="104905617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1477272-6082-0347-8B4C-D83D93AA9A3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BF699352-9894-D54F-AC38-399776DA368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0455773-D001-944C-8696-300BE52BE757}"/>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3257B941-79EA-3946-AD85-05DEA21AC5FD}" type="slidenum">
              <a:rPr lang="en-US" altLang="en-US"/>
              <a:pPr/>
              <a:t>‹#›</a:t>
            </a:fld>
            <a:endParaRPr lang="en-US" altLang="en-US"/>
          </a:p>
        </p:txBody>
      </p:sp>
    </p:spTree>
    <p:extLst>
      <p:ext uri="{BB962C8B-B14F-4D97-AF65-F5344CB8AC3E}">
        <p14:creationId xmlns:p14="http://schemas.microsoft.com/office/powerpoint/2010/main" val="92775244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502" indent="0">
              <a:buNone/>
              <a:defRPr sz="1800"/>
            </a:lvl2pPr>
            <a:lvl3pPr marL="913005" indent="0">
              <a:buNone/>
              <a:defRPr sz="1600"/>
            </a:lvl3pPr>
            <a:lvl4pPr marL="1369506" indent="0">
              <a:buNone/>
              <a:defRPr sz="1400"/>
            </a:lvl4pPr>
            <a:lvl5pPr marL="1826013" indent="0">
              <a:buNone/>
              <a:defRPr sz="1400"/>
            </a:lvl5pPr>
            <a:lvl6pPr marL="2282515" indent="0">
              <a:buNone/>
              <a:defRPr sz="1400"/>
            </a:lvl6pPr>
            <a:lvl7pPr marL="2739014" indent="0">
              <a:buNone/>
              <a:defRPr sz="1400"/>
            </a:lvl7pPr>
            <a:lvl8pPr marL="3195521" indent="0">
              <a:buNone/>
              <a:defRPr sz="1400"/>
            </a:lvl8pPr>
            <a:lvl9pPr marL="3652026"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CF84F13-1BBB-4942-98A8-8B22CD354DD8}"/>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071C459B-E389-2F4E-9529-63B8C42D2BF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51AA7D8-CDA1-FA49-A76E-362927B08369}"/>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7971F756-CFA6-FA43-BD7C-BB482BE6BE64}" type="slidenum">
              <a:rPr lang="en-US" altLang="en-US"/>
              <a:pPr/>
              <a:t>‹#›</a:t>
            </a:fld>
            <a:endParaRPr lang="en-US" altLang="en-US"/>
          </a:p>
        </p:txBody>
      </p:sp>
    </p:spTree>
    <p:extLst>
      <p:ext uri="{BB962C8B-B14F-4D97-AF65-F5344CB8AC3E}">
        <p14:creationId xmlns:p14="http://schemas.microsoft.com/office/powerpoint/2010/main" val="124961230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7F0D53-00F6-F349-B592-4777442AD2AA}"/>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0899CA15-35AE-B34B-8824-4508EC981F4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3267CBA-9E1B-5B42-8421-2C69D3B2F3DA}"/>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357C96FA-670D-6544-A7D0-5BC5936F1CCB}" type="slidenum">
              <a:rPr lang="en-US" altLang="en-US"/>
              <a:pPr/>
              <a:t>‹#›</a:t>
            </a:fld>
            <a:endParaRPr lang="en-US" altLang="en-US"/>
          </a:p>
        </p:txBody>
      </p:sp>
    </p:spTree>
    <p:extLst>
      <p:ext uri="{BB962C8B-B14F-4D97-AF65-F5344CB8AC3E}">
        <p14:creationId xmlns:p14="http://schemas.microsoft.com/office/powerpoint/2010/main" val="31197399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9" y="1535113"/>
            <a:ext cx="4041775"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CAF1637-6B5D-A642-9D15-21E892382106}"/>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E544F748-B0AF-B844-84E1-C470158330BA}"/>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5D9FB23B-0DF4-2940-BFDD-7FCED0F17A5E}"/>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661DADD8-4F3E-5141-9E91-20317A994170}" type="slidenum">
              <a:rPr lang="en-US" altLang="en-US"/>
              <a:pPr/>
              <a:t>‹#›</a:t>
            </a:fld>
            <a:endParaRPr lang="en-US" altLang="en-US"/>
          </a:p>
        </p:txBody>
      </p:sp>
    </p:spTree>
    <p:extLst>
      <p:ext uri="{BB962C8B-B14F-4D97-AF65-F5344CB8AC3E}">
        <p14:creationId xmlns:p14="http://schemas.microsoft.com/office/powerpoint/2010/main" val="5300511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B9A723D-06AA-C84A-B122-C1DD04B4A0CE}"/>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43ACEA12-F72B-1846-89D4-79CE33609826}"/>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AFC623D-281C-4545-B108-FFCD7BF20BCF}"/>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B6A7B415-6E44-9247-8A10-AB19823B38B6}" type="slidenum">
              <a:rPr lang="en-US" altLang="en-US"/>
              <a:pPr/>
              <a:t>‹#›</a:t>
            </a:fld>
            <a:endParaRPr lang="en-US" altLang="en-US"/>
          </a:p>
        </p:txBody>
      </p:sp>
    </p:spTree>
    <p:extLst>
      <p:ext uri="{BB962C8B-B14F-4D97-AF65-F5344CB8AC3E}">
        <p14:creationId xmlns:p14="http://schemas.microsoft.com/office/powerpoint/2010/main" val="133022136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7767374-0E9B-9142-B3E4-7D4862D7BF2D}"/>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74EB9C4D-CBB7-0740-8161-5113BF2AF779}"/>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E007CDB-E9F1-FC4E-A195-A6F7F73BAF4B}"/>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F1942ACD-20BF-E747-8FE6-3D9B228DB0AE}" type="slidenum">
              <a:rPr lang="en-US" altLang="en-US"/>
              <a:pPr/>
              <a:t>‹#›</a:t>
            </a:fld>
            <a:endParaRPr lang="en-US" altLang="en-US"/>
          </a:p>
        </p:txBody>
      </p:sp>
    </p:spTree>
    <p:extLst>
      <p:ext uri="{BB962C8B-B14F-4D97-AF65-F5344CB8AC3E}">
        <p14:creationId xmlns:p14="http://schemas.microsoft.com/office/powerpoint/2010/main" val="2687450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5240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517191"/>
      </p:ext>
    </p:extLst>
  </p:cSld>
  <p:clrMapOvr>
    <a:masterClrMapping/>
  </p:clrMapOvr>
  <p:transition spd="med">
    <p:wipe dir="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33C993A-3838-D24A-97D7-03D7147E195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A97DAED2-D18C-6F4A-9FBC-1473A4210E40}"/>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F5A5F7F0-07E6-B045-ADAA-D783966C30D9}"/>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C8B79942-1759-BA43-8D8E-36DD03E92591}" type="slidenum">
              <a:rPr lang="en-US" altLang="en-US"/>
              <a:pPr/>
              <a:t>‹#›</a:t>
            </a:fld>
            <a:endParaRPr lang="en-US" altLang="en-US"/>
          </a:p>
        </p:txBody>
      </p:sp>
    </p:spTree>
    <p:extLst>
      <p:ext uri="{BB962C8B-B14F-4D97-AF65-F5344CB8AC3E}">
        <p14:creationId xmlns:p14="http://schemas.microsoft.com/office/powerpoint/2010/main" val="413182274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502" indent="0">
              <a:buNone/>
              <a:defRPr sz="2800"/>
            </a:lvl2pPr>
            <a:lvl3pPr marL="913005" indent="0">
              <a:buNone/>
              <a:defRPr sz="2400"/>
            </a:lvl3pPr>
            <a:lvl4pPr marL="1369506" indent="0">
              <a:buNone/>
              <a:defRPr sz="2000"/>
            </a:lvl4pPr>
            <a:lvl5pPr marL="1826013" indent="0">
              <a:buNone/>
              <a:defRPr sz="2000"/>
            </a:lvl5pPr>
            <a:lvl6pPr marL="2282515" indent="0">
              <a:buNone/>
              <a:defRPr sz="2000"/>
            </a:lvl6pPr>
            <a:lvl7pPr marL="2739014" indent="0">
              <a:buNone/>
              <a:defRPr sz="2000"/>
            </a:lvl7pPr>
            <a:lvl8pPr marL="3195521" indent="0">
              <a:buNone/>
              <a:defRPr sz="2000"/>
            </a:lvl8pPr>
            <a:lvl9pPr marL="3652026"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9CB7ECA-EA82-5A45-9C0C-C54DF2D380CF}"/>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0905858-3D6C-B044-B28E-700D5C5C0EA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D84C519-3977-E643-84A2-588417F6498B}"/>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D39975C3-AB5C-7444-9A39-5CF0461B6B35}" type="slidenum">
              <a:rPr lang="en-US" altLang="en-US"/>
              <a:pPr/>
              <a:t>‹#›</a:t>
            </a:fld>
            <a:endParaRPr lang="en-US" altLang="en-US"/>
          </a:p>
        </p:txBody>
      </p:sp>
    </p:spTree>
    <p:extLst>
      <p:ext uri="{BB962C8B-B14F-4D97-AF65-F5344CB8AC3E}">
        <p14:creationId xmlns:p14="http://schemas.microsoft.com/office/powerpoint/2010/main" val="249108274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83EF0DA-918A-5947-BBAF-5AAAA153A1B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C409B2E7-AA43-5949-BCF0-2F028909016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641DA54-AC9B-FF43-BA3A-4E38B13E45BD}"/>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A6E6FD0C-9B2F-154E-9FFF-B9A6C51E214C}" type="slidenum">
              <a:rPr lang="en-US" altLang="en-US"/>
              <a:pPr/>
              <a:t>‹#›</a:t>
            </a:fld>
            <a:endParaRPr lang="en-US" altLang="en-US"/>
          </a:p>
        </p:txBody>
      </p:sp>
    </p:spTree>
    <p:extLst>
      <p:ext uri="{BB962C8B-B14F-4D97-AF65-F5344CB8AC3E}">
        <p14:creationId xmlns:p14="http://schemas.microsoft.com/office/powerpoint/2010/main" val="321855069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D7B860-7A7A-AC4A-99FC-8D47592581C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12837BC2-E22F-C04C-9FB1-9FEF171757C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D27ED12-DC0F-9C4E-B281-0C778B30C67C}"/>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A103A0A2-5A57-3142-B578-E90425D90705}" type="slidenum">
              <a:rPr lang="en-US" altLang="en-US"/>
              <a:pPr/>
              <a:t>‹#›</a:t>
            </a:fld>
            <a:endParaRPr lang="en-US" altLang="en-US"/>
          </a:p>
        </p:txBody>
      </p:sp>
    </p:spTree>
    <p:extLst>
      <p:ext uri="{BB962C8B-B14F-4D97-AF65-F5344CB8AC3E}">
        <p14:creationId xmlns:p14="http://schemas.microsoft.com/office/powerpoint/2010/main" val="363472587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p>
            <a:r>
              <a:rPr lang="en-US"/>
              <a:t>Click to edit Master title style</a:t>
            </a:r>
            <a:endParaRPr lang="en-GB" dirty="0"/>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6502" indent="0" algn="ctr">
              <a:buNone/>
              <a:defRPr>
                <a:solidFill>
                  <a:schemeClr val="tx1">
                    <a:tint val="75000"/>
                  </a:schemeClr>
                </a:solidFill>
              </a:defRPr>
            </a:lvl2pPr>
            <a:lvl3pPr marL="913005" indent="0" algn="ctr">
              <a:buNone/>
              <a:defRPr>
                <a:solidFill>
                  <a:schemeClr val="tx1">
                    <a:tint val="75000"/>
                  </a:schemeClr>
                </a:solidFill>
              </a:defRPr>
            </a:lvl3pPr>
            <a:lvl4pPr marL="1369506" indent="0" algn="ctr">
              <a:buNone/>
              <a:defRPr>
                <a:solidFill>
                  <a:schemeClr val="tx1">
                    <a:tint val="75000"/>
                  </a:schemeClr>
                </a:solidFill>
              </a:defRPr>
            </a:lvl4pPr>
            <a:lvl5pPr marL="1826013" indent="0" algn="ctr">
              <a:buNone/>
              <a:defRPr>
                <a:solidFill>
                  <a:schemeClr val="tx1">
                    <a:tint val="75000"/>
                  </a:schemeClr>
                </a:solidFill>
              </a:defRPr>
            </a:lvl5pPr>
            <a:lvl6pPr marL="2282515" indent="0" algn="ctr">
              <a:buNone/>
              <a:defRPr>
                <a:solidFill>
                  <a:schemeClr val="tx1">
                    <a:tint val="75000"/>
                  </a:schemeClr>
                </a:solidFill>
              </a:defRPr>
            </a:lvl6pPr>
            <a:lvl7pPr marL="2739014" indent="0" algn="ctr">
              <a:buNone/>
              <a:defRPr>
                <a:solidFill>
                  <a:schemeClr val="tx1">
                    <a:tint val="75000"/>
                  </a:schemeClr>
                </a:solidFill>
              </a:defRPr>
            </a:lvl7pPr>
            <a:lvl8pPr marL="3195521" indent="0" algn="ctr">
              <a:buNone/>
              <a:defRPr>
                <a:solidFill>
                  <a:schemeClr val="tx1">
                    <a:tint val="75000"/>
                  </a:schemeClr>
                </a:solidFill>
              </a:defRPr>
            </a:lvl8pPr>
            <a:lvl9pPr marL="3652026"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0C7DA328-D8EF-BA40-BC37-C86702F77054}"/>
              </a:ext>
            </a:extLst>
          </p:cNvPr>
          <p:cNvSpPr>
            <a:spLocks noGrp="1"/>
          </p:cNvSpPr>
          <p:nvPr>
            <p:ph type="ftr" sz="quarter" idx="10"/>
          </p:nvPr>
        </p:nvSpPr>
        <p:spPr>
          <a:xfrm>
            <a:off x="3124200" y="6286500"/>
            <a:ext cx="2895600" cy="365125"/>
          </a:xfrm>
        </p:spPr>
        <p:txBody>
          <a:bodyPr/>
          <a:lstStyle>
            <a:lvl1pPr>
              <a:defRPr sz="1800" b="1">
                <a:solidFill>
                  <a:prstClr val="white"/>
                </a:solidFill>
                <a:effectLst/>
                <a:latin typeface="Verdana" pitchFamily="34" charset="0"/>
                <a:ea typeface="Verdana" pitchFamily="34" charset="0"/>
                <a:cs typeface="Verdana" pitchFamily="34" charset="0"/>
              </a:defRPr>
            </a:lvl1pPr>
          </a:lstStyle>
          <a:p>
            <a:pPr>
              <a:defRPr/>
            </a:pPr>
            <a:r>
              <a:rPr lang="en-GB"/>
              <a:t>Speaker</a:t>
            </a:r>
          </a:p>
        </p:txBody>
      </p:sp>
    </p:spTree>
    <p:extLst>
      <p:ext uri="{BB962C8B-B14F-4D97-AF65-F5344CB8AC3E}">
        <p14:creationId xmlns:p14="http://schemas.microsoft.com/office/powerpoint/2010/main" val="349743458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F5AC6382-C69E-2245-9EAB-E41F8A987408}"/>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34003690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7"/>
            <a:ext cx="7772400" cy="1362075"/>
          </a:xfrm>
        </p:spPr>
        <p:txBody>
          <a:bodyPr anchor="t"/>
          <a:lstStyle>
            <a:lvl1pPr algn="l">
              <a:defRPr sz="4000" b="1" cap="all"/>
            </a:lvl1pPr>
          </a:lstStyle>
          <a:p>
            <a:r>
              <a:rPr lang="en-US"/>
              <a:t>Click to edit Master title style</a:t>
            </a:r>
            <a:endParaRPr lang="en-GB" dirty="0"/>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6502" indent="0">
              <a:buNone/>
              <a:defRPr sz="1800">
                <a:solidFill>
                  <a:schemeClr val="tx1">
                    <a:tint val="75000"/>
                  </a:schemeClr>
                </a:solidFill>
              </a:defRPr>
            </a:lvl2pPr>
            <a:lvl3pPr marL="913005" indent="0">
              <a:buNone/>
              <a:defRPr sz="1600">
                <a:solidFill>
                  <a:schemeClr val="tx1">
                    <a:tint val="75000"/>
                  </a:schemeClr>
                </a:solidFill>
              </a:defRPr>
            </a:lvl3pPr>
            <a:lvl4pPr marL="1369506" indent="0">
              <a:buNone/>
              <a:defRPr sz="1400">
                <a:solidFill>
                  <a:schemeClr val="tx1">
                    <a:tint val="75000"/>
                  </a:schemeClr>
                </a:solidFill>
              </a:defRPr>
            </a:lvl4pPr>
            <a:lvl5pPr marL="1826013" indent="0">
              <a:buNone/>
              <a:defRPr sz="1400">
                <a:solidFill>
                  <a:schemeClr val="tx1">
                    <a:tint val="75000"/>
                  </a:schemeClr>
                </a:solidFill>
              </a:defRPr>
            </a:lvl5pPr>
            <a:lvl6pPr marL="2282515" indent="0">
              <a:buNone/>
              <a:defRPr sz="1400">
                <a:solidFill>
                  <a:schemeClr val="tx1">
                    <a:tint val="75000"/>
                  </a:schemeClr>
                </a:solidFill>
              </a:defRPr>
            </a:lvl6pPr>
            <a:lvl7pPr marL="2739014" indent="0">
              <a:buNone/>
              <a:defRPr sz="1400">
                <a:solidFill>
                  <a:schemeClr val="tx1">
                    <a:tint val="75000"/>
                  </a:schemeClr>
                </a:solidFill>
              </a:defRPr>
            </a:lvl7pPr>
            <a:lvl8pPr marL="3195521" indent="0">
              <a:buNone/>
              <a:defRPr sz="1400">
                <a:solidFill>
                  <a:schemeClr val="tx1">
                    <a:tint val="75000"/>
                  </a:schemeClr>
                </a:solidFill>
              </a:defRPr>
            </a:lvl8pPr>
            <a:lvl9pPr marL="3652026"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B24B5ECD-7476-7845-A597-ED3A1FC1CE5D}"/>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32198434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CE3AE9C-7253-A242-9019-E7FBCC655555}"/>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321240413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42" y="1535113"/>
            <a:ext cx="4041775"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2"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4">
            <a:extLst>
              <a:ext uri="{FF2B5EF4-FFF2-40B4-BE49-F238E27FC236}">
                <a16:creationId xmlns:a16="http://schemas.microsoft.com/office/drawing/2014/main" id="{D8C8564B-938E-2247-A2AE-960BE032BE49}"/>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198762574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4">
            <a:extLst>
              <a:ext uri="{FF2B5EF4-FFF2-40B4-BE49-F238E27FC236}">
                <a16:creationId xmlns:a16="http://schemas.microsoft.com/office/drawing/2014/main" id="{836F446D-1F57-574E-AEB9-9D283DC7989B}"/>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3494538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Chart Placeholder 2"/>
          <p:cNvSpPr>
            <a:spLocks noGrp="1"/>
          </p:cNvSpPr>
          <p:nvPr>
            <p:ph type="chart" idx="1"/>
          </p:nvPr>
        </p:nvSpPr>
        <p:spPr>
          <a:xfrm>
            <a:off x="685800" y="1524003"/>
            <a:ext cx="7772400" cy="4114800"/>
          </a:xfrm>
        </p:spPr>
        <p:txBody>
          <a:bodyPr/>
          <a:lstStyle/>
          <a:p>
            <a:pPr lvl="0"/>
            <a:endParaRPr lang="en-US" noProof="0"/>
          </a:p>
        </p:txBody>
      </p:sp>
    </p:spTree>
    <p:extLst>
      <p:ext uri="{BB962C8B-B14F-4D97-AF65-F5344CB8AC3E}">
        <p14:creationId xmlns:p14="http://schemas.microsoft.com/office/powerpoint/2010/main" val="1036639507"/>
      </p:ext>
    </p:extLst>
  </p:cSld>
  <p:clrMapOvr>
    <a:masterClrMapping/>
  </p:clrMapOvr>
  <p:transition spd="med">
    <p:wipe dir="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466879CE-2157-714E-A91E-6D706F6E602A}"/>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98087142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7"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17" y="1435104"/>
            <a:ext cx="3008313" cy="46910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162B3B5-90D7-4D45-8A8A-A70E19351147}"/>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171842237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6502" indent="0">
              <a:buNone/>
              <a:defRPr sz="2800"/>
            </a:lvl2pPr>
            <a:lvl3pPr marL="913005" indent="0">
              <a:buNone/>
              <a:defRPr sz="2400"/>
            </a:lvl3pPr>
            <a:lvl4pPr marL="1369506" indent="0">
              <a:buNone/>
              <a:defRPr sz="2000"/>
            </a:lvl4pPr>
            <a:lvl5pPr marL="1826013" indent="0">
              <a:buNone/>
              <a:defRPr sz="2000"/>
            </a:lvl5pPr>
            <a:lvl6pPr marL="2282515" indent="0">
              <a:buNone/>
              <a:defRPr sz="2000"/>
            </a:lvl6pPr>
            <a:lvl7pPr marL="2739014" indent="0">
              <a:buNone/>
              <a:defRPr sz="2000"/>
            </a:lvl7pPr>
            <a:lvl8pPr marL="3195521" indent="0">
              <a:buNone/>
              <a:defRPr sz="2000"/>
            </a:lvl8pPr>
            <a:lvl9pPr marL="3652026"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0F17D28E-92A8-7949-9CBC-43AA862EE7FB}"/>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426390197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08FB42F9-ADF3-964D-8A0B-7736AF753B23}"/>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328596364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6"/>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5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68E0AD9B-86D1-E542-A391-1311E40E3C09}"/>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222862339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7"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8" name="Text Placeholder 8"/>
          <p:cNvSpPr>
            <a:spLocks noGrp="1"/>
          </p:cNvSpPr>
          <p:nvPr>
            <p:ph type="body" sz="quarter" idx="14"/>
          </p:nvPr>
        </p:nvSpPr>
        <p:spPr>
          <a:xfrm>
            <a:off x="309600" y="1760400"/>
            <a:ext cx="6706800" cy="4424400"/>
          </a:xfrm>
          <a:prstGeom prst="rect">
            <a:avLst/>
          </a:prstGeom>
        </p:spPr>
        <p:txBody>
          <a:bodyPr/>
          <a:lstStyle>
            <a:lvl1pPr marL="0" indent="0">
              <a:buNone/>
              <a:defRPr sz="1800" b="0">
                <a:solidFill>
                  <a:schemeClr val="tx1"/>
                </a:solidFill>
                <a:latin typeface="Arial" pitchFamily="34" charset="0"/>
                <a:cs typeface="Arial" pitchFamily="34" charset="0"/>
              </a:defRPr>
            </a:lvl1pPr>
          </a:lstStyle>
          <a:p>
            <a:pPr lvl="0"/>
            <a:r>
              <a:rPr lang="en-US"/>
              <a:t>Click to edit Master text styles</a:t>
            </a:r>
          </a:p>
        </p:txBody>
      </p:sp>
      <p:sp>
        <p:nvSpPr>
          <p:cNvPr id="5" name="Slide Number Placeholder 8">
            <a:extLst>
              <a:ext uri="{FF2B5EF4-FFF2-40B4-BE49-F238E27FC236}">
                <a16:creationId xmlns:a16="http://schemas.microsoft.com/office/drawing/2014/main" id="{565B8544-6A6F-6D41-B53C-F880FEA4FAC1}"/>
              </a:ext>
            </a:extLst>
          </p:cNvPr>
          <p:cNvSpPr>
            <a:spLocks noGrp="1"/>
          </p:cNvSpPr>
          <p:nvPr>
            <p:ph type="sldNum" sz="quarter" idx="15"/>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81E5DC10-8CBA-284F-8CC4-1875E97FEDDC}" type="slidenum">
              <a:rPr lang="en-GB" altLang="en-US"/>
              <a:pPr/>
              <a:t>‹#›</a:t>
            </a:fld>
            <a:endParaRPr lang="en-GB" altLang="en-US"/>
          </a:p>
        </p:txBody>
      </p:sp>
      <p:sp>
        <p:nvSpPr>
          <p:cNvPr id="6" name="Date Placeholder 5">
            <a:extLst>
              <a:ext uri="{FF2B5EF4-FFF2-40B4-BE49-F238E27FC236}">
                <a16:creationId xmlns:a16="http://schemas.microsoft.com/office/drawing/2014/main" id="{D46849A9-2140-ED49-9FF6-D7898D6380F7}"/>
              </a:ext>
            </a:extLst>
          </p:cNvPr>
          <p:cNvSpPr>
            <a:spLocks noGrp="1"/>
          </p:cNvSpPr>
          <p:nvPr>
            <p:ph type="dt" sz="half" idx="16"/>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9" name="Footer Placeholder 9">
            <a:extLst>
              <a:ext uri="{FF2B5EF4-FFF2-40B4-BE49-F238E27FC236}">
                <a16:creationId xmlns:a16="http://schemas.microsoft.com/office/drawing/2014/main" id="{4A277A5B-A74F-6741-99EB-64AADAEA48B9}"/>
              </a:ext>
            </a:extLst>
          </p:cNvPr>
          <p:cNvSpPr>
            <a:spLocks noGrp="1"/>
          </p:cNvSpPr>
          <p:nvPr>
            <p:ph type="ftr" sz="quarter" idx="17"/>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266115696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8"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9" name="Content Placeholder 2"/>
          <p:cNvSpPr>
            <a:spLocks noGrp="1"/>
          </p:cNvSpPr>
          <p:nvPr>
            <p:ph idx="1"/>
          </p:nvPr>
        </p:nvSpPr>
        <p:spPr>
          <a:xfrm>
            <a:off x="314325" y="1760539"/>
            <a:ext cx="6705600" cy="4425951"/>
          </a:xfrm>
          <a:prstGeom prst="rect">
            <a:avLst/>
          </a:prstGeom>
        </p:spPr>
        <p:txBody>
          <a:bodyPr/>
          <a:lstStyle>
            <a:lvl1pPr marL="265993" indent="-265993">
              <a:buClr>
                <a:schemeClr val="tx2"/>
              </a:buClr>
              <a:buFont typeface="Arial" pitchFamily="34" charset="0"/>
              <a:buChar char="•"/>
              <a:defRPr sz="1800">
                <a:latin typeface="Arial" pitchFamily="34" charset="0"/>
                <a:cs typeface="Arial" pitchFamily="34" charset="0"/>
              </a:defRPr>
            </a:lvl1pPr>
            <a:lvl2pPr>
              <a:defRPr sz="1800"/>
            </a:lvl2pPr>
            <a:lvl3pPr>
              <a:defRPr sz="1600" baseline="0">
                <a:latin typeface="Arial" pitchFamily="34" charset="0"/>
                <a:cs typeface="Arial" pitchFamily="34" charset="0"/>
              </a:defRPr>
            </a:lvl3pPr>
            <a:lvl4pPr marL="621852" indent="-179726">
              <a:defRPr sz="1600">
                <a:latin typeface="Arial" pitchFamily="34" charset="0"/>
                <a:cs typeface="Arial" pitchFamily="34" charset="0"/>
              </a:defRPr>
            </a:lvl4pPr>
            <a:lvl5pPr marL="621852">
              <a:defRPr sz="1600">
                <a:latin typeface="Arial" pitchFamily="34" charset="0"/>
                <a:cs typeface="Arial" pitchFamily="34" charset="0"/>
              </a:defRPr>
            </a:lvl5pPr>
            <a:lvl6pPr>
              <a:defRPr>
                <a:latin typeface="Arial" pitchFamily="34" charset="0"/>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6"/>
          <p:cNvSpPr>
            <a:spLocks noGrp="1"/>
          </p:cNvSpPr>
          <p:nvPr>
            <p:ph type="body" sz="quarter" idx="12"/>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5" name="Slide Number Placeholder 10">
            <a:extLst>
              <a:ext uri="{FF2B5EF4-FFF2-40B4-BE49-F238E27FC236}">
                <a16:creationId xmlns:a16="http://schemas.microsoft.com/office/drawing/2014/main" id="{54B9B122-60AF-634F-9966-7753E169F2EF}"/>
              </a:ext>
            </a:extLst>
          </p:cNvPr>
          <p:cNvSpPr>
            <a:spLocks noGrp="1"/>
          </p:cNvSpPr>
          <p:nvPr>
            <p:ph type="sldNum" sz="quarter" idx="13"/>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1ACE59D5-5BE1-9A4B-9620-1B7CF8498389}" type="slidenum">
              <a:rPr lang="en-GB" altLang="en-US"/>
              <a:pPr/>
              <a:t>‹#›</a:t>
            </a:fld>
            <a:endParaRPr lang="en-GB" altLang="en-US"/>
          </a:p>
        </p:txBody>
      </p:sp>
      <p:sp>
        <p:nvSpPr>
          <p:cNvPr id="6" name="Date Placeholder 5">
            <a:extLst>
              <a:ext uri="{FF2B5EF4-FFF2-40B4-BE49-F238E27FC236}">
                <a16:creationId xmlns:a16="http://schemas.microsoft.com/office/drawing/2014/main" id="{31A2AD1D-6151-364B-8C75-27189F663ED5}"/>
              </a:ext>
            </a:extLst>
          </p:cNvPr>
          <p:cNvSpPr>
            <a:spLocks noGrp="1"/>
          </p:cNvSpPr>
          <p:nvPr>
            <p:ph type="dt" sz="half" idx="14"/>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7" name="Footer Placeholder 6">
            <a:extLst>
              <a:ext uri="{FF2B5EF4-FFF2-40B4-BE49-F238E27FC236}">
                <a16:creationId xmlns:a16="http://schemas.microsoft.com/office/drawing/2014/main" id="{6319031A-7E5C-8A4F-BE31-7D8C44BABADA}"/>
              </a:ext>
            </a:extLst>
          </p:cNvPr>
          <p:cNvSpPr>
            <a:spLocks noGrp="1"/>
          </p:cNvSpPr>
          <p:nvPr>
            <p:ph type="ftr" sz="quarter" idx="15"/>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2196824240"/>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dy and right Content">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7"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0" name="Content Placeholder 9"/>
          <p:cNvSpPr>
            <a:spLocks noGrp="1"/>
          </p:cNvSpPr>
          <p:nvPr>
            <p:ph sz="quarter" idx="14"/>
          </p:nvPr>
        </p:nvSpPr>
        <p:spPr>
          <a:xfrm>
            <a:off x="4500000" y="1760403"/>
            <a:ext cx="3960000" cy="3960000"/>
          </a:xfrm>
          <a:prstGeom prst="rect">
            <a:avLst/>
          </a:prstGeom>
        </p:spPr>
        <p:txBody>
          <a:bodyPr/>
          <a:lstStyle>
            <a:lvl1pPr marL="179726" indent="-179726">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8"/>
          <p:cNvSpPr>
            <a:spLocks noGrp="1"/>
          </p:cNvSpPr>
          <p:nvPr>
            <p:ph type="body" sz="quarter" idx="15"/>
          </p:nvPr>
        </p:nvSpPr>
        <p:spPr>
          <a:xfrm>
            <a:off x="309600" y="1760403"/>
            <a:ext cx="3960000" cy="3960000"/>
          </a:xfrm>
          <a:prstGeom prst="rect">
            <a:avLst/>
          </a:prstGeom>
        </p:spPr>
        <p:txBody>
          <a:bodyPr/>
          <a:lstStyle>
            <a:lvl1pPr marL="0" indent="0">
              <a:buNone/>
              <a:defRPr sz="1400"/>
            </a:lvl1pPr>
          </a:lstStyle>
          <a:p>
            <a:pPr lvl="0"/>
            <a:r>
              <a:rPr lang="en-US"/>
              <a:t>Click to edit Master text styles</a:t>
            </a:r>
          </a:p>
        </p:txBody>
      </p:sp>
      <p:sp>
        <p:nvSpPr>
          <p:cNvPr id="6" name="Slide Number Placeholder 11">
            <a:extLst>
              <a:ext uri="{FF2B5EF4-FFF2-40B4-BE49-F238E27FC236}">
                <a16:creationId xmlns:a16="http://schemas.microsoft.com/office/drawing/2014/main" id="{0C81B5F8-79BC-604B-8190-3B8E91614FCB}"/>
              </a:ext>
            </a:extLst>
          </p:cNvPr>
          <p:cNvSpPr>
            <a:spLocks noGrp="1"/>
          </p:cNvSpPr>
          <p:nvPr>
            <p:ph type="sldNum" sz="quarter" idx="16"/>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72E52715-342D-934A-803E-5F06914391CD}" type="slidenum">
              <a:rPr lang="en-GB" altLang="en-US"/>
              <a:pPr/>
              <a:t>‹#›</a:t>
            </a:fld>
            <a:endParaRPr lang="en-GB" altLang="en-US"/>
          </a:p>
        </p:txBody>
      </p:sp>
      <p:sp>
        <p:nvSpPr>
          <p:cNvPr id="8" name="Date Placeholder 7">
            <a:extLst>
              <a:ext uri="{FF2B5EF4-FFF2-40B4-BE49-F238E27FC236}">
                <a16:creationId xmlns:a16="http://schemas.microsoft.com/office/drawing/2014/main" id="{04BB3E08-EA7C-294E-8CB6-84AAD4F001A4}"/>
              </a:ext>
            </a:extLst>
          </p:cNvPr>
          <p:cNvSpPr>
            <a:spLocks noGrp="1"/>
          </p:cNvSpPr>
          <p:nvPr>
            <p:ph type="dt" sz="half" idx="17"/>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1" name="Footer Placeholder 10">
            <a:extLst>
              <a:ext uri="{FF2B5EF4-FFF2-40B4-BE49-F238E27FC236}">
                <a16:creationId xmlns:a16="http://schemas.microsoft.com/office/drawing/2014/main" id="{78CCD3C0-99E4-C44D-9FE8-5F892225583D}"/>
              </a:ext>
            </a:extLst>
          </p:cNvPr>
          <p:cNvSpPr>
            <a:spLocks noGrp="1"/>
          </p:cNvSpPr>
          <p:nvPr>
            <p:ph type="ftr" sz="quarter" idx="18"/>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3273882605"/>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dy and 2 right Content">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7"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0" name="Content Placeholder 9"/>
          <p:cNvSpPr>
            <a:spLocks noGrp="1"/>
          </p:cNvSpPr>
          <p:nvPr>
            <p:ph sz="quarter" idx="14"/>
          </p:nvPr>
        </p:nvSpPr>
        <p:spPr>
          <a:xfrm>
            <a:off x="4500000" y="1760400"/>
            <a:ext cx="3960000" cy="1872000"/>
          </a:xfrm>
          <a:prstGeom prst="rect">
            <a:avLst/>
          </a:prstGeom>
        </p:spPr>
        <p:txBody>
          <a:bodyPr/>
          <a:lstStyle>
            <a:lvl1pPr marL="179726" indent="-179726">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8"/>
          <p:cNvSpPr>
            <a:spLocks noGrp="1"/>
          </p:cNvSpPr>
          <p:nvPr>
            <p:ph type="body" sz="quarter" idx="15"/>
          </p:nvPr>
        </p:nvSpPr>
        <p:spPr>
          <a:xfrm>
            <a:off x="309600" y="1760403"/>
            <a:ext cx="3960000" cy="3960000"/>
          </a:xfrm>
          <a:prstGeom prst="rect">
            <a:avLst/>
          </a:prstGeom>
        </p:spPr>
        <p:txBody>
          <a:bodyPr/>
          <a:lstStyle>
            <a:lvl1pPr marL="0" indent="0">
              <a:buNone/>
              <a:defRPr sz="1400"/>
            </a:lvl1pPr>
          </a:lstStyle>
          <a:p>
            <a:pPr lvl="0"/>
            <a:r>
              <a:rPr lang="en-US"/>
              <a:t>Click to edit Master text styles</a:t>
            </a:r>
          </a:p>
        </p:txBody>
      </p:sp>
      <p:sp>
        <p:nvSpPr>
          <p:cNvPr id="12" name="Content Placeholder 9"/>
          <p:cNvSpPr>
            <a:spLocks noGrp="1"/>
          </p:cNvSpPr>
          <p:nvPr>
            <p:ph sz="quarter" idx="16"/>
          </p:nvPr>
        </p:nvSpPr>
        <p:spPr>
          <a:xfrm>
            <a:off x="4502990" y="3848103"/>
            <a:ext cx="3960000" cy="1872000"/>
          </a:xfrm>
          <a:prstGeom prst="rect">
            <a:avLst/>
          </a:prstGeom>
        </p:spPr>
        <p:txBody>
          <a:bodyPr/>
          <a:lstStyle>
            <a:lvl1pPr marL="179726" indent="-179726">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laceholder 12">
            <a:extLst>
              <a:ext uri="{FF2B5EF4-FFF2-40B4-BE49-F238E27FC236}">
                <a16:creationId xmlns:a16="http://schemas.microsoft.com/office/drawing/2014/main" id="{331589B2-F1E8-A049-BF5F-D450D7AE0CB2}"/>
              </a:ext>
            </a:extLst>
          </p:cNvPr>
          <p:cNvSpPr>
            <a:spLocks noGrp="1"/>
          </p:cNvSpPr>
          <p:nvPr>
            <p:ph type="sldNum" sz="quarter" idx="17"/>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90EA65EC-DF7B-454F-8214-83A0245E7DED}" type="slidenum">
              <a:rPr lang="en-GB" altLang="en-US"/>
              <a:pPr/>
              <a:t>‹#›</a:t>
            </a:fld>
            <a:endParaRPr lang="en-GB" altLang="en-US"/>
          </a:p>
        </p:txBody>
      </p:sp>
      <p:sp>
        <p:nvSpPr>
          <p:cNvPr id="11" name="Date Placeholder 7">
            <a:extLst>
              <a:ext uri="{FF2B5EF4-FFF2-40B4-BE49-F238E27FC236}">
                <a16:creationId xmlns:a16="http://schemas.microsoft.com/office/drawing/2014/main" id="{7D230462-D234-244A-A33E-DE2F9AA2BC9A}"/>
              </a:ext>
            </a:extLst>
          </p:cNvPr>
          <p:cNvSpPr>
            <a:spLocks noGrp="1"/>
          </p:cNvSpPr>
          <p:nvPr>
            <p:ph type="dt" sz="half" idx="18"/>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3" name="Footer Placeholder 10">
            <a:extLst>
              <a:ext uri="{FF2B5EF4-FFF2-40B4-BE49-F238E27FC236}">
                <a16:creationId xmlns:a16="http://schemas.microsoft.com/office/drawing/2014/main" id="{AE99E162-658E-0141-AF65-865BA420226D}"/>
              </a:ext>
            </a:extLst>
          </p:cNvPr>
          <p:cNvSpPr>
            <a:spLocks noGrp="1"/>
          </p:cNvSpPr>
          <p:nvPr>
            <p:ph type="ftr" sz="quarter" idx="19"/>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2832824372"/>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7"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0" name="Content Placeholder 9"/>
          <p:cNvSpPr>
            <a:spLocks noGrp="1"/>
          </p:cNvSpPr>
          <p:nvPr>
            <p:ph sz="quarter" idx="14"/>
          </p:nvPr>
        </p:nvSpPr>
        <p:spPr>
          <a:xfrm>
            <a:off x="4500000" y="1760403"/>
            <a:ext cx="3960000" cy="3960000"/>
          </a:xfrm>
          <a:prstGeom prst="rect">
            <a:avLst/>
          </a:prstGeom>
        </p:spPr>
        <p:txBody>
          <a:bodyPr/>
          <a:lstStyle>
            <a:lvl1pPr marL="179726" indent="-179726">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9"/>
          <p:cNvSpPr>
            <a:spLocks noGrp="1"/>
          </p:cNvSpPr>
          <p:nvPr>
            <p:ph sz="quarter" idx="15"/>
          </p:nvPr>
        </p:nvSpPr>
        <p:spPr>
          <a:xfrm>
            <a:off x="309600" y="1760403"/>
            <a:ext cx="3960000" cy="3960000"/>
          </a:xfrm>
          <a:prstGeom prst="rect">
            <a:avLst/>
          </a:prstGeom>
        </p:spPr>
        <p:txBody>
          <a:bodyPr/>
          <a:lstStyle>
            <a:lvl1pPr marL="179726" indent="-179726">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8">
            <a:extLst>
              <a:ext uri="{FF2B5EF4-FFF2-40B4-BE49-F238E27FC236}">
                <a16:creationId xmlns:a16="http://schemas.microsoft.com/office/drawing/2014/main" id="{28C3D6E6-77D8-2B47-ACD8-AB23B9EBC200}"/>
              </a:ext>
            </a:extLst>
          </p:cNvPr>
          <p:cNvSpPr>
            <a:spLocks noGrp="1"/>
          </p:cNvSpPr>
          <p:nvPr>
            <p:ph type="sldNum" sz="quarter" idx="16"/>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0E7E5BCF-8357-CF44-BBD4-86E429803571}" type="slidenum">
              <a:rPr lang="en-GB" altLang="en-US"/>
              <a:pPr/>
              <a:t>‹#›</a:t>
            </a:fld>
            <a:endParaRPr lang="en-GB" altLang="en-US"/>
          </a:p>
        </p:txBody>
      </p:sp>
      <p:sp>
        <p:nvSpPr>
          <p:cNvPr id="8" name="Date Placeholder 7">
            <a:extLst>
              <a:ext uri="{FF2B5EF4-FFF2-40B4-BE49-F238E27FC236}">
                <a16:creationId xmlns:a16="http://schemas.microsoft.com/office/drawing/2014/main" id="{56D96C9E-09C2-C84A-89C1-FD4E9F54CC75}"/>
              </a:ext>
            </a:extLst>
          </p:cNvPr>
          <p:cNvSpPr>
            <a:spLocks noGrp="1"/>
          </p:cNvSpPr>
          <p:nvPr>
            <p:ph type="dt" sz="half" idx="17"/>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9" name="Footer Placeholder 10">
            <a:extLst>
              <a:ext uri="{FF2B5EF4-FFF2-40B4-BE49-F238E27FC236}">
                <a16:creationId xmlns:a16="http://schemas.microsoft.com/office/drawing/2014/main" id="{3633492E-7B2F-4349-B8DF-E4826A8F8783}"/>
              </a:ext>
            </a:extLst>
          </p:cNvPr>
          <p:cNvSpPr>
            <a:spLocks noGrp="1"/>
          </p:cNvSpPr>
          <p:nvPr>
            <p:ph type="ftr" sz="quarter" idx="18"/>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329729472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3"/>
            <a:ext cx="77724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548740"/>
      </p:ext>
    </p:extLst>
  </p:cSld>
  <p:clrMapOvr>
    <a:masterClrMapping/>
  </p:clrMapOvr>
  <p:transition spd="med">
    <p:wipe dir="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9"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10"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3" name="Content Placeholder 12"/>
          <p:cNvSpPr>
            <a:spLocks noGrp="1"/>
          </p:cNvSpPr>
          <p:nvPr>
            <p:ph sz="quarter" idx="14"/>
          </p:nvPr>
        </p:nvSpPr>
        <p:spPr>
          <a:xfrm>
            <a:off x="313200" y="1760403"/>
            <a:ext cx="2674800" cy="3960000"/>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16"/>
          <p:cNvSpPr>
            <a:spLocks noGrp="1"/>
          </p:cNvSpPr>
          <p:nvPr>
            <p:ph sz="quarter" idx="15"/>
          </p:nvPr>
        </p:nvSpPr>
        <p:spPr>
          <a:xfrm>
            <a:off x="3268800" y="1760403"/>
            <a:ext cx="2674800" cy="3960000"/>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8"/>
          <p:cNvSpPr>
            <a:spLocks noGrp="1"/>
          </p:cNvSpPr>
          <p:nvPr>
            <p:ph sz="quarter" idx="16"/>
          </p:nvPr>
        </p:nvSpPr>
        <p:spPr>
          <a:xfrm>
            <a:off x="6220800" y="1760403"/>
            <a:ext cx="2674800" cy="3960000"/>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10">
            <a:extLst>
              <a:ext uri="{FF2B5EF4-FFF2-40B4-BE49-F238E27FC236}">
                <a16:creationId xmlns:a16="http://schemas.microsoft.com/office/drawing/2014/main" id="{8F8A4E98-979D-5844-BDC5-C16A3935BF05}"/>
              </a:ext>
            </a:extLst>
          </p:cNvPr>
          <p:cNvSpPr>
            <a:spLocks noGrp="1"/>
          </p:cNvSpPr>
          <p:nvPr>
            <p:ph type="sldNum" sz="quarter" idx="17"/>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EDA08861-0889-E64A-A82B-6E222FE631DC}" type="slidenum">
              <a:rPr lang="en-GB" altLang="en-US"/>
              <a:pPr/>
              <a:t>‹#›</a:t>
            </a:fld>
            <a:endParaRPr lang="en-GB" altLang="en-US"/>
          </a:p>
        </p:txBody>
      </p:sp>
      <p:sp>
        <p:nvSpPr>
          <p:cNvPr id="8" name="Date Placeholder 7">
            <a:extLst>
              <a:ext uri="{FF2B5EF4-FFF2-40B4-BE49-F238E27FC236}">
                <a16:creationId xmlns:a16="http://schemas.microsoft.com/office/drawing/2014/main" id="{19EBC306-40C2-6A4A-B2C1-23122E7E213D}"/>
              </a:ext>
            </a:extLst>
          </p:cNvPr>
          <p:cNvSpPr>
            <a:spLocks noGrp="1"/>
          </p:cNvSpPr>
          <p:nvPr>
            <p:ph type="dt" sz="half" idx="18"/>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1" name="Footer Placeholder 11">
            <a:extLst>
              <a:ext uri="{FF2B5EF4-FFF2-40B4-BE49-F238E27FC236}">
                <a16:creationId xmlns:a16="http://schemas.microsoft.com/office/drawing/2014/main" id="{2679D1A7-9931-AA46-B56B-5929A3E85624}"/>
              </a:ext>
            </a:extLst>
          </p:cNvPr>
          <p:cNvSpPr>
            <a:spLocks noGrp="1"/>
          </p:cNvSpPr>
          <p:nvPr>
            <p:ph type="ftr" sz="quarter" idx="19"/>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2790640797"/>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ody and Content">
    <p:spTree>
      <p:nvGrpSpPr>
        <p:cNvPr id="1" name=""/>
        <p:cNvGrpSpPr/>
        <p:nvPr/>
      </p:nvGrpSpPr>
      <p:grpSpPr>
        <a:xfrm>
          <a:off x="0" y="0"/>
          <a:ext cx="0" cy="0"/>
          <a:chOff x="0" y="0"/>
          <a:chExt cx="0" cy="0"/>
        </a:xfrm>
      </p:grpSpPr>
      <p:sp>
        <p:nvSpPr>
          <p:cNvPr id="9"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10"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3" name="Content Placeholder 12"/>
          <p:cNvSpPr>
            <a:spLocks noGrp="1"/>
          </p:cNvSpPr>
          <p:nvPr>
            <p:ph sz="quarter" idx="14"/>
          </p:nvPr>
        </p:nvSpPr>
        <p:spPr>
          <a:xfrm>
            <a:off x="313200" y="3714752"/>
            <a:ext cx="67068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p:cNvSpPr>
            <a:spLocks noGrp="1"/>
          </p:cNvSpPr>
          <p:nvPr>
            <p:ph type="body" sz="quarter" idx="17"/>
          </p:nvPr>
        </p:nvSpPr>
        <p:spPr>
          <a:xfrm>
            <a:off x="309600" y="1760403"/>
            <a:ext cx="6706800" cy="1811476"/>
          </a:xfrm>
          <a:prstGeom prst="rect">
            <a:avLst/>
          </a:prstGeom>
        </p:spPr>
        <p:txBody>
          <a:bodyPr/>
          <a:lstStyle>
            <a:lvl1pPr marL="0" indent="0">
              <a:buNone/>
              <a:defRPr sz="1800" b="0">
                <a:solidFill>
                  <a:schemeClr val="tx1"/>
                </a:solidFill>
                <a:latin typeface="Arial" pitchFamily="34" charset="0"/>
                <a:cs typeface="Arial" pitchFamily="34" charset="0"/>
              </a:defRPr>
            </a:lvl1pPr>
          </a:lstStyle>
          <a:p>
            <a:pPr lvl="0"/>
            <a:r>
              <a:rPr lang="en-US"/>
              <a:t>Click to edit Master text styles</a:t>
            </a:r>
          </a:p>
        </p:txBody>
      </p:sp>
      <p:sp>
        <p:nvSpPr>
          <p:cNvPr id="6" name="Slide Number Placeholder 13">
            <a:extLst>
              <a:ext uri="{FF2B5EF4-FFF2-40B4-BE49-F238E27FC236}">
                <a16:creationId xmlns:a16="http://schemas.microsoft.com/office/drawing/2014/main" id="{2CF100B2-8A58-1B4A-ACE5-7C9E45B1904F}"/>
              </a:ext>
            </a:extLst>
          </p:cNvPr>
          <p:cNvSpPr>
            <a:spLocks noGrp="1"/>
          </p:cNvSpPr>
          <p:nvPr>
            <p:ph type="sldNum" sz="quarter" idx="18"/>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9266E6A1-C895-7140-89EA-A3BBEC60B92F}" type="slidenum">
              <a:rPr lang="en-GB" altLang="en-US"/>
              <a:pPr/>
              <a:t>‹#›</a:t>
            </a:fld>
            <a:endParaRPr lang="en-GB" altLang="en-US"/>
          </a:p>
        </p:txBody>
      </p:sp>
      <p:sp>
        <p:nvSpPr>
          <p:cNvPr id="7" name="Date Placeholder 6">
            <a:extLst>
              <a:ext uri="{FF2B5EF4-FFF2-40B4-BE49-F238E27FC236}">
                <a16:creationId xmlns:a16="http://schemas.microsoft.com/office/drawing/2014/main" id="{795600C2-B4EB-9244-B0DD-7EA1D8850418}"/>
              </a:ext>
            </a:extLst>
          </p:cNvPr>
          <p:cNvSpPr>
            <a:spLocks noGrp="1"/>
          </p:cNvSpPr>
          <p:nvPr>
            <p:ph type="dt" sz="half" idx="19"/>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8" name="Footer Placeholder 7">
            <a:extLst>
              <a:ext uri="{FF2B5EF4-FFF2-40B4-BE49-F238E27FC236}">
                <a16:creationId xmlns:a16="http://schemas.microsoft.com/office/drawing/2014/main" id="{A4A859C5-C7D5-9848-8329-849083C53A01}"/>
              </a:ext>
            </a:extLst>
          </p:cNvPr>
          <p:cNvSpPr>
            <a:spLocks noGrp="1"/>
          </p:cNvSpPr>
          <p:nvPr>
            <p:ph type="ftr" sz="quarter" idx="20"/>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973715763"/>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ody and 2 Content">
    <p:spTree>
      <p:nvGrpSpPr>
        <p:cNvPr id="1" name=""/>
        <p:cNvGrpSpPr/>
        <p:nvPr/>
      </p:nvGrpSpPr>
      <p:grpSpPr>
        <a:xfrm>
          <a:off x="0" y="0"/>
          <a:ext cx="0" cy="0"/>
          <a:chOff x="0" y="0"/>
          <a:chExt cx="0" cy="0"/>
        </a:xfrm>
      </p:grpSpPr>
      <p:sp>
        <p:nvSpPr>
          <p:cNvPr id="9"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10"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3" name="Content Placeholder 12"/>
          <p:cNvSpPr>
            <a:spLocks noGrp="1"/>
          </p:cNvSpPr>
          <p:nvPr>
            <p:ph sz="quarter" idx="14"/>
          </p:nvPr>
        </p:nvSpPr>
        <p:spPr>
          <a:xfrm>
            <a:off x="313200" y="3714752"/>
            <a:ext cx="39600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8"/>
          <p:cNvSpPr>
            <a:spLocks noGrp="1"/>
          </p:cNvSpPr>
          <p:nvPr>
            <p:ph sz="quarter" idx="16"/>
          </p:nvPr>
        </p:nvSpPr>
        <p:spPr>
          <a:xfrm>
            <a:off x="4643438" y="3714752"/>
            <a:ext cx="39600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p:cNvSpPr>
            <a:spLocks noGrp="1"/>
          </p:cNvSpPr>
          <p:nvPr>
            <p:ph type="body" sz="quarter" idx="17"/>
          </p:nvPr>
        </p:nvSpPr>
        <p:spPr>
          <a:xfrm>
            <a:off x="309600" y="1760403"/>
            <a:ext cx="6706800" cy="1811476"/>
          </a:xfrm>
          <a:prstGeom prst="rect">
            <a:avLst/>
          </a:prstGeom>
        </p:spPr>
        <p:txBody>
          <a:bodyPr/>
          <a:lstStyle>
            <a:lvl1pPr marL="0" indent="0">
              <a:buNone/>
              <a:defRPr sz="1800" b="0">
                <a:solidFill>
                  <a:schemeClr val="tx1"/>
                </a:solidFill>
                <a:latin typeface="Arial" pitchFamily="34" charset="0"/>
                <a:cs typeface="Arial" pitchFamily="34" charset="0"/>
              </a:defRPr>
            </a:lvl1pPr>
          </a:lstStyle>
          <a:p>
            <a:pPr lvl="0"/>
            <a:r>
              <a:rPr lang="en-US"/>
              <a:t>Click to edit Master text styles</a:t>
            </a:r>
          </a:p>
        </p:txBody>
      </p:sp>
      <p:sp>
        <p:nvSpPr>
          <p:cNvPr id="7" name="Slide Number Placeholder 13">
            <a:extLst>
              <a:ext uri="{FF2B5EF4-FFF2-40B4-BE49-F238E27FC236}">
                <a16:creationId xmlns:a16="http://schemas.microsoft.com/office/drawing/2014/main" id="{25843E45-2E69-9E49-83A6-7EFF3E3FA424}"/>
              </a:ext>
            </a:extLst>
          </p:cNvPr>
          <p:cNvSpPr>
            <a:spLocks noGrp="1"/>
          </p:cNvSpPr>
          <p:nvPr>
            <p:ph type="sldNum" sz="quarter" idx="18"/>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06C07A40-14F3-BF4B-B0A6-9DBDE1E1A191}" type="slidenum">
              <a:rPr lang="en-GB" altLang="en-US"/>
              <a:pPr/>
              <a:t>‹#›</a:t>
            </a:fld>
            <a:endParaRPr lang="en-GB" altLang="en-US"/>
          </a:p>
        </p:txBody>
      </p:sp>
      <p:sp>
        <p:nvSpPr>
          <p:cNvPr id="8" name="Date Placeholder 7">
            <a:extLst>
              <a:ext uri="{FF2B5EF4-FFF2-40B4-BE49-F238E27FC236}">
                <a16:creationId xmlns:a16="http://schemas.microsoft.com/office/drawing/2014/main" id="{EB663E7B-A32A-5F48-963F-D27450381556}"/>
              </a:ext>
            </a:extLst>
          </p:cNvPr>
          <p:cNvSpPr>
            <a:spLocks noGrp="1"/>
          </p:cNvSpPr>
          <p:nvPr>
            <p:ph type="dt" sz="half" idx="19"/>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2" name="Footer Placeholder 11">
            <a:extLst>
              <a:ext uri="{FF2B5EF4-FFF2-40B4-BE49-F238E27FC236}">
                <a16:creationId xmlns:a16="http://schemas.microsoft.com/office/drawing/2014/main" id="{DD0A0028-2221-CE44-A812-2F70D96C43BF}"/>
              </a:ext>
            </a:extLst>
          </p:cNvPr>
          <p:cNvSpPr>
            <a:spLocks noGrp="1"/>
          </p:cNvSpPr>
          <p:nvPr>
            <p:ph type="ftr" sz="quarter" idx="20"/>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1363823024"/>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dy and 3 Content">
    <p:spTree>
      <p:nvGrpSpPr>
        <p:cNvPr id="1" name=""/>
        <p:cNvGrpSpPr/>
        <p:nvPr/>
      </p:nvGrpSpPr>
      <p:grpSpPr>
        <a:xfrm>
          <a:off x="0" y="0"/>
          <a:ext cx="0" cy="0"/>
          <a:chOff x="0" y="0"/>
          <a:chExt cx="0" cy="0"/>
        </a:xfrm>
      </p:grpSpPr>
      <p:sp>
        <p:nvSpPr>
          <p:cNvPr id="9"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10"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3" name="Content Placeholder 12"/>
          <p:cNvSpPr>
            <a:spLocks noGrp="1"/>
          </p:cNvSpPr>
          <p:nvPr>
            <p:ph sz="quarter" idx="14"/>
          </p:nvPr>
        </p:nvSpPr>
        <p:spPr>
          <a:xfrm>
            <a:off x="313200" y="3714752"/>
            <a:ext cx="26748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16"/>
          <p:cNvSpPr>
            <a:spLocks noGrp="1"/>
          </p:cNvSpPr>
          <p:nvPr>
            <p:ph sz="quarter" idx="15"/>
          </p:nvPr>
        </p:nvSpPr>
        <p:spPr>
          <a:xfrm>
            <a:off x="3268800" y="3714752"/>
            <a:ext cx="26748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8"/>
          <p:cNvSpPr>
            <a:spLocks noGrp="1"/>
          </p:cNvSpPr>
          <p:nvPr>
            <p:ph sz="quarter" idx="16"/>
          </p:nvPr>
        </p:nvSpPr>
        <p:spPr>
          <a:xfrm>
            <a:off x="6220800" y="3714752"/>
            <a:ext cx="26748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p:cNvSpPr>
            <a:spLocks noGrp="1"/>
          </p:cNvSpPr>
          <p:nvPr>
            <p:ph type="body" sz="quarter" idx="17"/>
          </p:nvPr>
        </p:nvSpPr>
        <p:spPr>
          <a:xfrm>
            <a:off x="309600" y="1760403"/>
            <a:ext cx="6706800" cy="1811476"/>
          </a:xfrm>
          <a:prstGeom prst="rect">
            <a:avLst/>
          </a:prstGeom>
        </p:spPr>
        <p:txBody>
          <a:bodyPr/>
          <a:lstStyle>
            <a:lvl1pPr marL="0" indent="0">
              <a:buNone/>
              <a:defRPr sz="1800" b="0">
                <a:solidFill>
                  <a:schemeClr val="tx1"/>
                </a:solidFill>
                <a:latin typeface="Arial" pitchFamily="34" charset="0"/>
                <a:cs typeface="Arial" pitchFamily="34" charset="0"/>
              </a:defRPr>
            </a:lvl1pPr>
          </a:lstStyle>
          <a:p>
            <a:pPr lvl="0"/>
            <a:r>
              <a:rPr lang="en-US"/>
              <a:t>Click to edit Master text styles</a:t>
            </a:r>
          </a:p>
        </p:txBody>
      </p:sp>
      <p:sp>
        <p:nvSpPr>
          <p:cNvPr id="8" name="Date Placeholder 15">
            <a:extLst>
              <a:ext uri="{FF2B5EF4-FFF2-40B4-BE49-F238E27FC236}">
                <a16:creationId xmlns:a16="http://schemas.microsoft.com/office/drawing/2014/main" id="{EF188AC3-4945-3E45-88E7-24129DF15C0E}"/>
              </a:ext>
            </a:extLst>
          </p:cNvPr>
          <p:cNvSpPr>
            <a:spLocks noGrp="1"/>
          </p:cNvSpPr>
          <p:nvPr>
            <p:ph type="dt" sz="half" idx="18"/>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2" name="Slide Number Placeholder 17">
            <a:extLst>
              <a:ext uri="{FF2B5EF4-FFF2-40B4-BE49-F238E27FC236}">
                <a16:creationId xmlns:a16="http://schemas.microsoft.com/office/drawing/2014/main" id="{D3906E1D-214B-714A-B693-CDB3F9D65998}"/>
              </a:ext>
            </a:extLst>
          </p:cNvPr>
          <p:cNvSpPr>
            <a:spLocks noGrp="1"/>
          </p:cNvSpPr>
          <p:nvPr>
            <p:ph type="sldNum" sz="quarter" idx="19"/>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82802A45-3DF0-0944-BE97-2BD7F5D5C2A0}" type="slidenum">
              <a:rPr lang="en-GB" altLang="en-US"/>
              <a:pPr/>
              <a:t>‹#›</a:t>
            </a:fld>
            <a:endParaRPr lang="en-GB" altLang="en-US"/>
          </a:p>
        </p:txBody>
      </p:sp>
      <p:sp>
        <p:nvSpPr>
          <p:cNvPr id="14" name="Footer Placeholder 19">
            <a:extLst>
              <a:ext uri="{FF2B5EF4-FFF2-40B4-BE49-F238E27FC236}">
                <a16:creationId xmlns:a16="http://schemas.microsoft.com/office/drawing/2014/main" id="{CDB192D9-8B5A-9F46-A304-9429AF2B0967}"/>
              </a:ext>
            </a:extLst>
          </p:cNvPr>
          <p:cNvSpPr>
            <a:spLocks noGrp="1"/>
          </p:cNvSpPr>
          <p:nvPr>
            <p:ph type="ftr" sz="quarter" idx="20"/>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3832567256"/>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dy and right Picture">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39"/>
            <a:ext cx="3976648" cy="1082660"/>
          </a:xfrm>
          <a:prstGeom prst="rect">
            <a:avLst/>
          </a:prstGeom>
        </p:spPr>
        <p:txBody>
          <a:bodyPr/>
          <a:lstStyle/>
          <a:p>
            <a:r>
              <a:rPr lang="en-US"/>
              <a:t>Click to edit Master title style</a:t>
            </a:r>
            <a:endParaRPr lang="en-GB" dirty="0"/>
          </a:p>
        </p:txBody>
      </p:sp>
      <p:sp>
        <p:nvSpPr>
          <p:cNvPr id="9" name="Picture Placeholder 8"/>
          <p:cNvSpPr>
            <a:spLocks noGrp="1"/>
          </p:cNvSpPr>
          <p:nvPr>
            <p:ph type="pic" sz="quarter" idx="15"/>
          </p:nvPr>
        </p:nvSpPr>
        <p:spPr>
          <a:xfrm>
            <a:off x="4714904" y="0"/>
            <a:ext cx="4429096" cy="6858000"/>
          </a:xfrm>
          <a:prstGeom prst="rect">
            <a:avLst/>
          </a:prstGeom>
        </p:spPr>
        <p:txBody>
          <a:bodyPr/>
          <a:lstStyle>
            <a:lvl1pPr marL="0" indent="0">
              <a:buNone/>
              <a:defRPr/>
            </a:lvl1pPr>
          </a:lstStyle>
          <a:p>
            <a:pPr lvl="0"/>
            <a:r>
              <a:rPr lang="en-US" noProof="0"/>
              <a:t>Click icon to add picture</a:t>
            </a:r>
            <a:endParaRPr lang="en-GB" noProof="0"/>
          </a:p>
        </p:txBody>
      </p:sp>
      <p:sp>
        <p:nvSpPr>
          <p:cNvPr id="8" name="Text Placeholder 7"/>
          <p:cNvSpPr>
            <a:spLocks noGrp="1"/>
          </p:cNvSpPr>
          <p:nvPr>
            <p:ph type="body" sz="quarter" idx="16"/>
          </p:nvPr>
        </p:nvSpPr>
        <p:spPr>
          <a:xfrm>
            <a:off x="309600" y="1760403"/>
            <a:ext cx="3960000" cy="3960000"/>
          </a:xfrm>
          <a:prstGeom prst="rect">
            <a:avLst/>
          </a:prstGeom>
        </p:spPr>
        <p:txBody>
          <a:bodyPr/>
          <a:lstStyle>
            <a:lvl1pPr marL="0" indent="0">
              <a:buNone/>
              <a:defRPr sz="1400"/>
            </a:lvl1pPr>
          </a:lstStyle>
          <a:p>
            <a:pPr lvl="0"/>
            <a:r>
              <a:rPr lang="en-US"/>
              <a:t>Click to edit Master text styles</a:t>
            </a:r>
          </a:p>
        </p:txBody>
      </p:sp>
      <p:sp>
        <p:nvSpPr>
          <p:cNvPr id="5" name="Slide Number Placeholder 11">
            <a:extLst>
              <a:ext uri="{FF2B5EF4-FFF2-40B4-BE49-F238E27FC236}">
                <a16:creationId xmlns:a16="http://schemas.microsoft.com/office/drawing/2014/main" id="{93B961A1-DB98-6D45-B149-E0B689126A78}"/>
              </a:ext>
            </a:extLst>
          </p:cNvPr>
          <p:cNvSpPr>
            <a:spLocks noGrp="1"/>
          </p:cNvSpPr>
          <p:nvPr>
            <p:ph type="sldNum" sz="quarter" idx="17"/>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90216A90-A2AC-6449-80C4-842AD143B6C5}" type="slidenum">
              <a:rPr lang="en-GB" altLang="en-US"/>
              <a:pPr/>
              <a:t>‹#›</a:t>
            </a:fld>
            <a:endParaRPr lang="en-GB" altLang="en-US"/>
          </a:p>
        </p:txBody>
      </p:sp>
      <p:sp>
        <p:nvSpPr>
          <p:cNvPr id="6" name="Date Placeholder 5">
            <a:extLst>
              <a:ext uri="{FF2B5EF4-FFF2-40B4-BE49-F238E27FC236}">
                <a16:creationId xmlns:a16="http://schemas.microsoft.com/office/drawing/2014/main" id="{301ECB73-A300-B344-9B95-CC6203A21117}"/>
              </a:ext>
            </a:extLst>
          </p:cNvPr>
          <p:cNvSpPr>
            <a:spLocks noGrp="1"/>
          </p:cNvSpPr>
          <p:nvPr>
            <p:ph type="dt" sz="half" idx="18"/>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7" name="Footer Placeholder 6">
            <a:extLst>
              <a:ext uri="{FF2B5EF4-FFF2-40B4-BE49-F238E27FC236}">
                <a16:creationId xmlns:a16="http://schemas.microsoft.com/office/drawing/2014/main" id="{5785ABF8-BA44-F046-88EC-514B8C5B292C}"/>
              </a:ext>
            </a:extLst>
          </p:cNvPr>
          <p:cNvSpPr>
            <a:spLocks noGrp="1"/>
          </p:cNvSpPr>
          <p:nvPr>
            <p:ph type="ftr" sz="quarter" idx="19"/>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2553294272"/>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dy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7"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8" name="Text Placeholder 8"/>
          <p:cNvSpPr>
            <a:spLocks noGrp="1"/>
          </p:cNvSpPr>
          <p:nvPr>
            <p:ph type="body" sz="quarter" idx="14"/>
          </p:nvPr>
        </p:nvSpPr>
        <p:spPr>
          <a:xfrm>
            <a:off x="309601" y="1760403"/>
            <a:ext cx="8405804" cy="1811476"/>
          </a:xfrm>
          <a:prstGeom prst="rect">
            <a:avLst/>
          </a:prstGeom>
        </p:spPr>
        <p:txBody>
          <a:bodyPr/>
          <a:lstStyle>
            <a:lvl1pPr marL="0" indent="0">
              <a:buNone/>
              <a:defRPr sz="1800" b="1">
                <a:solidFill>
                  <a:schemeClr val="tx1"/>
                </a:solidFill>
                <a:latin typeface="Arial" pitchFamily="34" charset="0"/>
                <a:cs typeface="Arial" pitchFamily="34" charset="0"/>
              </a:defRPr>
            </a:lvl1pPr>
          </a:lstStyle>
          <a:p>
            <a:pPr lvl="0"/>
            <a:r>
              <a:rPr lang="en-US"/>
              <a:t>Click to edit Master text styles</a:t>
            </a:r>
          </a:p>
        </p:txBody>
      </p:sp>
      <p:sp>
        <p:nvSpPr>
          <p:cNvPr id="10" name="Picture Placeholder 9"/>
          <p:cNvSpPr>
            <a:spLocks noGrp="1"/>
          </p:cNvSpPr>
          <p:nvPr>
            <p:ph type="pic" sz="quarter" idx="15"/>
          </p:nvPr>
        </p:nvSpPr>
        <p:spPr>
          <a:xfrm>
            <a:off x="0" y="3594584"/>
            <a:ext cx="9144000" cy="3240000"/>
          </a:xfrm>
          <a:prstGeom prst="rect">
            <a:avLst/>
          </a:prstGeom>
        </p:spPr>
        <p:txBody>
          <a:bodyPr/>
          <a:lstStyle>
            <a:lvl1pPr>
              <a:buNone/>
              <a:defRPr/>
            </a:lvl1pPr>
          </a:lstStyle>
          <a:p>
            <a:pPr lvl="0"/>
            <a:r>
              <a:rPr lang="en-US" noProof="0"/>
              <a:t>Click icon to add picture</a:t>
            </a:r>
            <a:endParaRPr lang="en-GB" noProof="0" dirty="0"/>
          </a:p>
        </p:txBody>
      </p:sp>
      <p:sp>
        <p:nvSpPr>
          <p:cNvPr id="6" name="Slide Number Placeholder 8">
            <a:extLst>
              <a:ext uri="{FF2B5EF4-FFF2-40B4-BE49-F238E27FC236}">
                <a16:creationId xmlns:a16="http://schemas.microsoft.com/office/drawing/2014/main" id="{CADDA54E-1BEF-8F44-ACF2-9EEE9615D551}"/>
              </a:ext>
            </a:extLst>
          </p:cNvPr>
          <p:cNvSpPr>
            <a:spLocks noGrp="1"/>
          </p:cNvSpPr>
          <p:nvPr>
            <p:ph type="sldNum" sz="quarter" idx="16"/>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6CECDB5D-682C-6446-8EB9-72726061AF51}" type="slidenum">
              <a:rPr lang="en-GB" altLang="en-US"/>
              <a:pPr/>
              <a:t>‹#›</a:t>
            </a:fld>
            <a:endParaRPr lang="en-GB" altLang="en-US"/>
          </a:p>
        </p:txBody>
      </p:sp>
      <p:sp>
        <p:nvSpPr>
          <p:cNvPr id="9" name="Date Placeholder 10">
            <a:extLst>
              <a:ext uri="{FF2B5EF4-FFF2-40B4-BE49-F238E27FC236}">
                <a16:creationId xmlns:a16="http://schemas.microsoft.com/office/drawing/2014/main" id="{1B676B46-4976-8A45-A332-CDEBFC070242}"/>
              </a:ext>
            </a:extLst>
          </p:cNvPr>
          <p:cNvSpPr>
            <a:spLocks noGrp="1"/>
          </p:cNvSpPr>
          <p:nvPr>
            <p:ph type="dt" sz="half" idx="17"/>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1" name="Footer Placeholder 11">
            <a:extLst>
              <a:ext uri="{FF2B5EF4-FFF2-40B4-BE49-F238E27FC236}">
                <a16:creationId xmlns:a16="http://schemas.microsoft.com/office/drawing/2014/main" id="{386F6DCC-8EB1-F846-B2BF-F04EAAFFBEB7}"/>
              </a:ext>
            </a:extLst>
          </p:cNvPr>
          <p:cNvSpPr>
            <a:spLocks noGrp="1"/>
          </p:cNvSpPr>
          <p:nvPr>
            <p:ph type="ftr" sz="quarter" idx="18"/>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1361545707"/>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6" name="Title 1"/>
          <p:cNvSpPr>
            <a:spLocks noGrp="1"/>
          </p:cNvSpPr>
          <p:nvPr>
            <p:ph type="title"/>
          </p:nvPr>
        </p:nvSpPr>
        <p:spPr>
          <a:xfrm>
            <a:off x="309600" y="274639"/>
            <a:ext cx="8415338" cy="720000"/>
          </a:xfrm>
          <a:prstGeom prst="rect">
            <a:avLst/>
          </a:prstGeom>
        </p:spPr>
        <p:txBody>
          <a:bodyPr/>
          <a:lstStyle>
            <a:lvl1pPr>
              <a:defRPr sz="3600"/>
            </a:lvl1pPr>
          </a:lstStyle>
          <a:p>
            <a:r>
              <a:rPr lang="en-US"/>
              <a:t>Click to edit Master title style</a:t>
            </a:r>
            <a:endParaRPr lang="en-GB" dirty="0"/>
          </a:p>
        </p:txBody>
      </p:sp>
      <p:sp>
        <p:nvSpPr>
          <p:cNvPr id="7" name="Text Placeholder 6"/>
          <p:cNvSpPr>
            <a:spLocks noGrp="1"/>
          </p:cNvSpPr>
          <p:nvPr>
            <p:ph type="body" sz="quarter" idx="12"/>
          </p:nvPr>
        </p:nvSpPr>
        <p:spPr>
          <a:xfrm>
            <a:off x="309600" y="1760400"/>
            <a:ext cx="6706800" cy="4424400"/>
          </a:xfrm>
          <a:prstGeom prst="rect">
            <a:avLst/>
          </a:prstGeom>
        </p:spPr>
        <p:txBody>
          <a:bodyPr/>
          <a:lstStyle>
            <a:lvl1pPr marL="342378" indent="-342378">
              <a:buClrTx/>
              <a:buFont typeface="+mj-lt"/>
              <a:buAutoNum type="arabicPeriod"/>
              <a:defRPr b="1">
                <a:latin typeface="Arial" pitchFamily="34" charset="0"/>
                <a:cs typeface="Arial" pitchFamily="34" charset="0"/>
              </a:defRPr>
            </a:lvl1pPr>
            <a:lvl2pPr marL="718903" indent="-179726">
              <a:defRPr sz="1600" baseline="0">
                <a:latin typeface="Arial" pitchFamily="34" charset="0"/>
                <a:cs typeface="Arial" pitchFamily="34" charset="0"/>
              </a:defRPr>
            </a:lvl2pPr>
            <a:lvl3pPr marL="898628">
              <a:defRPr sz="1600">
                <a:latin typeface="Arial" pitchFamily="34" charset="0"/>
                <a:cs typeface="Arial" pitchFamily="34" charset="0"/>
              </a:defRPr>
            </a:lvl3pPr>
          </a:lstStyle>
          <a:p>
            <a:pPr lvl="0"/>
            <a:r>
              <a:rPr lang="en-US"/>
              <a:t>Click to edit Master text styles</a:t>
            </a:r>
          </a:p>
          <a:p>
            <a:pPr lvl="1"/>
            <a:r>
              <a:rPr lang="en-US"/>
              <a:t>Second level</a:t>
            </a:r>
          </a:p>
          <a:p>
            <a:pPr lvl="2"/>
            <a:r>
              <a:rPr lang="en-US"/>
              <a:t>Third level</a:t>
            </a:r>
          </a:p>
        </p:txBody>
      </p:sp>
      <p:sp>
        <p:nvSpPr>
          <p:cNvPr id="4" name="Slide Number Placeholder 7">
            <a:extLst>
              <a:ext uri="{FF2B5EF4-FFF2-40B4-BE49-F238E27FC236}">
                <a16:creationId xmlns:a16="http://schemas.microsoft.com/office/drawing/2014/main" id="{7C785113-A73C-CF48-BA7B-EF7F1479633B}"/>
              </a:ext>
            </a:extLst>
          </p:cNvPr>
          <p:cNvSpPr>
            <a:spLocks noGrp="1"/>
          </p:cNvSpPr>
          <p:nvPr>
            <p:ph type="sldNum" sz="quarter" idx="13"/>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3CD6F825-2995-1249-B020-909596229E24}" type="slidenum">
              <a:rPr lang="en-GB" altLang="en-US"/>
              <a:pPr/>
              <a:t>‹#›</a:t>
            </a:fld>
            <a:endParaRPr lang="en-GB" altLang="en-US"/>
          </a:p>
        </p:txBody>
      </p:sp>
      <p:sp>
        <p:nvSpPr>
          <p:cNvPr id="5" name="Date Placeholder 4">
            <a:extLst>
              <a:ext uri="{FF2B5EF4-FFF2-40B4-BE49-F238E27FC236}">
                <a16:creationId xmlns:a16="http://schemas.microsoft.com/office/drawing/2014/main" id="{8907585B-5229-AC4A-82A7-211BA83E228B}"/>
              </a:ext>
            </a:extLst>
          </p:cNvPr>
          <p:cNvSpPr>
            <a:spLocks noGrp="1"/>
          </p:cNvSpPr>
          <p:nvPr>
            <p:ph type="dt" sz="half" idx="14"/>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8" name="Footer Placeholder 8">
            <a:extLst>
              <a:ext uri="{FF2B5EF4-FFF2-40B4-BE49-F238E27FC236}">
                <a16:creationId xmlns:a16="http://schemas.microsoft.com/office/drawing/2014/main" id="{8A5E62D3-4F99-0949-9B3E-BF1437EC614A}"/>
              </a:ext>
            </a:extLst>
          </p:cNvPr>
          <p:cNvSpPr>
            <a:spLocks noGrp="1"/>
          </p:cNvSpPr>
          <p:nvPr>
            <p:ph type="ftr" sz="quarter" idx="15"/>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457970902"/>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8"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4" name="Slide Number Placeholder 8">
            <a:extLst>
              <a:ext uri="{FF2B5EF4-FFF2-40B4-BE49-F238E27FC236}">
                <a16:creationId xmlns:a16="http://schemas.microsoft.com/office/drawing/2014/main" id="{89F440D4-A6A0-6A40-BFA2-7942540E91EC}"/>
              </a:ext>
            </a:extLst>
          </p:cNvPr>
          <p:cNvSpPr>
            <a:spLocks noGrp="1"/>
          </p:cNvSpPr>
          <p:nvPr>
            <p:ph type="sldNum" sz="quarter" idx="14"/>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1AE29D32-8EAD-514B-AC40-489E1B12BD86}" type="slidenum">
              <a:rPr lang="en-GB" altLang="en-US"/>
              <a:pPr/>
              <a:t>‹#›</a:t>
            </a:fld>
            <a:endParaRPr lang="en-GB" altLang="en-US"/>
          </a:p>
        </p:txBody>
      </p:sp>
      <p:sp>
        <p:nvSpPr>
          <p:cNvPr id="5" name="Date Placeholder 4">
            <a:extLst>
              <a:ext uri="{FF2B5EF4-FFF2-40B4-BE49-F238E27FC236}">
                <a16:creationId xmlns:a16="http://schemas.microsoft.com/office/drawing/2014/main" id="{9CB5DE16-50BF-E541-9846-5D2601A3EE49}"/>
              </a:ext>
            </a:extLst>
          </p:cNvPr>
          <p:cNvSpPr>
            <a:spLocks noGrp="1"/>
          </p:cNvSpPr>
          <p:nvPr>
            <p:ph type="dt" sz="half" idx="15"/>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6" name="Footer Placeholder 5">
            <a:extLst>
              <a:ext uri="{FF2B5EF4-FFF2-40B4-BE49-F238E27FC236}">
                <a16:creationId xmlns:a16="http://schemas.microsoft.com/office/drawing/2014/main" id="{F7953367-0240-794A-915C-527851194233}"/>
              </a:ext>
            </a:extLst>
          </p:cNvPr>
          <p:cNvSpPr>
            <a:spLocks noGrp="1"/>
          </p:cNvSpPr>
          <p:nvPr>
            <p:ph type="ftr" sz="quarter" idx="16"/>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1912453510"/>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8313" y="188913"/>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484313"/>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484321"/>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82270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0313639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1"/>
            <a:ext cx="7772400" cy="1470025"/>
          </a:xfrm>
        </p:spPr>
        <p:txBody>
          <a:bodyPr/>
          <a:lstStyle/>
          <a:p>
            <a:r>
              <a:rPr lang="en-US"/>
              <a:t>Click to edit Master title style</a:t>
            </a:r>
            <a:endParaRPr lang="en-GB" dirty="0"/>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6502" indent="0" algn="ctr">
              <a:buNone/>
              <a:defRPr>
                <a:solidFill>
                  <a:schemeClr val="tx1">
                    <a:tint val="75000"/>
                  </a:schemeClr>
                </a:solidFill>
              </a:defRPr>
            </a:lvl2pPr>
            <a:lvl3pPr marL="913005" indent="0" algn="ctr">
              <a:buNone/>
              <a:defRPr>
                <a:solidFill>
                  <a:schemeClr val="tx1">
                    <a:tint val="75000"/>
                  </a:schemeClr>
                </a:solidFill>
              </a:defRPr>
            </a:lvl3pPr>
            <a:lvl4pPr marL="1369506" indent="0" algn="ctr">
              <a:buNone/>
              <a:defRPr>
                <a:solidFill>
                  <a:schemeClr val="tx1">
                    <a:tint val="75000"/>
                  </a:schemeClr>
                </a:solidFill>
              </a:defRPr>
            </a:lvl4pPr>
            <a:lvl5pPr marL="1826013" indent="0" algn="ctr">
              <a:buNone/>
              <a:defRPr>
                <a:solidFill>
                  <a:schemeClr val="tx1">
                    <a:tint val="75000"/>
                  </a:schemeClr>
                </a:solidFill>
              </a:defRPr>
            </a:lvl5pPr>
            <a:lvl6pPr marL="2282515" indent="0" algn="ctr">
              <a:buNone/>
              <a:defRPr>
                <a:solidFill>
                  <a:schemeClr val="tx1">
                    <a:tint val="75000"/>
                  </a:schemeClr>
                </a:solidFill>
              </a:defRPr>
            </a:lvl6pPr>
            <a:lvl7pPr marL="2739014" indent="0" algn="ctr">
              <a:buNone/>
              <a:defRPr>
                <a:solidFill>
                  <a:schemeClr val="tx1">
                    <a:tint val="75000"/>
                  </a:schemeClr>
                </a:solidFill>
              </a:defRPr>
            </a:lvl7pPr>
            <a:lvl8pPr marL="3195521" indent="0" algn="ctr">
              <a:buNone/>
              <a:defRPr>
                <a:solidFill>
                  <a:schemeClr val="tx1">
                    <a:tint val="75000"/>
                  </a:schemeClr>
                </a:solidFill>
              </a:defRPr>
            </a:lvl8pPr>
            <a:lvl9pPr marL="3652026"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C857AD9F-A811-5B46-B6D3-5BFE8DA73BAC}"/>
              </a:ext>
            </a:extLst>
          </p:cNvPr>
          <p:cNvSpPr>
            <a:spLocks noGrp="1"/>
          </p:cNvSpPr>
          <p:nvPr>
            <p:ph type="ftr" sz="quarter" idx="10"/>
          </p:nvPr>
        </p:nvSpPr>
        <p:spPr>
          <a:xfrm>
            <a:off x="3124200" y="6286500"/>
            <a:ext cx="2895600" cy="365125"/>
          </a:xfrm>
        </p:spPr>
        <p:txBody>
          <a:bodyPr/>
          <a:lstStyle>
            <a:lvl1pPr>
              <a:defRPr sz="1800">
                <a:solidFill>
                  <a:prstClr val="white"/>
                </a:solidFill>
                <a:effectLst/>
                <a:latin typeface="Verdana" pitchFamily="34" charset="0"/>
                <a:ea typeface="Verdana" pitchFamily="34" charset="0"/>
                <a:cs typeface="Verdana" pitchFamily="34" charset="0"/>
              </a:defRPr>
            </a:lvl1pPr>
          </a:lstStyle>
          <a:p>
            <a:pPr>
              <a:defRPr/>
            </a:pPr>
            <a:r>
              <a:rPr lang="en-GB"/>
              <a:t>Speaker</a:t>
            </a:r>
          </a:p>
        </p:txBody>
      </p:sp>
    </p:spTree>
    <p:extLst>
      <p:ext uri="{BB962C8B-B14F-4D97-AF65-F5344CB8AC3E}">
        <p14:creationId xmlns:p14="http://schemas.microsoft.com/office/powerpoint/2010/main" val="1922657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199" indent="0" algn="ctr">
              <a:buNone/>
              <a:defRPr/>
            </a:lvl2pPr>
            <a:lvl3pPr marL="910405" indent="0" algn="ctr">
              <a:buNone/>
              <a:defRPr/>
            </a:lvl3pPr>
            <a:lvl4pPr marL="1365603" indent="0" algn="ctr">
              <a:buNone/>
              <a:defRPr/>
            </a:lvl4pPr>
            <a:lvl5pPr marL="1820813" indent="0" algn="ctr">
              <a:buNone/>
              <a:defRPr/>
            </a:lvl5pPr>
            <a:lvl6pPr marL="2276016" indent="0" algn="ctr">
              <a:buNone/>
              <a:defRPr/>
            </a:lvl6pPr>
            <a:lvl7pPr marL="2731214" indent="0" algn="ctr">
              <a:buNone/>
              <a:defRPr/>
            </a:lvl7pPr>
            <a:lvl8pPr marL="3186422" indent="0" algn="ctr">
              <a:buNone/>
              <a:defRPr/>
            </a:lvl8pPr>
            <a:lvl9pPr marL="3641632"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39D7394-EE8C-EB4E-B3AB-25FDF4D4303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FE69A8A-036B-5144-9E61-2C46F18342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237972F-53D5-724D-8D81-C45875770944}"/>
              </a:ext>
            </a:extLst>
          </p:cNvPr>
          <p:cNvSpPr>
            <a:spLocks noGrp="1" noChangeArrowheads="1"/>
          </p:cNvSpPr>
          <p:nvPr>
            <p:ph type="sldNum" sz="quarter" idx="12"/>
          </p:nvPr>
        </p:nvSpPr>
        <p:spPr>
          <a:ln/>
        </p:spPr>
        <p:txBody>
          <a:bodyPr/>
          <a:lstStyle>
            <a:lvl1pPr>
              <a:defRPr/>
            </a:lvl1pPr>
          </a:lstStyle>
          <a:p>
            <a:fld id="{4EA87E31-DEEE-3549-AC61-EDABEAF9D121}" type="slidenum">
              <a:rPr lang="en-US" altLang="en-US"/>
              <a:pPr/>
              <a:t>‹#›</a:t>
            </a:fld>
            <a:endParaRPr lang="en-US" altLang="en-US"/>
          </a:p>
        </p:txBody>
      </p:sp>
    </p:spTree>
    <p:extLst>
      <p:ext uri="{BB962C8B-B14F-4D97-AF65-F5344CB8AC3E}">
        <p14:creationId xmlns:p14="http://schemas.microsoft.com/office/powerpoint/2010/main" val="77197747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47CF36E6-B42E-B141-AA71-BFFCD18CB06A}"/>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308697397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endParaRPr lang="en-GB" dirty="0"/>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6502" indent="0">
              <a:buNone/>
              <a:defRPr sz="1800">
                <a:solidFill>
                  <a:schemeClr val="tx1">
                    <a:tint val="75000"/>
                  </a:schemeClr>
                </a:solidFill>
              </a:defRPr>
            </a:lvl2pPr>
            <a:lvl3pPr marL="913005" indent="0">
              <a:buNone/>
              <a:defRPr sz="1600">
                <a:solidFill>
                  <a:schemeClr val="tx1">
                    <a:tint val="75000"/>
                  </a:schemeClr>
                </a:solidFill>
              </a:defRPr>
            </a:lvl3pPr>
            <a:lvl4pPr marL="1369506" indent="0">
              <a:buNone/>
              <a:defRPr sz="1400">
                <a:solidFill>
                  <a:schemeClr val="tx1">
                    <a:tint val="75000"/>
                  </a:schemeClr>
                </a:solidFill>
              </a:defRPr>
            </a:lvl4pPr>
            <a:lvl5pPr marL="1826013" indent="0">
              <a:buNone/>
              <a:defRPr sz="1400">
                <a:solidFill>
                  <a:schemeClr val="tx1">
                    <a:tint val="75000"/>
                  </a:schemeClr>
                </a:solidFill>
              </a:defRPr>
            </a:lvl5pPr>
            <a:lvl6pPr marL="2282515" indent="0">
              <a:buNone/>
              <a:defRPr sz="1400">
                <a:solidFill>
                  <a:schemeClr val="tx1">
                    <a:tint val="75000"/>
                  </a:schemeClr>
                </a:solidFill>
              </a:defRPr>
            </a:lvl6pPr>
            <a:lvl7pPr marL="2739014" indent="0">
              <a:buNone/>
              <a:defRPr sz="1400">
                <a:solidFill>
                  <a:schemeClr val="tx1">
                    <a:tint val="75000"/>
                  </a:schemeClr>
                </a:solidFill>
              </a:defRPr>
            </a:lvl7pPr>
            <a:lvl8pPr marL="3195521" indent="0">
              <a:buNone/>
              <a:defRPr sz="1400">
                <a:solidFill>
                  <a:schemeClr val="tx1">
                    <a:tint val="75000"/>
                  </a:schemeClr>
                </a:solidFill>
              </a:defRPr>
            </a:lvl8pPr>
            <a:lvl9pPr marL="3652026"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63B4919B-D629-F84B-AFFA-988181516E0A}"/>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19195282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508CE582-5373-7F49-A2C5-164974E46B2E}"/>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182620628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43" y="1535113"/>
            <a:ext cx="4041775"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4">
            <a:extLst>
              <a:ext uri="{FF2B5EF4-FFF2-40B4-BE49-F238E27FC236}">
                <a16:creationId xmlns:a16="http://schemas.microsoft.com/office/drawing/2014/main" id="{ACE5F509-ECC2-2B45-98A1-BD130E719934}"/>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361176837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4">
            <a:extLst>
              <a:ext uri="{FF2B5EF4-FFF2-40B4-BE49-F238E27FC236}">
                <a16:creationId xmlns:a16="http://schemas.microsoft.com/office/drawing/2014/main" id="{514A8E37-52E1-2A43-A374-5D93C6D1E4CB}"/>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89930512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E199D7E-E6C5-C348-80D4-21B79F49F1C3}"/>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76550959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8"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18" y="1435104"/>
            <a:ext cx="3008313" cy="46910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4E94312-7424-F840-A27A-941053B6D0D9}"/>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28619610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6502" indent="0">
              <a:buNone/>
              <a:defRPr sz="2800"/>
            </a:lvl2pPr>
            <a:lvl3pPr marL="913005" indent="0">
              <a:buNone/>
              <a:defRPr sz="2400"/>
            </a:lvl3pPr>
            <a:lvl4pPr marL="1369506" indent="0">
              <a:buNone/>
              <a:defRPr sz="2000"/>
            </a:lvl4pPr>
            <a:lvl5pPr marL="1826013" indent="0">
              <a:buNone/>
              <a:defRPr sz="2000"/>
            </a:lvl5pPr>
            <a:lvl6pPr marL="2282515" indent="0">
              <a:buNone/>
              <a:defRPr sz="2000"/>
            </a:lvl6pPr>
            <a:lvl7pPr marL="2739014" indent="0">
              <a:buNone/>
              <a:defRPr sz="2000"/>
            </a:lvl7pPr>
            <a:lvl8pPr marL="3195521" indent="0">
              <a:buNone/>
              <a:defRPr sz="2000"/>
            </a:lvl8pPr>
            <a:lvl9pPr marL="3652026"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5B6BD15A-5865-FE44-B9A6-8994F2959DE1}"/>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71160172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CD63775-E45E-EF4E-A0AB-318343D71DEB}"/>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35450295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6"/>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5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30276815-D7A9-C948-AB49-76F029A75042}"/>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3384121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305C21-6096-3247-8D00-E43B32F0D4C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A42E79B-6FA8-2C45-9B0E-E726A29FC60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14E1A9-BF56-2F48-A50B-82392C22FCD4}"/>
              </a:ext>
            </a:extLst>
          </p:cNvPr>
          <p:cNvSpPr>
            <a:spLocks noGrp="1" noChangeArrowheads="1"/>
          </p:cNvSpPr>
          <p:nvPr>
            <p:ph type="sldNum" sz="quarter" idx="12"/>
          </p:nvPr>
        </p:nvSpPr>
        <p:spPr>
          <a:ln/>
        </p:spPr>
        <p:txBody>
          <a:bodyPr/>
          <a:lstStyle>
            <a:lvl1pPr>
              <a:defRPr/>
            </a:lvl1pPr>
          </a:lstStyle>
          <a:p>
            <a:fld id="{CA9FFB60-1128-2E41-B553-FED08585F3AC}" type="slidenum">
              <a:rPr lang="en-US" altLang="en-US"/>
              <a:pPr/>
              <a:t>‹#›</a:t>
            </a:fld>
            <a:endParaRPr lang="en-US" altLang="en-US"/>
          </a:p>
        </p:txBody>
      </p:sp>
    </p:spTree>
    <p:extLst>
      <p:ext uri="{BB962C8B-B14F-4D97-AF65-F5344CB8AC3E}">
        <p14:creationId xmlns:p14="http://schemas.microsoft.com/office/powerpoint/2010/main" val="404752618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2F06C78-F01F-8945-90CB-D8E030B5438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C6506AD-3A54-0A4B-8532-C73990EC3E2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0BAB20B-C7D3-D641-B99F-29167E815176}"/>
              </a:ext>
            </a:extLst>
          </p:cNvPr>
          <p:cNvSpPr>
            <a:spLocks noGrp="1" noChangeArrowheads="1"/>
          </p:cNvSpPr>
          <p:nvPr>
            <p:ph type="sldNum" sz="quarter" idx="12"/>
          </p:nvPr>
        </p:nvSpPr>
        <p:spPr/>
        <p:txBody>
          <a:bodyPr/>
          <a:lstStyle>
            <a:lvl1pPr>
              <a:defRPr/>
            </a:lvl1pPr>
          </a:lstStyle>
          <a:p>
            <a:fld id="{56AB9774-0BD2-334E-B7CA-4CBED7E9432B}" type="slidenum">
              <a:rPr lang="en-US" altLang="en-US"/>
              <a:pPr/>
              <a:t>‹#›</a:t>
            </a:fld>
            <a:endParaRPr lang="en-US" altLang="en-US"/>
          </a:p>
        </p:txBody>
      </p:sp>
    </p:spTree>
    <p:extLst>
      <p:ext uri="{BB962C8B-B14F-4D97-AF65-F5344CB8AC3E}">
        <p14:creationId xmlns:p14="http://schemas.microsoft.com/office/powerpoint/2010/main" val="5644330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415D0F8-FB07-3846-8EA2-A26CEAF087B6}"/>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4BCE1EA-2F42-DA48-845C-78AFD8BD560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D637E41-1D61-E044-AD7E-07628266833C}"/>
              </a:ext>
            </a:extLst>
          </p:cNvPr>
          <p:cNvSpPr>
            <a:spLocks noGrp="1" noChangeArrowheads="1"/>
          </p:cNvSpPr>
          <p:nvPr>
            <p:ph type="sldNum" sz="quarter" idx="12"/>
          </p:nvPr>
        </p:nvSpPr>
        <p:spPr/>
        <p:txBody>
          <a:bodyPr/>
          <a:lstStyle>
            <a:lvl1pPr>
              <a:defRPr/>
            </a:lvl1pPr>
          </a:lstStyle>
          <a:p>
            <a:fld id="{242F7D96-5025-8E4C-ABDF-25A137E46FAC}" type="slidenum">
              <a:rPr lang="en-US" altLang="en-US"/>
              <a:pPr/>
              <a:t>‹#›</a:t>
            </a:fld>
            <a:endParaRPr lang="en-US" altLang="en-US"/>
          </a:p>
        </p:txBody>
      </p:sp>
    </p:spTree>
    <p:extLst>
      <p:ext uri="{BB962C8B-B14F-4D97-AF65-F5344CB8AC3E}">
        <p14:creationId xmlns:p14="http://schemas.microsoft.com/office/powerpoint/2010/main" val="5089233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99C6171-40BE-6B41-B65D-C625B5DB705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BB9BEC3-D00C-0744-A0D0-9F52D888BCA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807BF1E-4094-6546-A09B-BAFB1E8AB63B}"/>
              </a:ext>
            </a:extLst>
          </p:cNvPr>
          <p:cNvSpPr>
            <a:spLocks noGrp="1" noChangeArrowheads="1"/>
          </p:cNvSpPr>
          <p:nvPr>
            <p:ph type="sldNum" sz="quarter" idx="12"/>
          </p:nvPr>
        </p:nvSpPr>
        <p:spPr/>
        <p:txBody>
          <a:bodyPr/>
          <a:lstStyle>
            <a:lvl1pPr>
              <a:defRPr/>
            </a:lvl1pPr>
          </a:lstStyle>
          <a:p>
            <a:fld id="{26B51ED3-F16D-5145-9CAF-37668B452902}" type="slidenum">
              <a:rPr lang="en-US" altLang="en-US"/>
              <a:pPr/>
              <a:t>‹#›</a:t>
            </a:fld>
            <a:endParaRPr lang="en-US" altLang="en-US"/>
          </a:p>
        </p:txBody>
      </p:sp>
    </p:spTree>
    <p:extLst>
      <p:ext uri="{BB962C8B-B14F-4D97-AF65-F5344CB8AC3E}">
        <p14:creationId xmlns:p14="http://schemas.microsoft.com/office/powerpoint/2010/main" val="109351242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445AFD-2DC7-DF49-A1E7-42AEB174EE3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D831FCC-021D-BA4B-B071-717DEF7E2723}"/>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70E0D3D5-D14E-0E4F-9AE8-C52D01E2073F}"/>
              </a:ext>
            </a:extLst>
          </p:cNvPr>
          <p:cNvSpPr>
            <a:spLocks noGrp="1" noChangeArrowheads="1"/>
          </p:cNvSpPr>
          <p:nvPr>
            <p:ph type="sldNum" sz="quarter" idx="12"/>
          </p:nvPr>
        </p:nvSpPr>
        <p:spPr/>
        <p:txBody>
          <a:bodyPr/>
          <a:lstStyle>
            <a:lvl1pPr>
              <a:defRPr/>
            </a:lvl1pPr>
          </a:lstStyle>
          <a:p>
            <a:fld id="{0639F3FF-CB3C-2A47-AC3D-F237A7C2F4F3}" type="slidenum">
              <a:rPr lang="en-US" altLang="en-US"/>
              <a:pPr/>
              <a:t>‹#›</a:t>
            </a:fld>
            <a:endParaRPr lang="en-US" altLang="en-US"/>
          </a:p>
        </p:txBody>
      </p:sp>
    </p:spTree>
    <p:extLst>
      <p:ext uri="{BB962C8B-B14F-4D97-AF65-F5344CB8AC3E}">
        <p14:creationId xmlns:p14="http://schemas.microsoft.com/office/powerpoint/2010/main" val="163802406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8B4C29E-556F-AB4D-A6FC-90255328CC32}"/>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8187D2B9-6B34-8546-9E64-0ED0D5C7A8A2}"/>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A1A8FB4-63C8-7045-9B4E-571E6DFF5681}"/>
              </a:ext>
            </a:extLst>
          </p:cNvPr>
          <p:cNvSpPr>
            <a:spLocks noGrp="1" noChangeArrowheads="1"/>
          </p:cNvSpPr>
          <p:nvPr>
            <p:ph type="sldNum" sz="quarter" idx="12"/>
          </p:nvPr>
        </p:nvSpPr>
        <p:spPr/>
        <p:txBody>
          <a:bodyPr/>
          <a:lstStyle>
            <a:lvl1pPr>
              <a:defRPr/>
            </a:lvl1pPr>
          </a:lstStyle>
          <a:p>
            <a:fld id="{07534C00-11C0-8A4E-AB44-D4E592359704}" type="slidenum">
              <a:rPr lang="en-US" altLang="en-US"/>
              <a:pPr/>
              <a:t>‹#›</a:t>
            </a:fld>
            <a:endParaRPr lang="en-US" altLang="en-US"/>
          </a:p>
        </p:txBody>
      </p:sp>
    </p:spTree>
    <p:extLst>
      <p:ext uri="{BB962C8B-B14F-4D97-AF65-F5344CB8AC3E}">
        <p14:creationId xmlns:p14="http://schemas.microsoft.com/office/powerpoint/2010/main" val="83857561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19AA784-A631-954E-B40F-39973057DD91}"/>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294B0A37-5616-BE49-BACB-F3429765E989}"/>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C2DC31A-A3DC-CF4C-A745-BD77D949245E}"/>
              </a:ext>
            </a:extLst>
          </p:cNvPr>
          <p:cNvSpPr>
            <a:spLocks noGrp="1" noChangeArrowheads="1"/>
          </p:cNvSpPr>
          <p:nvPr>
            <p:ph type="sldNum" sz="quarter" idx="12"/>
          </p:nvPr>
        </p:nvSpPr>
        <p:spPr/>
        <p:txBody>
          <a:bodyPr/>
          <a:lstStyle>
            <a:lvl1pPr>
              <a:defRPr/>
            </a:lvl1pPr>
          </a:lstStyle>
          <a:p>
            <a:fld id="{D26DE1D9-0AA4-CF40-A5D0-AAA643125512}" type="slidenum">
              <a:rPr lang="en-US" altLang="en-US"/>
              <a:pPr/>
              <a:t>‹#›</a:t>
            </a:fld>
            <a:endParaRPr lang="en-US" altLang="en-US"/>
          </a:p>
        </p:txBody>
      </p:sp>
    </p:spTree>
    <p:extLst>
      <p:ext uri="{BB962C8B-B14F-4D97-AF65-F5344CB8AC3E}">
        <p14:creationId xmlns:p14="http://schemas.microsoft.com/office/powerpoint/2010/main" val="37512611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03D407A-0FEE-244F-AE89-61DE20A2FC9C}"/>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3565D242-864E-D747-BD10-6FA7B4FD5C6C}"/>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56B453E-A19A-1D41-BE4D-0FE3F69C1985}"/>
              </a:ext>
            </a:extLst>
          </p:cNvPr>
          <p:cNvSpPr>
            <a:spLocks noGrp="1" noChangeArrowheads="1"/>
          </p:cNvSpPr>
          <p:nvPr>
            <p:ph type="sldNum" sz="quarter" idx="12"/>
          </p:nvPr>
        </p:nvSpPr>
        <p:spPr/>
        <p:txBody>
          <a:bodyPr/>
          <a:lstStyle>
            <a:lvl1pPr>
              <a:defRPr/>
            </a:lvl1pPr>
          </a:lstStyle>
          <a:p>
            <a:fld id="{7D6A5761-7E86-7548-ABF1-514F3EFC68D1}" type="slidenum">
              <a:rPr lang="en-US" altLang="en-US"/>
              <a:pPr/>
              <a:t>‹#›</a:t>
            </a:fld>
            <a:endParaRPr lang="en-US" altLang="en-US"/>
          </a:p>
        </p:txBody>
      </p:sp>
    </p:spTree>
    <p:extLst>
      <p:ext uri="{BB962C8B-B14F-4D97-AF65-F5344CB8AC3E}">
        <p14:creationId xmlns:p14="http://schemas.microsoft.com/office/powerpoint/2010/main" val="21616281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E75CEC8-FE11-0C42-8AD6-6115E964C7A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5292E85-BB4F-BF4C-9E61-99250D3F5BD0}"/>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7E77B3E2-6192-6A4C-9856-04B0E0A1E118}"/>
              </a:ext>
            </a:extLst>
          </p:cNvPr>
          <p:cNvSpPr>
            <a:spLocks noGrp="1" noChangeArrowheads="1"/>
          </p:cNvSpPr>
          <p:nvPr>
            <p:ph type="sldNum" sz="quarter" idx="12"/>
          </p:nvPr>
        </p:nvSpPr>
        <p:spPr/>
        <p:txBody>
          <a:bodyPr/>
          <a:lstStyle>
            <a:lvl1pPr>
              <a:defRPr/>
            </a:lvl1pPr>
          </a:lstStyle>
          <a:p>
            <a:fld id="{51651447-96E0-FC4B-B35C-7B24191DF700}" type="slidenum">
              <a:rPr lang="en-US" altLang="en-US"/>
              <a:pPr/>
              <a:t>‹#›</a:t>
            </a:fld>
            <a:endParaRPr lang="en-US" altLang="en-US"/>
          </a:p>
        </p:txBody>
      </p:sp>
    </p:spTree>
    <p:extLst>
      <p:ext uri="{BB962C8B-B14F-4D97-AF65-F5344CB8AC3E}">
        <p14:creationId xmlns:p14="http://schemas.microsoft.com/office/powerpoint/2010/main" val="374465520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66FAFFA6-1ECB-134C-9365-9C0AF6CD08CE}"/>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5448754-5CB2-1741-879D-817EA881453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252846F-C546-1D4D-8BFC-627929E3D39B}"/>
              </a:ext>
            </a:extLst>
          </p:cNvPr>
          <p:cNvSpPr>
            <a:spLocks noGrp="1" noChangeArrowheads="1"/>
          </p:cNvSpPr>
          <p:nvPr>
            <p:ph type="sldNum" sz="quarter" idx="12"/>
          </p:nvPr>
        </p:nvSpPr>
        <p:spPr/>
        <p:txBody>
          <a:bodyPr/>
          <a:lstStyle>
            <a:lvl1pPr>
              <a:defRPr/>
            </a:lvl1pPr>
          </a:lstStyle>
          <a:p>
            <a:fld id="{B1CE3962-B055-1749-A7FB-472D86CABE50}" type="slidenum">
              <a:rPr lang="en-US" altLang="en-US"/>
              <a:pPr/>
              <a:t>‹#›</a:t>
            </a:fld>
            <a:endParaRPr lang="en-US" altLang="en-US"/>
          </a:p>
        </p:txBody>
      </p:sp>
    </p:spTree>
    <p:extLst>
      <p:ext uri="{BB962C8B-B14F-4D97-AF65-F5344CB8AC3E}">
        <p14:creationId xmlns:p14="http://schemas.microsoft.com/office/powerpoint/2010/main" val="247371040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27B4533-8D5C-5640-AB6C-C938F20EE9A0}"/>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7F3E45F-35E4-DD49-AFA7-EF994EC29062}"/>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BB44444-E285-E64C-98BB-24CD52AA0B9E}"/>
              </a:ext>
            </a:extLst>
          </p:cNvPr>
          <p:cNvSpPr>
            <a:spLocks noGrp="1" noChangeArrowheads="1"/>
          </p:cNvSpPr>
          <p:nvPr>
            <p:ph type="sldNum" sz="quarter" idx="12"/>
          </p:nvPr>
        </p:nvSpPr>
        <p:spPr/>
        <p:txBody>
          <a:bodyPr/>
          <a:lstStyle>
            <a:lvl1pPr>
              <a:defRPr/>
            </a:lvl1pPr>
          </a:lstStyle>
          <a:p>
            <a:fld id="{AF04F2AC-B4E0-7C42-A91A-CB6CFDF3E94B}" type="slidenum">
              <a:rPr lang="en-US" altLang="en-US"/>
              <a:pPr/>
              <a:t>‹#›</a:t>
            </a:fld>
            <a:endParaRPr lang="en-US" altLang="en-US"/>
          </a:p>
        </p:txBody>
      </p:sp>
    </p:spTree>
    <p:extLst>
      <p:ext uri="{BB962C8B-B14F-4D97-AF65-F5344CB8AC3E}">
        <p14:creationId xmlns:p14="http://schemas.microsoft.com/office/powerpoint/2010/main" val="1226259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9"/>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199" indent="0">
              <a:buNone/>
              <a:defRPr sz="1800"/>
            </a:lvl2pPr>
            <a:lvl3pPr marL="910405" indent="0">
              <a:buNone/>
              <a:defRPr sz="1600"/>
            </a:lvl3pPr>
            <a:lvl4pPr marL="1365603" indent="0">
              <a:buNone/>
              <a:defRPr sz="1400"/>
            </a:lvl4pPr>
            <a:lvl5pPr marL="1820813" indent="0">
              <a:buNone/>
              <a:defRPr sz="1400"/>
            </a:lvl5pPr>
            <a:lvl6pPr marL="2276016" indent="0">
              <a:buNone/>
              <a:defRPr sz="1400"/>
            </a:lvl6pPr>
            <a:lvl7pPr marL="2731214" indent="0">
              <a:buNone/>
              <a:defRPr sz="1400"/>
            </a:lvl7pPr>
            <a:lvl8pPr marL="3186422" indent="0">
              <a:buNone/>
              <a:defRPr sz="1400"/>
            </a:lvl8pPr>
            <a:lvl9pPr marL="3641632"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0C92C5D-B080-DD4C-9B7C-D7EE6C750EB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3794A52-4BEA-A54B-B5CA-28572AB0D9D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FC58236-5738-0C44-9E5F-5F48AB040F10}"/>
              </a:ext>
            </a:extLst>
          </p:cNvPr>
          <p:cNvSpPr>
            <a:spLocks noGrp="1" noChangeArrowheads="1"/>
          </p:cNvSpPr>
          <p:nvPr>
            <p:ph type="sldNum" sz="quarter" idx="12"/>
          </p:nvPr>
        </p:nvSpPr>
        <p:spPr>
          <a:ln/>
        </p:spPr>
        <p:txBody>
          <a:bodyPr/>
          <a:lstStyle>
            <a:lvl1pPr>
              <a:defRPr/>
            </a:lvl1pPr>
          </a:lstStyle>
          <a:p>
            <a:fld id="{4DF231FA-ED7A-134D-8A2F-9AA7DE7B095F}" type="slidenum">
              <a:rPr lang="en-US" altLang="en-US"/>
              <a:pPr/>
              <a:t>‹#›</a:t>
            </a:fld>
            <a:endParaRPr lang="en-US" altLang="en-US"/>
          </a:p>
        </p:txBody>
      </p:sp>
    </p:spTree>
    <p:extLst>
      <p:ext uri="{BB962C8B-B14F-4D97-AF65-F5344CB8AC3E}">
        <p14:creationId xmlns:p14="http://schemas.microsoft.com/office/powerpoint/2010/main" val="226807384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5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DF9FF4E-2A93-DD4B-A771-DD2A6033652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9015370-CDEB-CF4A-B247-6B05670CC81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DC8DE76-AF27-114E-91AC-EC9656FCDA6E}"/>
              </a:ext>
            </a:extLst>
          </p:cNvPr>
          <p:cNvSpPr>
            <a:spLocks noGrp="1" noChangeArrowheads="1"/>
          </p:cNvSpPr>
          <p:nvPr>
            <p:ph type="sldNum" sz="quarter" idx="12"/>
          </p:nvPr>
        </p:nvSpPr>
        <p:spPr/>
        <p:txBody>
          <a:bodyPr/>
          <a:lstStyle>
            <a:lvl1pPr>
              <a:defRPr/>
            </a:lvl1pPr>
          </a:lstStyle>
          <a:p>
            <a:fld id="{8803DC64-2021-2044-9D7D-5EC28A3F2996}" type="slidenum">
              <a:rPr lang="en-US" altLang="en-US"/>
              <a:pPr/>
              <a:t>‹#›</a:t>
            </a:fld>
            <a:endParaRPr lang="en-US" altLang="en-US"/>
          </a:p>
        </p:txBody>
      </p:sp>
    </p:spTree>
    <p:extLst>
      <p:ext uri="{BB962C8B-B14F-4D97-AF65-F5344CB8AC3E}">
        <p14:creationId xmlns:p14="http://schemas.microsoft.com/office/powerpoint/2010/main" val="64999541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023" indent="0" algn="ctr">
              <a:buNone/>
              <a:defRPr/>
            </a:lvl2pPr>
            <a:lvl3pPr marL="912047" indent="0" algn="ctr">
              <a:buNone/>
              <a:defRPr/>
            </a:lvl3pPr>
            <a:lvl4pPr marL="1368066" indent="0" algn="ctr">
              <a:buNone/>
              <a:defRPr/>
            </a:lvl4pPr>
            <a:lvl5pPr marL="1824096" indent="0" algn="ctr">
              <a:buNone/>
              <a:defRPr/>
            </a:lvl5pPr>
            <a:lvl6pPr marL="2280119" indent="0" algn="ctr">
              <a:buNone/>
              <a:defRPr/>
            </a:lvl6pPr>
            <a:lvl7pPr marL="2736138" indent="0" algn="ctr">
              <a:buNone/>
              <a:defRPr/>
            </a:lvl7pPr>
            <a:lvl8pPr marL="3192166" indent="0" algn="ctr">
              <a:buNone/>
              <a:defRPr/>
            </a:lvl8pPr>
            <a:lvl9pPr marL="3648195" indent="0" algn="ctr">
              <a:buNone/>
              <a:defRPr/>
            </a:lvl9pPr>
          </a:lstStyle>
          <a:p>
            <a:r>
              <a:rPr lang="en-US"/>
              <a:t>Click to edit Master subtitle style</a:t>
            </a:r>
          </a:p>
        </p:txBody>
      </p:sp>
    </p:spTree>
    <p:extLst>
      <p:ext uri="{BB962C8B-B14F-4D97-AF65-F5344CB8AC3E}">
        <p14:creationId xmlns:p14="http://schemas.microsoft.com/office/powerpoint/2010/main" val="408831158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5768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023" indent="0">
              <a:buNone/>
              <a:defRPr sz="1800"/>
            </a:lvl2pPr>
            <a:lvl3pPr marL="912047" indent="0">
              <a:buNone/>
              <a:defRPr sz="1600"/>
            </a:lvl3pPr>
            <a:lvl4pPr marL="1368066" indent="0">
              <a:buNone/>
              <a:defRPr sz="1400"/>
            </a:lvl4pPr>
            <a:lvl5pPr marL="1824096" indent="0">
              <a:buNone/>
              <a:defRPr sz="1400"/>
            </a:lvl5pPr>
            <a:lvl6pPr marL="2280119" indent="0">
              <a:buNone/>
              <a:defRPr sz="1400"/>
            </a:lvl6pPr>
            <a:lvl7pPr marL="2736138" indent="0">
              <a:buNone/>
              <a:defRPr sz="1400"/>
            </a:lvl7pPr>
            <a:lvl8pPr marL="3192166" indent="0">
              <a:buNone/>
              <a:defRPr sz="1400"/>
            </a:lvl8pPr>
            <a:lvl9pPr marL="3648195" indent="0">
              <a:buNone/>
              <a:defRPr sz="1400"/>
            </a:lvl9pPr>
          </a:lstStyle>
          <a:p>
            <a:pPr lvl="0"/>
            <a:r>
              <a:rPr lang="en-US"/>
              <a:t>Click to edit Master text styles</a:t>
            </a:r>
          </a:p>
        </p:txBody>
      </p:sp>
    </p:spTree>
    <p:extLst>
      <p:ext uri="{BB962C8B-B14F-4D97-AF65-F5344CB8AC3E}">
        <p14:creationId xmlns:p14="http://schemas.microsoft.com/office/powerpoint/2010/main" val="115590074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04268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023" indent="0">
              <a:buNone/>
              <a:defRPr sz="2000" b="1"/>
            </a:lvl2pPr>
            <a:lvl3pPr marL="912047" indent="0">
              <a:buNone/>
              <a:defRPr sz="1800" b="1"/>
            </a:lvl3pPr>
            <a:lvl4pPr marL="1368066" indent="0">
              <a:buNone/>
              <a:defRPr sz="1600" b="1"/>
            </a:lvl4pPr>
            <a:lvl5pPr marL="1824096" indent="0">
              <a:buNone/>
              <a:defRPr sz="1600" b="1"/>
            </a:lvl5pPr>
            <a:lvl6pPr marL="2280119" indent="0">
              <a:buNone/>
              <a:defRPr sz="1600" b="1"/>
            </a:lvl6pPr>
            <a:lvl7pPr marL="2736138" indent="0">
              <a:buNone/>
              <a:defRPr sz="1600" b="1"/>
            </a:lvl7pPr>
            <a:lvl8pPr marL="3192166" indent="0">
              <a:buNone/>
              <a:defRPr sz="1600" b="1"/>
            </a:lvl8pPr>
            <a:lvl9pPr marL="364819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535113"/>
            <a:ext cx="4041775" cy="639763"/>
          </a:xfrm>
        </p:spPr>
        <p:txBody>
          <a:bodyPr anchor="b"/>
          <a:lstStyle>
            <a:lvl1pPr marL="0" indent="0">
              <a:buNone/>
              <a:defRPr sz="2400" b="1"/>
            </a:lvl1pPr>
            <a:lvl2pPr marL="456023" indent="0">
              <a:buNone/>
              <a:defRPr sz="2000" b="1"/>
            </a:lvl2pPr>
            <a:lvl3pPr marL="912047" indent="0">
              <a:buNone/>
              <a:defRPr sz="1800" b="1"/>
            </a:lvl3pPr>
            <a:lvl4pPr marL="1368066" indent="0">
              <a:buNone/>
              <a:defRPr sz="1600" b="1"/>
            </a:lvl4pPr>
            <a:lvl5pPr marL="1824096" indent="0">
              <a:buNone/>
              <a:defRPr sz="1600" b="1"/>
            </a:lvl5pPr>
            <a:lvl6pPr marL="2280119" indent="0">
              <a:buNone/>
              <a:defRPr sz="1600" b="1"/>
            </a:lvl6pPr>
            <a:lvl7pPr marL="2736138" indent="0">
              <a:buNone/>
              <a:defRPr sz="1600" b="1"/>
            </a:lvl7pPr>
            <a:lvl8pPr marL="3192166" indent="0">
              <a:buNone/>
              <a:defRPr sz="1600" b="1"/>
            </a:lvl8pPr>
            <a:lvl9pPr marL="3648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4086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23743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31261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6023" indent="0">
              <a:buNone/>
              <a:defRPr sz="1200"/>
            </a:lvl2pPr>
            <a:lvl3pPr marL="912047" indent="0">
              <a:buNone/>
              <a:defRPr sz="1000"/>
            </a:lvl3pPr>
            <a:lvl4pPr marL="1368066" indent="0">
              <a:buNone/>
              <a:defRPr sz="900"/>
            </a:lvl4pPr>
            <a:lvl5pPr marL="1824096" indent="0">
              <a:buNone/>
              <a:defRPr sz="900"/>
            </a:lvl5pPr>
            <a:lvl6pPr marL="2280119" indent="0">
              <a:buNone/>
              <a:defRPr sz="900"/>
            </a:lvl6pPr>
            <a:lvl7pPr marL="2736138" indent="0">
              <a:buNone/>
              <a:defRPr sz="900"/>
            </a:lvl7pPr>
            <a:lvl8pPr marL="3192166" indent="0">
              <a:buNone/>
              <a:defRPr sz="900"/>
            </a:lvl8pPr>
            <a:lvl9pPr marL="3648195" indent="0">
              <a:buNone/>
              <a:defRPr sz="900"/>
            </a:lvl9pPr>
          </a:lstStyle>
          <a:p>
            <a:pPr lvl="0"/>
            <a:r>
              <a:rPr lang="en-US"/>
              <a:t>Click to edit Master text styles</a:t>
            </a:r>
          </a:p>
        </p:txBody>
      </p:sp>
    </p:spTree>
    <p:extLst>
      <p:ext uri="{BB962C8B-B14F-4D97-AF65-F5344CB8AC3E}">
        <p14:creationId xmlns:p14="http://schemas.microsoft.com/office/powerpoint/2010/main" val="365768636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023" indent="0">
              <a:buNone/>
              <a:defRPr sz="2800"/>
            </a:lvl2pPr>
            <a:lvl3pPr marL="912047" indent="0">
              <a:buNone/>
              <a:defRPr sz="2400"/>
            </a:lvl3pPr>
            <a:lvl4pPr marL="1368066" indent="0">
              <a:buNone/>
              <a:defRPr sz="2000"/>
            </a:lvl4pPr>
            <a:lvl5pPr marL="1824096" indent="0">
              <a:buNone/>
              <a:defRPr sz="2000"/>
            </a:lvl5pPr>
            <a:lvl6pPr marL="2280119" indent="0">
              <a:buNone/>
              <a:defRPr sz="2000"/>
            </a:lvl6pPr>
            <a:lvl7pPr marL="2736138" indent="0">
              <a:buNone/>
              <a:defRPr sz="2000"/>
            </a:lvl7pPr>
            <a:lvl8pPr marL="3192166" indent="0">
              <a:buNone/>
              <a:defRPr sz="2000"/>
            </a:lvl8pPr>
            <a:lvl9pPr marL="3648195"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023" indent="0">
              <a:buNone/>
              <a:defRPr sz="1200"/>
            </a:lvl2pPr>
            <a:lvl3pPr marL="912047" indent="0">
              <a:buNone/>
              <a:defRPr sz="1000"/>
            </a:lvl3pPr>
            <a:lvl4pPr marL="1368066" indent="0">
              <a:buNone/>
              <a:defRPr sz="900"/>
            </a:lvl4pPr>
            <a:lvl5pPr marL="1824096" indent="0">
              <a:buNone/>
              <a:defRPr sz="900"/>
            </a:lvl5pPr>
            <a:lvl6pPr marL="2280119" indent="0">
              <a:buNone/>
              <a:defRPr sz="900"/>
            </a:lvl6pPr>
            <a:lvl7pPr marL="2736138" indent="0">
              <a:buNone/>
              <a:defRPr sz="900"/>
            </a:lvl7pPr>
            <a:lvl8pPr marL="3192166" indent="0">
              <a:buNone/>
              <a:defRPr sz="900"/>
            </a:lvl8pPr>
            <a:lvl9pPr marL="3648195" indent="0">
              <a:buNone/>
              <a:defRPr sz="900"/>
            </a:lvl9pPr>
          </a:lstStyle>
          <a:p>
            <a:pPr lvl="0"/>
            <a:r>
              <a:rPr lang="en-US"/>
              <a:t>Click to edit Master text styles</a:t>
            </a:r>
          </a:p>
        </p:txBody>
      </p:sp>
    </p:spTree>
    <p:extLst>
      <p:ext uri="{BB962C8B-B14F-4D97-AF65-F5344CB8AC3E}">
        <p14:creationId xmlns:p14="http://schemas.microsoft.com/office/powerpoint/2010/main" val="3219589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9010653"/>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9AE4713-35A9-114E-A120-4506284F7DA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C28FF2-8E77-784F-9B6D-3CB2FD55E5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7F8F2F-D857-D140-8F26-D76F86AD2B5C}"/>
              </a:ext>
            </a:extLst>
          </p:cNvPr>
          <p:cNvSpPr>
            <a:spLocks noGrp="1" noChangeArrowheads="1"/>
          </p:cNvSpPr>
          <p:nvPr>
            <p:ph type="sldNum" sz="quarter" idx="12"/>
          </p:nvPr>
        </p:nvSpPr>
        <p:spPr>
          <a:ln/>
        </p:spPr>
        <p:txBody>
          <a:bodyPr/>
          <a:lstStyle>
            <a:lvl1pPr>
              <a:defRPr/>
            </a:lvl1pPr>
          </a:lstStyle>
          <a:p>
            <a:fld id="{35BC611F-7A7D-2D4C-9719-181B5597327E}" type="slidenum">
              <a:rPr lang="en-US" altLang="en-US"/>
              <a:pPr/>
              <a:t>‹#›</a:t>
            </a:fld>
            <a:endParaRPr lang="en-US" altLang="en-US"/>
          </a:p>
        </p:txBody>
      </p:sp>
    </p:spTree>
    <p:extLst>
      <p:ext uri="{BB962C8B-B14F-4D97-AF65-F5344CB8AC3E}">
        <p14:creationId xmlns:p14="http://schemas.microsoft.com/office/powerpoint/2010/main" val="383569436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20475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67914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9887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1"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1"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0629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1FD5B8-66F2-C241-B475-158EC5490607}"/>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7936FD49-EBFF-724D-AC69-D2F2858668F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9F11DEF-CBED-7242-B620-37DF9F370260}"/>
              </a:ext>
            </a:extLst>
          </p:cNvPr>
          <p:cNvSpPr>
            <a:spLocks noGrp="1" noChangeArrowheads="1"/>
          </p:cNvSpPr>
          <p:nvPr>
            <p:ph type="sldNum" sz="quarter" idx="12"/>
          </p:nvPr>
        </p:nvSpPr>
        <p:spPr/>
        <p:txBody>
          <a:bodyPr/>
          <a:lstStyle>
            <a:lvl1pPr>
              <a:defRPr/>
            </a:lvl1pPr>
          </a:lstStyle>
          <a:p>
            <a:fld id="{931BFD26-8B68-BE48-9C41-E4DE25CE7BE0}" type="slidenum">
              <a:rPr lang="en-US" altLang="en-US"/>
              <a:pPr/>
              <a:t>‹#›</a:t>
            </a:fld>
            <a:endParaRPr lang="en-US" altLang="en-US"/>
          </a:p>
        </p:txBody>
      </p:sp>
    </p:spTree>
    <p:extLst>
      <p:ext uri="{BB962C8B-B14F-4D97-AF65-F5344CB8AC3E}">
        <p14:creationId xmlns:p14="http://schemas.microsoft.com/office/powerpoint/2010/main" val="147726590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89586AB-CCAE-7440-AD20-68C444AC8C9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0E0F212A-8987-C247-8726-9ECDDE7D691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773462E-9403-8446-8ABE-0F11EB51BFC2}"/>
              </a:ext>
            </a:extLst>
          </p:cNvPr>
          <p:cNvSpPr>
            <a:spLocks noGrp="1" noChangeArrowheads="1"/>
          </p:cNvSpPr>
          <p:nvPr>
            <p:ph type="sldNum" sz="quarter" idx="12"/>
          </p:nvPr>
        </p:nvSpPr>
        <p:spPr/>
        <p:txBody>
          <a:bodyPr/>
          <a:lstStyle>
            <a:lvl1pPr>
              <a:defRPr/>
            </a:lvl1pPr>
          </a:lstStyle>
          <a:p>
            <a:fld id="{E351BCFA-60A9-D34B-88B5-05B2562910F7}" type="slidenum">
              <a:rPr lang="en-US" altLang="en-US"/>
              <a:pPr/>
              <a:t>‹#›</a:t>
            </a:fld>
            <a:endParaRPr lang="en-US" altLang="en-US"/>
          </a:p>
        </p:txBody>
      </p:sp>
    </p:spTree>
    <p:extLst>
      <p:ext uri="{BB962C8B-B14F-4D97-AF65-F5344CB8AC3E}">
        <p14:creationId xmlns:p14="http://schemas.microsoft.com/office/powerpoint/2010/main" val="368022631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BA553AE-6D72-A442-B1E3-CEFCDE44CD8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A7B93D77-E57E-A44F-9EAC-3C98146315DE}"/>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6DC472-1523-B74C-8313-474424224DB1}"/>
              </a:ext>
            </a:extLst>
          </p:cNvPr>
          <p:cNvSpPr>
            <a:spLocks noGrp="1" noChangeArrowheads="1"/>
          </p:cNvSpPr>
          <p:nvPr>
            <p:ph type="sldNum" sz="quarter" idx="12"/>
          </p:nvPr>
        </p:nvSpPr>
        <p:spPr/>
        <p:txBody>
          <a:bodyPr/>
          <a:lstStyle>
            <a:lvl1pPr>
              <a:defRPr/>
            </a:lvl1pPr>
          </a:lstStyle>
          <a:p>
            <a:fld id="{391E5292-8F73-F746-A5CE-D485B86579E0}" type="slidenum">
              <a:rPr lang="en-US" altLang="en-US"/>
              <a:pPr/>
              <a:t>‹#›</a:t>
            </a:fld>
            <a:endParaRPr lang="en-US" altLang="en-US"/>
          </a:p>
        </p:txBody>
      </p:sp>
    </p:spTree>
    <p:extLst>
      <p:ext uri="{BB962C8B-B14F-4D97-AF65-F5344CB8AC3E}">
        <p14:creationId xmlns:p14="http://schemas.microsoft.com/office/powerpoint/2010/main" val="145640197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ED7AF3-7645-7E48-AAD0-1FC115387371}"/>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9C7E380D-68A5-E94E-907C-7D8A94405B6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533EF09-C73C-0C49-830F-3D3033179EB1}"/>
              </a:ext>
            </a:extLst>
          </p:cNvPr>
          <p:cNvSpPr>
            <a:spLocks noGrp="1" noChangeArrowheads="1"/>
          </p:cNvSpPr>
          <p:nvPr>
            <p:ph type="sldNum" sz="quarter" idx="12"/>
          </p:nvPr>
        </p:nvSpPr>
        <p:spPr/>
        <p:txBody>
          <a:bodyPr/>
          <a:lstStyle>
            <a:lvl1pPr>
              <a:defRPr/>
            </a:lvl1pPr>
          </a:lstStyle>
          <a:p>
            <a:fld id="{57F6031E-41FD-AB4D-AAF0-33272E5139D0}" type="slidenum">
              <a:rPr lang="en-US" altLang="en-US"/>
              <a:pPr/>
              <a:t>‹#›</a:t>
            </a:fld>
            <a:endParaRPr lang="en-US" altLang="en-US"/>
          </a:p>
        </p:txBody>
      </p:sp>
    </p:spTree>
    <p:extLst>
      <p:ext uri="{BB962C8B-B14F-4D97-AF65-F5344CB8AC3E}">
        <p14:creationId xmlns:p14="http://schemas.microsoft.com/office/powerpoint/2010/main" val="124513218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010D2B5-F5E2-D440-B5A9-14A4C0A4F663}"/>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86469499-7E68-6545-B862-B0744DB08895}"/>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9475FE1-9D80-A143-9739-A78651FE0219}"/>
              </a:ext>
            </a:extLst>
          </p:cNvPr>
          <p:cNvSpPr>
            <a:spLocks noGrp="1" noChangeArrowheads="1"/>
          </p:cNvSpPr>
          <p:nvPr>
            <p:ph type="sldNum" sz="quarter" idx="12"/>
          </p:nvPr>
        </p:nvSpPr>
        <p:spPr/>
        <p:txBody>
          <a:bodyPr/>
          <a:lstStyle>
            <a:lvl1pPr>
              <a:defRPr/>
            </a:lvl1pPr>
          </a:lstStyle>
          <a:p>
            <a:fld id="{2DA25825-0823-6247-B03C-2DAC175E4752}" type="slidenum">
              <a:rPr lang="en-US" altLang="en-US"/>
              <a:pPr/>
              <a:t>‹#›</a:t>
            </a:fld>
            <a:endParaRPr lang="en-US" altLang="en-US"/>
          </a:p>
        </p:txBody>
      </p:sp>
    </p:spTree>
    <p:extLst>
      <p:ext uri="{BB962C8B-B14F-4D97-AF65-F5344CB8AC3E}">
        <p14:creationId xmlns:p14="http://schemas.microsoft.com/office/powerpoint/2010/main" val="418056706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5853A22-B55B-CD4C-AD76-4E975B0558CB}"/>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6F71EC90-062E-2A47-9157-84CAEF260433}"/>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F91E85-E363-834D-9728-38FAB50A460B}"/>
              </a:ext>
            </a:extLst>
          </p:cNvPr>
          <p:cNvSpPr>
            <a:spLocks noGrp="1" noChangeArrowheads="1"/>
          </p:cNvSpPr>
          <p:nvPr>
            <p:ph type="sldNum" sz="quarter" idx="12"/>
          </p:nvPr>
        </p:nvSpPr>
        <p:spPr/>
        <p:txBody>
          <a:bodyPr/>
          <a:lstStyle>
            <a:lvl1pPr>
              <a:defRPr/>
            </a:lvl1pPr>
          </a:lstStyle>
          <a:p>
            <a:fld id="{98D86446-7533-724B-8F1E-6EE246BF7E8A}" type="slidenum">
              <a:rPr lang="en-US" altLang="en-US"/>
              <a:pPr/>
              <a:t>‹#›</a:t>
            </a:fld>
            <a:endParaRPr lang="en-US" altLang="en-US"/>
          </a:p>
        </p:txBody>
      </p:sp>
    </p:spTree>
    <p:extLst>
      <p:ext uri="{BB962C8B-B14F-4D97-AF65-F5344CB8AC3E}">
        <p14:creationId xmlns:p14="http://schemas.microsoft.com/office/powerpoint/2010/main" val="1878660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199" indent="0">
              <a:buNone/>
              <a:defRPr sz="2000" b="1"/>
            </a:lvl2pPr>
            <a:lvl3pPr marL="910405" indent="0">
              <a:buNone/>
              <a:defRPr sz="1800" b="1"/>
            </a:lvl3pPr>
            <a:lvl4pPr marL="1365603" indent="0">
              <a:buNone/>
              <a:defRPr sz="1600" b="1"/>
            </a:lvl4pPr>
            <a:lvl5pPr marL="1820813" indent="0">
              <a:buNone/>
              <a:defRPr sz="1600" b="1"/>
            </a:lvl5pPr>
            <a:lvl6pPr marL="2276016" indent="0">
              <a:buNone/>
              <a:defRPr sz="1600" b="1"/>
            </a:lvl6pPr>
            <a:lvl7pPr marL="2731214" indent="0">
              <a:buNone/>
              <a:defRPr sz="1600" b="1"/>
            </a:lvl7pPr>
            <a:lvl8pPr marL="3186422" indent="0">
              <a:buNone/>
              <a:defRPr sz="1600" b="1"/>
            </a:lvl8pPr>
            <a:lvl9pPr marL="364163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8" y="1535113"/>
            <a:ext cx="4041775" cy="639763"/>
          </a:xfrm>
        </p:spPr>
        <p:txBody>
          <a:bodyPr anchor="b"/>
          <a:lstStyle>
            <a:lvl1pPr marL="0" indent="0">
              <a:buNone/>
              <a:defRPr sz="2400" b="1"/>
            </a:lvl1pPr>
            <a:lvl2pPr marL="455199" indent="0">
              <a:buNone/>
              <a:defRPr sz="2000" b="1"/>
            </a:lvl2pPr>
            <a:lvl3pPr marL="910405" indent="0">
              <a:buNone/>
              <a:defRPr sz="1800" b="1"/>
            </a:lvl3pPr>
            <a:lvl4pPr marL="1365603" indent="0">
              <a:buNone/>
              <a:defRPr sz="1600" b="1"/>
            </a:lvl4pPr>
            <a:lvl5pPr marL="1820813" indent="0">
              <a:buNone/>
              <a:defRPr sz="1600" b="1"/>
            </a:lvl5pPr>
            <a:lvl6pPr marL="2276016" indent="0">
              <a:buNone/>
              <a:defRPr sz="1600" b="1"/>
            </a:lvl6pPr>
            <a:lvl7pPr marL="2731214" indent="0">
              <a:buNone/>
              <a:defRPr sz="1600" b="1"/>
            </a:lvl7pPr>
            <a:lvl8pPr marL="3186422" indent="0">
              <a:buNone/>
              <a:defRPr sz="1600" b="1"/>
            </a:lvl8pPr>
            <a:lvl9pPr marL="364163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8E22954-6331-E140-8A15-83718230EC20}"/>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6D3577B-7A53-2C49-BC70-6E7EE5AD9C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A25BACE-94A2-3C4F-9ECD-8331971EB0FE}"/>
              </a:ext>
            </a:extLst>
          </p:cNvPr>
          <p:cNvSpPr>
            <a:spLocks noGrp="1" noChangeArrowheads="1"/>
          </p:cNvSpPr>
          <p:nvPr>
            <p:ph type="sldNum" sz="quarter" idx="12"/>
          </p:nvPr>
        </p:nvSpPr>
        <p:spPr>
          <a:ln/>
        </p:spPr>
        <p:txBody>
          <a:bodyPr/>
          <a:lstStyle>
            <a:lvl1pPr>
              <a:defRPr/>
            </a:lvl1pPr>
          </a:lstStyle>
          <a:p>
            <a:fld id="{AD1D5713-8B78-7146-8DE4-5089AB214541}" type="slidenum">
              <a:rPr lang="en-US" altLang="en-US"/>
              <a:pPr/>
              <a:t>‹#›</a:t>
            </a:fld>
            <a:endParaRPr lang="en-US" altLang="en-US"/>
          </a:p>
        </p:txBody>
      </p:sp>
    </p:spTree>
    <p:extLst>
      <p:ext uri="{BB962C8B-B14F-4D97-AF65-F5344CB8AC3E}">
        <p14:creationId xmlns:p14="http://schemas.microsoft.com/office/powerpoint/2010/main" val="34289158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D064371-004D-8A46-9974-1DB348A5ACB2}"/>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A5C30AE0-B8B7-A44D-9739-98C57FC2384E}"/>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CAC1702-532C-884D-A129-3195FD54D215}"/>
              </a:ext>
            </a:extLst>
          </p:cNvPr>
          <p:cNvSpPr>
            <a:spLocks noGrp="1" noChangeArrowheads="1"/>
          </p:cNvSpPr>
          <p:nvPr>
            <p:ph type="sldNum" sz="quarter" idx="12"/>
          </p:nvPr>
        </p:nvSpPr>
        <p:spPr/>
        <p:txBody>
          <a:bodyPr/>
          <a:lstStyle>
            <a:lvl1pPr>
              <a:defRPr/>
            </a:lvl1pPr>
          </a:lstStyle>
          <a:p>
            <a:fld id="{08CB6EE1-6CA9-844D-8531-E876870482C6}" type="slidenum">
              <a:rPr lang="en-US" altLang="en-US"/>
              <a:pPr/>
              <a:t>‹#›</a:t>
            </a:fld>
            <a:endParaRPr lang="en-US" altLang="en-US"/>
          </a:p>
        </p:txBody>
      </p:sp>
    </p:spTree>
    <p:extLst>
      <p:ext uri="{BB962C8B-B14F-4D97-AF65-F5344CB8AC3E}">
        <p14:creationId xmlns:p14="http://schemas.microsoft.com/office/powerpoint/2010/main" val="195108739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3D75ABC9-9599-9D48-8A8B-9D2D8E88BE35}"/>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3C694685-0739-774B-8E40-4A143D53898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1BC8C82-5F82-A940-AF17-B5612380745D}"/>
              </a:ext>
            </a:extLst>
          </p:cNvPr>
          <p:cNvSpPr>
            <a:spLocks noGrp="1" noChangeArrowheads="1"/>
          </p:cNvSpPr>
          <p:nvPr>
            <p:ph type="sldNum" sz="quarter" idx="12"/>
          </p:nvPr>
        </p:nvSpPr>
        <p:spPr/>
        <p:txBody>
          <a:bodyPr/>
          <a:lstStyle>
            <a:lvl1pPr>
              <a:defRPr/>
            </a:lvl1pPr>
          </a:lstStyle>
          <a:p>
            <a:fld id="{F270E350-8A5A-D94F-85E3-83F65B3A6D8C}" type="slidenum">
              <a:rPr lang="en-US" altLang="en-US"/>
              <a:pPr/>
              <a:t>‹#›</a:t>
            </a:fld>
            <a:endParaRPr lang="en-US" altLang="en-US"/>
          </a:p>
        </p:txBody>
      </p:sp>
    </p:spTree>
    <p:extLst>
      <p:ext uri="{BB962C8B-B14F-4D97-AF65-F5344CB8AC3E}">
        <p14:creationId xmlns:p14="http://schemas.microsoft.com/office/powerpoint/2010/main" val="292623919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79E50284-5C21-3641-BF3E-326697140C55}"/>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BB7DD252-4253-5947-A59F-7686357E524A}"/>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F965C90-492C-5A49-B58C-7B44046C07D0}"/>
              </a:ext>
            </a:extLst>
          </p:cNvPr>
          <p:cNvSpPr>
            <a:spLocks noGrp="1" noChangeArrowheads="1"/>
          </p:cNvSpPr>
          <p:nvPr>
            <p:ph type="sldNum" sz="quarter" idx="12"/>
          </p:nvPr>
        </p:nvSpPr>
        <p:spPr/>
        <p:txBody>
          <a:bodyPr/>
          <a:lstStyle>
            <a:lvl1pPr>
              <a:defRPr/>
            </a:lvl1pPr>
          </a:lstStyle>
          <a:p>
            <a:fld id="{D46F5C9A-2237-FB4D-A8F3-34829E62ED4D}" type="slidenum">
              <a:rPr lang="en-US" altLang="en-US"/>
              <a:pPr/>
              <a:t>‹#›</a:t>
            </a:fld>
            <a:endParaRPr lang="en-US" altLang="en-US"/>
          </a:p>
        </p:txBody>
      </p:sp>
    </p:spTree>
    <p:extLst>
      <p:ext uri="{BB962C8B-B14F-4D97-AF65-F5344CB8AC3E}">
        <p14:creationId xmlns:p14="http://schemas.microsoft.com/office/powerpoint/2010/main" val="314381498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8E718AD-3F60-3845-87EB-2C0BE6AC7DAC}"/>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5EEA056-0A79-BF43-8720-894847C1F572}"/>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16C5FDE-7BC5-884A-B8B7-90BBE65AF539}"/>
              </a:ext>
            </a:extLst>
          </p:cNvPr>
          <p:cNvSpPr>
            <a:spLocks noGrp="1" noChangeArrowheads="1"/>
          </p:cNvSpPr>
          <p:nvPr>
            <p:ph type="sldNum" sz="quarter" idx="12"/>
          </p:nvPr>
        </p:nvSpPr>
        <p:spPr/>
        <p:txBody>
          <a:bodyPr/>
          <a:lstStyle>
            <a:lvl1pPr>
              <a:defRPr/>
            </a:lvl1pPr>
          </a:lstStyle>
          <a:p>
            <a:fld id="{71291D1D-9128-DC4C-83A2-89AC0E5DE3A9}" type="slidenum">
              <a:rPr lang="en-US" altLang="en-US"/>
              <a:pPr/>
              <a:t>‹#›</a:t>
            </a:fld>
            <a:endParaRPr lang="en-US" altLang="en-US"/>
          </a:p>
        </p:txBody>
      </p:sp>
    </p:spTree>
    <p:extLst>
      <p:ext uri="{BB962C8B-B14F-4D97-AF65-F5344CB8AC3E}">
        <p14:creationId xmlns:p14="http://schemas.microsoft.com/office/powerpoint/2010/main" val="15237485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A939A2F-D74A-5B4E-995C-AA1BB7CCCC6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C1CBBB3-0BBF-6E4A-AF7C-99C0FD424DE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20892E-2880-A54B-87DE-56ED0BDFBA7D}"/>
              </a:ext>
            </a:extLst>
          </p:cNvPr>
          <p:cNvSpPr>
            <a:spLocks noGrp="1" noChangeArrowheads="1"/>
          </p:cNvSpPr>
          <p:nvPr>
            <p:ph type="sldNum" sz="quarter" idx="12"/>
          </p:nvPr>
        </p:nvSpPr>
        <p:spPr/>
        <p:txBody>
          <a:bodyPr/>
          <a:lstStyle>
            <a:lvl1pPr>
              <a:defRPr/>
            </a:lvl1pPr>
          </a:lstStyle>
          <a:p>
            <a:fld id="{B633DA9A-986D-4144-8401-0DA3BE0CA1A6}" type="slidenum">
              <a:rPr lang="en-US" altLang="en-US"/>
              <a:pPr/>
              <a:t>‹#›</a:t>
            </a:fld>
            <a:endParaRPr lang="en-US" altLang="en-US"/>
          </a:p>
        </p:txBody>
      </p:sp>
    </p:spTree>
    <p:extLst>
      <p:ext uri="{BB962C8B-B14F-4D97-AF65-F5344CB8AC3E}">
        <p14:creationId xmlns:p14="http://schemas.microsoft.com/office/powerpoint/2010/main" val="205100398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56"/>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4E088D47-6BAA-A54B-AF3C-01A195F3952C}"/>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C984B620-B207-1E4D-9C48-534E52679D04}"/>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A9B79D00-00DA-E74D-A786-E49ED1F5FE7F}"/>
              </a:ext>
            </a:extLst>
          </p:cNvPr>
          <p:cNvSpPr>
            <a:spLocks noGrp="1"/>
          </p:cNvSpPr>
          <p:nvPr>
            <p:ph type="sldNum" sz="quarter" idx="12"/>
          </p:nvPr>
        </p:nvSpPr>
        <p:spPr>
          <a:xfrm>
            <a:off x="6553200" y="6245225"/>
            <a:ext cx="2133600" cy="476251"/>
          </a:xfrm>
        </p:spPr>
        <p:txBody>
          <a:bodyPr/>
          <a:lstStyle>
            <a:lvl1pPr>
              <a:defRPr/>
            </a:lvl1pPr>
          </a:lstStyle>
          <a:p>
            <a:fld id="{50B10251-212E-8F40-96C5-A5980533F5C7}" type="slidenum">
              <a:rPr lang="en-US" altLang="en-US"/>
              <a:pPr/>
              <a:t>‹#›</a:t>
            </a:fld>
            <a:endParaRPr lang="en-US" altLang="en-US"/>
          </a:p>
        </p:txBody>
      </p:sp>
    </p:spTree>
    <p:extLst>
      <p:ext uri="{BB962C8B-B14F-4D97-AF65-F5344CB8AC3E}">
        <p14:creationId xmlns:p14="http://schemas.microsoft.com/office/powerpoint/2010/main" val="269771977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721039-58A6-F54F-86D8-302567152F7F}"/>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6500CFB-6766-5544-9B56-F8E7572E54C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A459D62-F924-9846-9B74-E16DF4D8DC5A}"/>
              </a:ext>
            </a:extLst>
          </p:cNvPr>
          <p:cNvSpPr>
            <a:spLocks noGrp="1" noChangeArrowheads="1"/>
          </p:cNvSpPr>
          <p:nvPr>
            <p:ph type="sldNum" sz="quarter" idx="12"/>
          </p:nvPr>
        </p:nvSpPr>
        <p:spPr/>
        <p:txBody>
          <a:bodyPr/>
          <a:lstStyle>
            <a:lvl1pPr>
              <a:defRPr/>
            </a:lvl1pPr>
          </a:lstStyle>
          <a:p>
            <a:fld id="{7DFB65F9-3F6E-2A41-8613-C962FEE46C5A}" type="slidenum">
              <a:rPr lang="en-US" altLang="en-US"/>
              <a:pPr/>
              <a:t>‹#›</a:t>
            </a:fld>
            <a:endParaRPr lang="en-US" altLang="en-US"/>
          </a:p>
        </p:txBody>
      </p:sp>
    </p:spTree>
    <p:extLst>
      <p:ext uri="{BB962C8B-B14F-4D97-AF65-F5344CB8AC3E}">
        <p14:creationId xmlns:p14="http://schemas.microsoft.com/office/powerpoint/2010/main" val="380444522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295" indent="0" algn="ctr">
              <a:buNone/>
              <a:defRPr/>
            </a:lvl2pPr>
            <a:lvl3pPr marL="912595" indent="0" algn="ctr">
              <a:buNone/>
              <a:defRPr/>
            </a:lvl3pPr>
            <a:lvl4pPr marL="1368888" indent="0" algn="ctr">
              <a:buNone/>
              <a:defRPr/>
            </a:lvl4pPr>
            <a:lvl5pPr marL="1825190" indent="0" algn="ctr">
              <a:buNone/>
              <a:defRPr/>
            </a:lvl5pPr>
            <a:lvl6pPr marL="2281488" indent="0" algn="ctr">
              <a:buNone/>
              <a:defRPr/>
            </a:lvl6pPr>
            <a:lvl7pPr marL="2737781" indent="0" algn="ctr">
              <a:buNone/>
              <a:defRPr/>
            </a:lvl7pPr>
            <a:lvl8pPr marL="3194083" indent="0" algn="ctr">
              <a:buNone/>
              <a:defRPr/>
            </a:lvl8pPr>
            <a:lvl9pPr marL="3650383" indent="0" algn="ctr">
              <a:buNone/>
              <a:defRPr/>
            </a:lvl9pPr>
          </a:lstStyle>
          <a:p>
            <a:r>
              <a:rPr lang="en-US"/>
              <a:t>Click to edit Master subtitle style</a:t>
            </a:r>
          </a:p>
        </p:txBody>
      </p:sp>
    </p:spTree>
    <p:extLst>
      <p:ext uri="{BB962C8B-B14F-4D97-AF65-F5344CB8AC3E}">
        <p14:creationId xmlns:p14="http://schemas.microsoft.com/office/powerpoint/2010/main" val="1770178172"/>
      </p:ext>
    </p:extLst>
  </p:cSld>
  <p:clrMapOvr>
    <a:masterClrMapping/>
  </p:clrMapOvr>
  <p:transition spd="med">
    <p:wipe dir="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794026"/>
      </p:ext>
    </p:extLst>
  </p:cSld>
  <p:clrMapOvr>
    <a:masterClrMapping/>
  </p:clrMapOvr>
  <p:transition spd="med">
    <p:wipe dir="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5"/>
            <a:ext cx="7772400" cy="1500188"/>
          </a:xfrm>
        </p:spPr>
        <p:txBody>
          <a:bodyPr anchor="b"/>
          <a:lstStyle>
            <a:lvl1pPr marL="0" indent="0">
              <a:buNone/>
              <a:defRPr sz="2000"/>
            </a:lvl1pPr>
            <a:lvl2pPr marL="456295" indent="0">
              <a:buNone/>
              <a:defRPr sz="1800"/>
            </a:lvl2pPr>
            <a:lvl3pPr marL="912595" indent="0">
              <a:buNone/>
              <a:defRPr sz="1600"/>
            </a:lvl3pPr>
            <a:lvl4pPr marL="1368888" indent="0">
              <a:buNone/>
              <a:defRPr sz="1400"/>
            </a:lvl4pPr>
            <a:lvl5pPr marL="1825190" indent="0">
              <a:buNone/>
              <a:defRPr sz="1400"/>
            </a:lvl5pPr>
            <a:lvl6pPr marL="2281488" indent="0">
              <a:buNone/>
              <a:defRPr sz="1400"/>
            </a:lvl6pPr>
            <a:lvl7pPr marL="2737781" indent="0">
              <a:buNone/>
              <a:defRPr sz="1400"/>
            </a:lvl7pPr>
            <a:lvl8pPr marL="3194083" indent="0">
              <a:buNone/>
              <a:defRPr sz="1400"/>
            </a:lvl8pPr>
            <a:lvl9pPr marL="3650383" indent="0">
              <a:buNone/>
              <a:defRPr sz="1400"/>
            </a:lvl9pPr>
          </a:lstStyle>
          <a:p>
            <a:pPr lvl="0"/>
            <a:r>
              <a:rPr lang="en-US"/>
              <a:t>Click to edit Master text styles</a:t>
            </a:r>
          </a:p>
        </p:txBody>
      </p:sp>
    </p:spTree>
    <p:extLst>
      <p:ext uri="{BB962C8B-B14F-4D97-AF65-F5344CB8AC3E}">
        <p14:creationId xmlns:p14="http://schemas.microsoft.com/office/powerpoint/2010/main" val="2636175539"/>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AAE07FB-835D-1D4E-B579-165768D69F0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3E57203-2148-FB41-B8C3-0904AA8DC61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AA674BE-6DA2-7A45-BD31-AD6E74198D83}"/>
              </a:ext>
            </a:extLst>
          </p:cNvPr>
          <p:cNvSpPr>
            <a:spLocks noGrp="1" noChangeArrowheads="1"/>
          </p:cNvSpPr>
          <p:nvPr>
            <p:ph type="sldNum" sz="quarter" idx="12"/>
          </p:nvPr>
        </p:nvSpPr>
        <p:spPr>
          <a:ln/>
        </p:spPr>
        <p:txBody>
          <a:bodyPr/>
          <a:lstStyle>
            <a:lvl1pPr>
              <a:defRPr/>
            </a:lvl1pPr>
          </a:lstStyle>
          <a:p>
            <a:fld id="{D4CEC203-4A86-A64A-AFC4-6D0A79C4F08B}" type="slidenum">
              <a:rPr lang="en-US" altLang="en-US"/>
              <a:pPr/>
              <a:t>‹#›</a:t>
            </a:fld>
            <a:endParaRPr lang="en-US" altLang="en-US"/>
          </a:p>
        </p:txBody>
      </p:sp>
    </p:spTree>
    <p:extLst>
      <p:ext uri="{BB962C8B-B14F-4D97-AF65-F5344CB8AC3E}">
        <p14:creationId xmlns:p14="http://schemas.microsoft.com/office/powerpoint/2010/main" val="155669258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89" y="1628782"/>
            <a:ext cx="4037012" cy="446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8" y="1628782"/>
            <a:ext cx="4037013" cy="446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810385"/>
      </p:ext>
    </p:extLst>
  </p:cSld>
  <p:clrMapOvr>
    <a:masterClrMapping/>
  </p:clrMapOvr>
  <p:transition spd="med">
    <p:wipe dir="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vl1pPr>
            <a:lvl2pPr marL="456295" indent="0">
              <a:buNone/>
              <a:defRPr sz="2000" b="1"/>
            </a:lvl2pPr>
            <a:lvl3pPr marL="912595" indent="0">
              <a:buNone/>
              <a:defRPr sz="1800" b="1"/>
            </a:lvl3pPr>
            <a:lvl4pPr marL="1368888" indent="0">
              <a:buNone/>
              <a:defRPr sz="1600" b="1"/>
            </a:lvl4pPr>
            <a:lvl5pPr marL="1825190" indent="0">
              <a:buNone/>
              <a:defRPr sz="1600" b="1"/>
            </a:lvl5pPr>
            <a:lvl6pPr marL="2281488" indent="0">
              <a:buNone/>
              <a:defRPr sz="1600" b="1"/>
            </a:lvl6pPr>
            <a:lvl7pPr marL="2737781" indent="0">
              <a:buNone/>
              <a:defRPr sz="1600" b="1"/>
            </a:lvl7pPr>
            <a:lvl8pPr marL="3194083" indent="0">
              <a:buNone/>
              <a:defRPr sz="1600" b="1"/>
            </a:lvl8pPr>
            <a:lvl9pPr marL="365038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4" y="1535113"/>
            <a:ext cx="4041775" cy="639763"/>
          </a:xfrm>
        </p:spPr>
        <p:txBody>
          <a:bodyPr anchor="b"/>
          <a:lstStyle>
            <a:lvl1pPr marL="0" indent="0">
              <a:buNone/>
              <a:defRPr sz="2400" b="1"/>
            </a:lvl1pPr>
            <a:lvl2pPr marL="456295" indent="0">
              <a:buNone/>
              <a:defRPr sz="2000" b="1"/>
            </a:lvl2pPr>
            <a:lvl3pPr marL="912595" indent="0">
              <a:buNone/>
              <a:defRPr sz="1800" b="1"/>
            </a:lvl3pPr>
            <a:lvl4pPr marL="1368888" indent="0">
              <a:buNone/>
              <a:defRPr sz="1600" b="1"/>
            </a:lvl4pPr>
            <a:lvl5pPr marL="1825190" indent="0">
              <a:buNone/>
              <a:defRPr sz="1600" b="1"/>
            </a:lvl5pPr>
            <a:lvl6pPr marL="2281488" indent="0">
              <a:buNone/>
              <a:defRPr sz="1600" b="1"/>
            </a:lvl6pPr>
            <a:lvl7pPr marL="2737781" indent="0">
              <a:buNone/>
              <a:defRPr sz="1600" b="1"/>
            </a:lvl7pPr>
            <a:lvl8pPr marL="3194083" indent="0">
              <a:buNone/>
              <a:defRPr sz="1600" b="1"/>
            </a:lvl8pPr>
            <a:lvl9pPr marL="365038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490637"/>
      </p:ext>
    </p:extLst>
  </p:cSld>
  <p:clrMapOvr>
    <a:masterClrMapping/>
  </p:clrMapOvr>
  <p:transition spd="med">
    <p:wipe dir="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309406"/>
      </p:ext>
    </p:extLst>
  </p:cSld>
  <p:clrMapOvr>
    <a:masterClrMapping/>
  </p:clrMapOvr>
  <p:transition spd="med">
    <p:wipe dir="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530499"/>
      </p:ext>
    </p:extLst>
  </p:cSld>
  <p:clrMapOvr>
    <a:masterClrMapping/>
  </p:clrMapOvr>
  <p:transition spd="med">
    <p:wipe dir="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6295" indent="0">
              <a:buNone/>
              <a:defRPr sz="1200"/>
            </a:lvl2pPr>
            <a:lvl3pPr marL="912595" indent="0">
              <a:buNone/>
              <a:defRPr sz="1000"/>
            </a:lvl3pPr>
            <a:lvl4pPr marL="1368888" indent="0">
              <a:buNone/>
              <a:defRPr sz="900"/>
            </a:lvl4pPr>
            <a:lvl5pPr marL="1825190" indent="0">
              <a:buNone/>
              <a:defRPr sz="900"/>
            </a:lvl5pPr>
            <a:lvl6pPr marL="2281488" indent="0">
              <a:buNone/>
              <a:defRPr sz="900"/>
            </a:lvl6pPr>
            <a:lvl7pPr marL="2737781" indent="0">
              <a:buNone/>
              <a:defRPr sz="900"/>
            </a:lvl7pPr>
            <a:lvl8pPr marL="3194083" indent="0">
              <a:buNone/>
              <a:defRPr sz="900"/>
            </a:lvl8pPr>
            <a:lvl9pPr marL="3650383" indent="0">
              <a:buNone/>
              <a:defRPr sz="900"/>
            </a:lvl9pPr>
          </a:lstStyle>
          <a:p>
            <a:pPr lvl="0"/>
            <a:r>
              <a:rPr lang="en-US"/>
              <a:t>Click to edit Master text styles</a:t>
            </a:r>
          </a:p>
        </p:txBody>
      </p:sp>
    </p:spTree>
    <p:extLst>
      <p:ext uri="{BB962C8B-B14F-4D97-AF65-F5344CB8AC3E}">
        <p14:creationId xmlns:p14="http://schemas.microsoft.com/office/powerpoint/2010/main" val="2079533738"/>
      </p:ext>
    </p:extLst>
  </p:cSld>
  <p:clrMapOvr>
    <a:masterClrMapping/>
  </p:clrMapOvr>
  <p:transition spd="med">
    <p:wipe dir="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295" indent="0">
              <a:buNone/>
              <a:defRPr sz="2800"/>
            </a:lvl2pPr>
            <a:lvl3pPr marL="912595" indent="0">
              <a:buNone/>
              <a:defRPr sz="2400"/>
            </a:lvl3pPr>
            <a:lvl4pPr marL="1368888" indent="0">
              <a:buNone/>
              <a:defRPr sz="2000"/>
            </a:lvl4pPr>
            <a:lvl5pPr marL="1825190" indent="0">
              <a:buNone/>
              <a:defRPr sz="2000"/>
            </a:lvl5pPr>
            <a:lvl6pPr marL="2281488" indent="0">
              <a:buNone/>
              <a:defRPr sz="2000"/>
            </a:lvl6pPr>
            <a:lvl7pPr marL="2737781" indent="0">
              <a:buNone/>
              <a:defRPr sz="2000"/>
            </a:lvl7pPr>
            <a:lvl8pPr marL="3194083" indent="0">
              <a:buNone/>
              <a:defRPr sz="2000"/>
            </a:lvl8pPr>
            <a:lvl9pPr marL="3650383"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295" indent="0">
              <a:buNone/>
              <a:defRPr sz="1200"/>
            </a:lvl2pPr>
            <a:lvl3pPr marL="912595" indent="0">
              <a:buNone/>
              <a:defRPr sz="1000"/>
            </a:lvl3pPr>
            <a:lvl4pPr marL="1368888" indent="0">
              <a:buNone/>
              <a:defRPr sz="900"/>
            </a:lvl4pPr>
            <a:lvl5pPr marL="1825190" indent="0">
              <a:buNone/>
              <a:defRPr sz="900"/>
            </a:lvl5pPr>
            <a:lvl6pPr marL="2281488" indent="0">
              <a:buNone/>
              <a:defRPr sz="900"/>
            </a:lvl6pPr>
            <a:lvl7pPr marL="2737781" indent="0">
              <a:buNone/>
              <a:defRPr sz="900"/>
            </a:lvl7pPr>
            <a:lvl8pPr marL="3194083" indent="0">
              <a:buNone/>
              <a:defRPr sz="900"/>
            </a:lvl8pPr>
            <a:lvl9pPr marL="3650383" indent="0">
              <a:buNone/>
              <a:defRPr sz="900"/>
            </a:lvl9pPr>
          </a:lstStyle>
          <a:p>
            <a:pPr lvl="0"/>
            <a:r>
              <a:rPr lang="en-US"/>
              <a:t>Click to edit Master text styles</a:t>
            </a:r>
          </a:p>
        </p:txBody>
      </p:sp>
    </p:spTree>
    <p:extLst>
      <p:ext uri="{BB962C8B-B14F-4D97-AF65-F5344CB8AC3E}">
        <p14:creationId xmlns:p14="http://schemas.microsoft.com/office/powerpoint/2010/main" val="1648131069"/>
      </p:ext>
    </p:extLst>
  </p:cSld>
  <p:clrMapOvr>
    <a:masterClrMapping/>
  </p:clrMapOvr>
  <p:transition spd="med">
    <p:wipe dir="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439042"/>
      </p:ext>
    </p:extLst>
  </p:cSld>
  <p:clrMapOvr>
    <a:masterClrMapping/>
  </p:clrMapOvr>
  <p:transition spd="med">
    <p:wipe dir="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15" y="179390"/>
            <a:ext cx="2055813" cy="59166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89" y="179390"/>
            <a:ext cx="6018212" cy="59166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872498"/>
      </p:ext>
    </p:extLst>
  </p:cSld>
  <p:clrMapOvr>
    <a:masterClrMapping/>
  </p:clrMapOvr>
  <p:transition spd="med">
    <p:wipe dir="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8805" y="179388"/>
            <a:ext cx="8226425" cy="1143000"/>
          </a:xfrm>
        </p:spPr>
        <p:txBody>
          <a:bodyPr/>
          <a:lstStyle/>
          <a:p>
            <a:r>
              <a:rPr lang="en-US"/>
              <a:t>Click to edit Master title style</a:t>
            </a:r>
          </a:p>
        </p:txBody>
      </p:sp>
      <p:sp>
        <p:nvSpPr>
          <p:cNvPr id="3" name="Table Placeholder 2"/>
          <p:cNvSpPr>
            <a:spLocks noGrp="1"/>
          </p:cNvSpPr>
          <p:nvPr>
            <p:ph type="tbl" idx="1"/>
          </p:nvPr>
        </p:nvSpPr>
        <p:spPr>
          <a:xfrm>
            <a:off x="458805" y="1628782"/>
            <a:ext cx="8226425" cy="4467225"/>
          </a:xfrm>
        </p:spPr>
        <p:txBody>
          <a:bodyPr/>
          <a:lstStyle/>
          <a:p>
            <a:pPr lvl="0"/>
            <a:endParaRPr lang="en-US" noProof="0"/>
          </a:p>
        </p:txBody>
      </p:sp>
    </p:spTree>
    <p:extLst>
      <p:ext uri="{BB962C8B-B14F-4D97-AF65-F5344CB8AC3E}">
        <p14:creationId xmlns:p14="http://schemas.microsoft.com/office/powerpoint/2010/main" val="3978786314"/>
      </p:ext>
    </p:extLst>
  </p:cSld>
  <p:clrMapOvr>
    <a:masterClrMapping/>
  </p:clrMapOvr>
  <p:transition spd="med">
    <p:wipe dir="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8313" y="188913"/>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484313"/>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484317"/>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822707"/>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92896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4B357E8-F5CD-7542-86E9-BD7B7A7680C0}"/>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7C42B99-56E8-884F-8AC9-AA49F393AE9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11DCD5C7-C26B-6949-BBA6-47E352B805B1}"/>
              </a:ext>
            </a:extLst>
          </p:cNvPr>
          <p:cNvSpPr>
            <a:spLocks noGrp="1" noChangeArrowheads="1"/>
          </p:cNvSpPr>
          <p:nvPr>
            <p:ph type="sldNum" sz="quarter" idx="12"/>
          </p:nvPr>
        </p:nvSpPr>
        <p:spPr>
          <a:ln/>
        </p:spPr>
        <p:txBody>
          <a:bodyPr/>
          <a:lstStyle>
            <a:lvl1pPr>
              <a:defRPr/>
            </a:lvl1pPr>
          </a:lstStyle>
          <a:p>
            <a:fld id="{62AFC69A-B63C-844B-87EB-A6AA4A1C5ED8}" type="slidenum">
              <a:rPr lang="en-US" altLang="en-US"/>
              <a:pPr/>
              <a:t>‹#›</a:t>
            </a:fld>
            <a:endParaRPr lang="en-US" altLang="en-US"/>
          </a:p>
        </p:txBody>
      </p:sp>
    </p:spTree>
    <p:extLst>
      <p:ext uri="{BB962C8B-B14F-4D97-AF65-F5344CB8AC3E}">
        <p14:creationId xmlns:p14="http://schemas.microsoft.com/office/powerpoint/2010/main" val="231579233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5410" name="Rectangle 2"/>
          <p:cNvSpPr>
            <a:spLocks noGrp="1" noChangeArrowheads="1"/>
          </p:cNvSpPr>
          <p:nvPr>
            <p:ph type="ctrTitle"/>
          </p:nvPr>
        </p:nvSpPr>
        <p:spPr>
          <a:xfrm>
            <a:off x="719160" y="431800"/>
            <a:ext cx="7788275" cy="1143000"/>
          </a:xfrm>
          <a:effectLst>
            <a:outerShdw dist="35921" dir="2700000" algn="ctr" rotWithShape="0">
              <a:schemeClr val="bg2"/>
            </a:outerShdw>
          </a:effectLst>
        </p:spPr>
        <p:txBody>
          <a:bodyPr anchor="ctr"/>
          <a:lstStyle>
            <a:lvl1pPr>
              <a:defRPr sz="3200"/>
            </a:lvl1pPr>
          </a:lstStyle>
          <a:p>
            <a:r>
              <a:rPr lang="en-US"/>
              <a:t>Click to edit Master title style</a:t>
            </a:r>
          </a:p>
        </p:txBody>
      </p:sp>
      <p:sp>
        <p:nvSpPr>
          <p:cNvPr id="145411" name="Rectangle 3"/>
          <p:cNvSpPr>
            <a:spLocks noGrp="1" noChangeArrowheads="1"/>
          </p:cNvSpPr>
          <p:nvPr>
            <p:ph type="subTitle" sz="quarter" idx="1"/>
          </p:nvPr>
        </p:nvSpPr>
        <p:spPr>
          <a:xfrm>
            <a:off x="2279672" y="4559301"/>
            <a:ext cx="6435725" cy="1752600"/>
          </a:xfrm>
          <a:ln w="25400"/>
          <a:effectLst>
            <a:outerShdw dist="35921" dir="2700000" algn="ctr" rotWithShape="0">
              <a:schemeClr val="bg1"/>
            </a:outerShdw>
          </a:effectLst>
        </p:spPr>
        <p:txBody>
          <a:bodyPr anchor="ctr"/>
          <a:lstStyle>
            <a:lvl1pPr marL="0" indent="175733" algn="r">
              <a:buFontTx/>
              <a:buNone/>
              <a:defRPr sz="4000" b="1">
                <a:effectLst>
                  <a:outerShdw blurRad="38100" dist="38100" dir="2700000" algn="tl">
                    <a:srgbClr val="000000"/>
                  </a:outerShdw>
                </a:effectLst>
              </a:defRPr>
            </a:lvl1pPr>
          </a:lstStyle>
          <a:p>
            <a:r>
              <a:rPr lang="en-US"/>
              <a:t>Click to edit Master subtitle style</a:t>
            </a:r>
          </a:p>
        </p:txBody>
      </p:sp>
    </p:spTree>
    <p:extLst>
      <p:ext uri="{BB962C8B-B14F-4D97-AF65-F5344CB8AC3E}">
        <p14:creationId xmlns:p14="http://schemas.microsoft.com/office/powerpoint/2010/main" val="1624547400"/>
      </p:ext>
    </p:extLst>
  </p:cSld>
  <p:clrMapOvr>
    <a:masterClrMapping/>
  </p:clrMapOvr>
  <p:transition advClick="0"/>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8431136"/>
      </p:ext>
    </p:extLst>
  </p:cSld>
  <p:clrMapOvr>
    <a:masterClrMapping/>
  </p:clrMapOvr>
  <p:transition advClick="0"/>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Tree>
    <p:extLst>
      <p:ext uri="{BB962C8B-B14F-4D97-AF65-F5344CB8AC3E}">
        <p14:creationId xmlns:p14="http://schemas.microsoft.com/office/powerpoint/2010/main" val="1012494917"/>
      </p:ext>
    </p:extLst>
  </p:cSld>
  <p:clrMapOvr>
    <a:masterClrMapping/>
  </p:clrMapOvr>
  <p:transition advClick="0"/>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1485" y="2209800"/>
            <a:ext cx="422592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9788" y="2209800"/>
            <a:ext cx="42275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255572"/>
      </p:ext>
    </p:extLst>
  </p:cSld>
  <p:clrMapOvr>
    <a:masterClrMapping/>
  </p:clrMapOvr>
  <p:transition advClick="0"/>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450225"/>
      </p:ext>
    </p:extLst>
  </p:cSld>
  <p:clrMapOvr>
    <a:masterClrMapping/>
  </p:clrMapOvr>
  <p:transition advClick="0"/>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6936715"/>
      </p:ext>
    </p:extLst>
  </p:cSld>
  <p:clrMapOvr>
    <a:masterClrMapping/>
  </p:clrMapOvr>
  <p:transition advClick="0"/>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508136"/>
      </p:ext>
    </p:extLst>
  </p:cSld>
  <p:clrMapOvr>
    <a:masterClrMapping/>
  </p:clrMapOvr>
  <p:transition advClick="0"/>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Tree>
    <p:extLst>
      <p:ext uri="{BB962C8B-B14F-4D97-AF65-F5344CB8AC3E}">
        <p14:creationId xmlns:p14="http://schemas.microsoft.com/office/powerpoint/2010/main" val="3143015198"/>
      </p:ext>
    </p:extLst>
  </p:cSld>
  <p:clrMapOvr>
    <a:masterClrMapping/>
  </p:clrMapOvr>
  <p:transition advClick="0"/>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Tree>
    <p:extLst>
      <p:ext uri="{BB962C8B-B14F-4D97-AF65-F5344CB8AC3E}">
        <p14:creationId xmlns:p14="http://schemas.microsoft.com/office/powerpoint/2010/main" val="4013889490"/>
      </p:ext>
    </p:extLst>
  </p:cSld>
  <p:clrMapOvr>
    <a:masterClrMapping/>
  </p:clrMapOvr>
  <p:transition advClick="0"/>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862495"/>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3"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3" y="1435104"/>
            <a:ext cx="3008313" cy="4691063"/>
          </a:xfrm>
        </p:spPr>
        <p:txBody>
          <a:bodyPr/>
          <a:lstStyle>
            <a:lvl1pPr marL="0" indent="0">
              <a:buNone/>
              <a:defRPr sz="1400"/>
            </a:lvl1pPr>
            <a:lvl2pPr marL="455199" indent="0">
              <a:buNone/>
              <a:defRPr sz="1200"/>
            </a:lvl2pPr>
            <a:lvl3pPr marL="910405" indent="0">
              <a:buNone/>
              <a:defRPr sz="1000"/>
            </a:lvl3pPr>
            <a:lvl4pPr marL="1365603" indent="0">
              <a:buNone/>
              <a:defRPr sz="900"/>
            </a:lvl4pPr>
            <a:lvl5pPr marL="1820813" indent="0">
              <a:buNone/>
              <a:defRPr sz="900"/>
            </a:lvl5pPr>
            <a:lvl6pPr marL="2276016" indent="0">
              <a:buNone/>
              <a:defRPr sz="900"/>
            </a:lvl6pPr>
            <a:lvl7pPr marL="2731214" indent="0">
              <a:buNone/>
              <a:defRPr sz="900"/>
            </a:lvl7pPr>
            <a:lvl8pPr marL="3186422" indent="0">
              <a:buNone/>
              <a:defRPr sz="900"/>
            </a:lvl8pPr>
            <a:lvl9pPr marL="3641632"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1D161AF-FF03-D74E-8405-1B468558D80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A10F041-428A-C248-8FE7-7A7E5DAC12A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2F9C92-2DE6-1E48-B667-5023FAC6E01D}"/>
              </a:ext>
            </a:extLst>
          </p:cNvPr>
          <p:cNvSpPr>
            <a:spLocks noGrp="1" noChangeArrowheads="1"/>
          </p:cNvSpPr>
          <p:nvPr>
            <p:ph type="sldNum" sz="quarter" idx="12"/>
          </p:nvPr>
        </p:nvSpPr>
        <p:spPr>
          <a:ln/>
        </p:spPr>
        <p:txBody>
          <a:bodyPr/>
          <a:lstStyle>
            <a:lvl1pPr>
              <a:defRPr/>
            </a:lvl1pPr>
          </a:lstStyle>
          <a:p>
            <a:fld id="{19A25DF7-4CE3-924D-8CAC-8977D8889ABE}" type="slidenum">
              <a:rPr lang="en-US" altLang="en-US"/>
              <a:pPr/>
              <a:t>‹#›</a:t>
            </a:fld>
            <a:endParaRPr lang="en-US" altLang="en-US"/>
          </a:p>
        </p:txBody>
      </p:sp>
    </p:spTree>
    <p:extLst>
      <p:ext uri="{BB962C8B-B14F-4D97-AF65-F5344CB8AC3E}">
        <p14:creationId xmlns:p14="http://schemas.microsoft.com/office/powerpoint/2010/main" val="310117573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163534"/>
            <a:ext cx="2154238" cy="61610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71470" y="163534"/>
            <a:ext cx="6313487" cy="61610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546557"/>
      </p:ext>
    </p:extLst>
  </p:cSld>
  <p:clrMapOvr>
    <a:masterClrMapping/>
  </p:clrMapOvr>
  <p:transition advClick="0"/>
</p:sldLayout>
</file>

<file path=ppt/slideLayouts/slideLayout241.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00070" y="163513"/>
            <a:ext cx="8391525" cy="1447800"/>
          </a:xfrm>
        </p:spPr>
        <p:txBody>
          <a:bodyPr/>
          <a:lstStyle/>
          <a:p>
            <a:r>
              <a:rPr lang="en-US"/>
              <a:t>Click to edit Master title style</a:t>
            </a:r>
          </a:p>
        </p:txBody>
      </p:sp>
      <p:sp>
        <p:nvSpPr>
          <p:cNvPr id="3" name="Chart Placeholder 2"/>
          <p:cNvSpPr>
            <a:spLocks noGrp="1"/>
          </p:cNvSpPr>
          <p:nvPr>
            <p:ph type="chart" idx="1"/>
          </p:nvPr>
        </p:nvSpPr>
        <p:spPr>
          <a:xfrm>
            <a:off x="271470" y="2209800"/>
            <a:ext cx="8605837" cy="4114800"/>
          </a:xfrm>
        </p:spPr>
        <p:txBody>
          <a:bodyPr/>
          <a:lstStyle/>
          <a:p>
            <a:pPr lvl="0"/>
            <a:endParaRPr lang="en-US" noProof="0"/>
          </a:p>
        </p:txBody>
      </p:sp>
    </p:spTree>
    <p:extLst>
      <p:ext uri="{BB962C8B-B14F-4D97-AF65-F5344CB8AC3E}">
        <p14:creationId xmlns:p14="http://schemas.microsoft.com/office/powerpoint/2010/main" val="2955543630"/>
      </p:ext>
    </p:extLst>
  </p:cSld>
  <p:clrMapOvr>
    <a:masterClrMapping/>
  </p:clrMapOvr>
  <p:transition advClick="0"/>
</p:sldLayout>
</file>

<file path=ppt/slideLayouts/slideLayout242.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00070" y="163513"/>
            <a:ext cx="8391525" cy="1447800"/>
          </a:xfrm>
        </p:spPr>
        <p:txBody>
          <a:bodyPr/>
          <a:lstStyle/>
          <a:p>
            <a:r>
              <a:rPr lang="en-US"/>
              <a:t>Click to edit Master title style</a:t>
            </a:r>
          </a:p>
        </p:txBody>
      </p:sp>
      <p:sp>
        <p:nvSpPr>
          <p:cNvPr id="3" name="Chart Placeholder 2"/>
          <p:cNvSpPr>
            <a:spLocks noGrp="1"/>
          </p:cNvSpPr>
          <p:nvPr>
            <p:ph type="chart" sz="half" idx="1"/>
          </p:nvPr>
        </p:nvSpPr>
        <p:spPr>
          <a:xfrm>
            <a:off x="271485" y="2209800"/>
            <a:ext cx="4225925" cy="4114800"/>
          </a:xfrm>
        </p:spPr>
        <p:txBody>
          <a:bodyPr/>
          <a:lstStyle/>
          <a:p>
            <a:pPr lvl="0"/>
            <a:endParaRPr lang="en-US" noProof="0"/>
          </a:p>
        </p:txBody>
      </p:sp>
      <p:sp>
        <p:nvSpPr>
          <p:cNvPr id="4" name="Text Placeholder 3"/>
          <p:cNvSpPr>
            <a:spLocks noGrp="1"/>
          </p:cNvSpPr>
          <p:nvPr>
            <p:ph type="body" sz="half" idx="2"/>
          </p:nvPr>
        </p:nvSpPr>
        <p:spPr>
          <a:xfrm>
            <a:off x="4649788" y="2209800"/>
            <a:ext cx="422751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930821"/>
      </p:ext>
    </p:extLst>
  </p:cSld>
  <p:clrMapOvr>
    <a:masterClrMapping/>
  </p:clrMapOvr>
  <p:transition advClick="0"/>
</p:sldLayout>
</file>

<file path=ppt/slideLayouts/slideLayout24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1481" y="163534"/>
            <a:ext cx="8620125" cy="616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428282"/>
      </p:ext>
    </p:extLst>
  </p:cSld>
  <p:clrMapOvr>
    <a:masterClrMapping/>
  </p:clrMapOvr>
  <p:transition advClick="0"/>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3B5F7EB-9AFE-494D-9172-562D933ADA8B}"/>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F1FCB21B-F095-F24C-8E92-B62CEEE91495}"/>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97BF8DAA-710A-7845-BE93-B747B0A0EFE4}"/>
              </a:ext>
            </a:extLst>
          </p:cNvPr>
          <p:cNvSpPr>
            <a:spLocks noGrp="1" noChangeArrowheads="1"/>
          </p:cNvSpPr>
          <p:nvPr>
            <p:ph type="sldNum" sz="quarter" idx="12"/>
          </p:nvPr>
        </p:nvSpPr>
        <p:spPr/>
        <p:txBody>
          <a:bodyPr/>
          <a:lstStyle>
            <a:lvl1pPr>
              <a:defRPr/>
            </a:lvl1pPr>
          </a:lstStyle>
          <a:p>
            <a:fld id="{448D3DF6-B965-1E48-A8DD-4D48F5CB437D}" type="slidenum">
              <a:rPr lang="en-US" altLang="en-US"/>
              <a:pPr/>
              <a:t>‹#›</a:t>
            </a:fld>
            <a:endParaRPr lang="th-TH" altLang="en-US"/>
          </a:p>
        </p:txBody>
      </p:sp>
    </p:spTree>
    <p:extLst>
      <p:ext uri="{BB962C8B-B14F-4D97-AF65-F5344CB8AC3E}">
        <p14:creationId xmlns:p14="http://schemas.microsoft.com/office/powerpoint/2010/main" val="40108368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D2B1E37-4BD6-7D47-9868-0A36372BE81F}"/>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3243B0E1-A6CE-3B46-9738-FB7D31278C16}"/>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9A780514-17A8-B144-A394-952FFF2FFC7C}"/>
              </a:ext>
            </a:extLst>
          </p:cNvPr>
          <p:cNvSpPr>
            <a:spLocks noGrp="1" noChangeArrowheads="1"/>
          </p:cNvSpPr>
          <p:nvPr>
            <p:ph type="sldNum" sz="quarter" idx="12"/>
          </p:nvPr>
        </p:nvSpPr>
        <p:spPr/>
        <p:txBody>
          <a:bodyPr/>
          <a:lstStyle>
            <a:lvl1pPr>
              <a:defRPr/>
            </a:lvl1pPr>
          </a:lstStyle>
          <a:p>
            <a:fld id="{CA72A5C2-E93A-7244-96CA-8700B4C91FC6}" type="slidenum">
              <a:rPr lang="en-US" altLang="en-US"/>
              <a:pPr/>
              <a:t>‹#›</a:t>
            </a:fld>
            <a:endParaRPr lang="th-TH" altLang="en-US"/>
          </a:p>
        </p:txBody>
      </p:sp>
    </p:spTree>
    <p:extLst>
      <p:ext uri="{BB962C8B-B14F-4D97-AF65-F5344CB8AC3E}">
        <p14:creationId xmlns:p14="http://schemas.microsoft.com/office/powerpoint/2010/main" val="83376548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44A9DF4-C3A5-9346-A31B-8894E89AE4C8}"/>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40E3FA17-67A6-8F4B-B3D1-B126AE07DDAC}"/>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23EDD03B-26E5-A745-B27B-F793338CAC39}"/>
              </a:ext>
            </a:extLst>
          </p:cNvPr>
          <p:cNvSpPr>
            <a:spLocks noGrp="1" noChangeArrowheads="1"/>
          </p:cNvSpPr>
          <p:nvPr>
            <p:ph type="sldNum" sz="quarter" idx="12"/>
          </p:nvPr>
        </p:nvSpPr>
        <p:spPr/>
        <p:txBody>
          <a:bodyPr/>
          <a:lstStyle>
            <a:lvl1pPr>
              <a:defRPr/>
            </a:lvl1pPr>
          </a:lstStyle>
          <a:p>
            <a:fld id="{A3D5F41D-5112-704D-98C0-3294A9C72A3C}" type="slidenum">
              <a:rPr lang="en-US" altLang="en-US"/>
              <a:pPr/>
              <a:t>‹#›</a:t>
            </a:fld>
            <a:endParaRPr lang="th-TH" altLang="en-US"/>
          </a:p>
        </p:txBody>
      </p:sp>
    </p:spTree>
    <p:extLst>
      <p:ext uri="{BB962C8B-B14F-4D97-AF65-F5344CB8AC3E}">
        <p14:creationId xmlns:p14="http://schemas.microsoft.com/office/powerpoint/2010/main" val="378795346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09D1B9-0BCF-9943-8A63-8F416B1D0365}"/>
              </a:ext>
            </a:extLst>
          </p:cNvPr>
          <p:cNvSpPr>
            <a:spLocks noGrp="1" noChangeArrowheads="1"/>
          </p:cNvSpPr>
          <p:nvPr>
            <p:ph type="dt" sz="half" idx="10"/>
          </p:nvPr>
        </p:nvSpPr>
        <p:spPr/>
        <p:txBody>
          <a:bodyPr/>
          <a:lstStyle>
            <a:lvl1pPr algn="ctr">
              <a:defRPr/>
            </a:lvl1pPr>
          </a:lstStyle>
          <a:p>
            <a:pPr>
              <a:defRPr/>
            </a:pPr>
            <a:endParaRPr lang="th-TH"/>
          </a:p>
        </p:txBody>
      </p:sp>
      <p:sp>
        <p:nvSpPr>
          <p:cNvPr id="6" name="Footer Placeholder 5">
            <a:extLst>
              <a:ext uri="{FF2B5EF4-FFF2-40B4-BE49-F238E27FC236}">
                <a16:creationId xmlns:a16="http://schemas.microsoft.com/office/drawing/2014/main" id="{5C91724E-3006-A641-8CBA-8A1A277F8124}"/>
              </a:ext>
            </a:extLst>
          </p:cNvPr>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a:extLst>
              <a:ext uri="{FF2B5EF4-FFF2-40B4-BE49-F238E27FC236}">
                <a16:creationId xmlns:a16="http://schemas.microsoft.com/office/drawing/2014/main" id="{007EFF24-9A97-E641-ABD4-6980E0921415}"/>
              </a:ext>
            </a:extLst>
          </p:cNvPr>
          <p:cNvSpPr>
            <a:spLocks noGrp="1" noChangeArrowheads="1"/>
          </p:cNvSpPr>
          <p:nvPr>
            <p:ph type="sldNum" sz="quarter" idx="12"/>
          </p:nvPr>
        </p:nvSpPr>
        <p:spPr/>
        <p:txBody>
          <a:bodyPr/>
          <a:lstStyle>
            <a:lvl1pPr>
              <a:defRPr/>
            </a:lvl1pPr>
          </a:lstStyle>
          <a:p>
            <a:fld id="{E1629223-4BA0-C242-80BC-58F2EF602436}" type="slidenum">
              <a:rPr lang="en-US" altLang="en-US"/>
              <a:pPr/>
              <a:t>‹#›</a:t>
            </a:fld>
            <a:endParaRPr lang="th-TH" altLang="en-US"/>
          </a:p>
        </p:txBody>
      </p:sp>
    </p:spTree>
    <p:extLst>
      <p:ext uri="{BB962C8B-B14F-4D97-AF65-F5344CB8AC3E}">
        <p14:creationId xmlns:p14="http://schemas.microsoft.com/office/powerpoint/2010/main" val="399244194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05D9A31-D436-B945-A4E7-EAE34BE5D548}"/>
              </a:ext>
            </a:extLst>
          </p:cNvPr>
          <p:cNvSpPr>
            <a:spLocks noGrp="1" noChangeArrowheads="1"/>
          </p:cNvSpPr>
          <p:nvPr>
            <p:ph type="dt" sz="half" idx="10"/>
          </p:nvPr>
        </p:nvSpPr>
        <p:spPr/>
        <p:txBody>
          <a:bodyPr/>
          <a:lstStyle>
            <a:lvl1pPr algn="ctr">
              <a:defRPr/>
            </a:lvl1pPr>
          </a:lstStyle>
          <a:p>
            <a:pPr>
              <a:defRPr/>
            </a:pPr>
            <a:endParaRPr lang="th-TH"/>
          </a:p>
        </p:txBody>
      </p:sp>
      <p:sp>
        <p:nvSpPr>
          <p:cNvPr id="8" name="Rectangle 5">
            <a:extLst>
              <a:ext uri="{FF2B5EF4-FFF2-40B4-BE49-F238E27FC236}">
                <a16:creationId xmlns:a16="http://schemas.microsoft.com/office/drawing/2014/main" id="{31725BFD-9689-1444-9603-A206B97574CD}"/>
              </a:ext>
            </a:extLst>
          </p:cNvPr>
          <p:cNvSpPr>
            <a:spLocks noGrp="1" noChangeArrowheads="1"/>
          </p:cNvSpPr>
          <p:nvPr>
            <p:ph type="ftr" sz="quarter" idx="11"/>
          </p:nvPr>
        </p:nvSpPr>
        <p:spPr/>
        <p:txBody>
          <a:bodyPr/>
          <a:lstStyle>
            <a:lvl1pPr>
              <a:defRPr/>
            </a:lvl1pPr>
          </a:lstStyle>
          <a:p>
            <a:pPr>
              <a:defRPr/>
            </a:pPr>
            <a:endParaRPr lang="th-TH"/>
          </a:p>
        </p:txBody>
      </p:sp>
      <p:sp>
        <p:nvSpPr>
          <p:cNvPr id="9" name="Rectangle 6">
            <a:extLst>
              <a:ext uri="{FF2B5EF4-FFF2-40B4-BE49-F238E27FC236}">
                <a16:creationId xmlns:a16="http://schemas.microsoft.com/office/drawing/2014/main" id="{C3922434-E5D8-E240-8D7E-777E4C42FCB0}"/>
              </a:ext>
            </a:extLst>
          </p:cNvPr>
          <p:cNvSpPr>
            <a:spLocks noGrp="1" noChangeArrowheads="1"/>
          </p:cNvSpPr>
          <p:nvPr>
            <p:ph type="sldNum" sz="quarter" idx="12"/>
          </p:nvPr>
        </p:nvSpPr>
        <p:spPr/>
        <p:txBody>
          <a:bodyPr/>
          <a:lstStyle>
            <a:lvl1pPr>
              <a:defRPr/>
            </a:lvl1pPr>
          </a:lstStyle>
          <a:p>
            <a:fld id="{B7682077-1CAB-474B-A964-FE45AF794167}" type="slidenum">
              <a:rPr lang="en-US" altLang="en-US"/>
              <a:pPr/>
              <a:t>‹#›</a:t>
            </a:fld>
            <a:endParaRPr lang="th-TH" altLang="en-US"/>
          </a:p>
        </p:txBody>
      </p:sp>
    </p:spTree>
    <p:extLst>
      <p:ext uri="{BB962C8B-B14F-4D97-AF65-F5344CB8AC3E}">
        <p14:creationId xmlns:p14="http://schemas.microsoft.com/office/powerpoint/2010/main" val="6713866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A099099-48E8-B94D-93CB-F06866B2EAF0}"/>
              </a:ext>
            </a:extLst>
          </p:cNvPr>
          <p:cNvSpPr>
            <a:spLocks noGrp="1" noChangeArrowheads="1"/>
          </p:cNvSpPr>
          <p:nvPr>
            <p:ph type="dt" sz="half" idx="10"/>
          </p:nvPr>
        </p:nvSpPr>
        <p:spPr/>
        <p:txBody>
          <a:bodyPr/>
          <a:lstStyle>
            <a:lvl1pPr algn="ctr">
              <a:defRPr/>
            </a:lvl1pPr>
          </a:lstStyle>
          <a:p>
            <a:pPr>
              <a:defRPr/>
            </a:pPr>
            <a:endParaRPr lang="th-TH"/>
          </a:p>
        </p:txBody>
      </p:sp>
      <p:sp>
        <p:nvSpPr>
          <p:cNvPr id="4" name="Rectangle 5">
            <a:extLst>
              <a:ext uri="{FF2B5EF4-FFF2-40B4-BE49-F238E27FC236}">
                <a16:creationId xmlns:a16="http://schemas.microsoft.com/office/drawing/2014/main" id="{D7121FA2-CF95-FC42-A79D-CD4D9C2C81F6}"/>
              </a:ext>
            </a:extLst>
          </p:cNvPr>
          <p:cNvSpPr>
            <a:spLocks noGrp="1" noChangeArrowheads="1"/>
          </p:cNvSpPr>
          <p:nvPr>
            <p:ph type="ftr" sz="quarter" idx="11"/>
          </p:nvPr>
        </p:nvSpPr>
        <p:spPr/>
        <p:txBody>
          <a:bodyPr/>
          <a:lstStyle>
            <a:lvl1pPr>
              <a:defRPr/>
            </a:lvl1pPr>
          </a:lstStyle>
          <a:p>
            <a:pPr>
              <a:defRPr/>
            </a:pPr>
            <a:endParaRPr lang="th-TH"/>
          </a:p>
        </p:txBody>
      </p:sp>
      <p:sp>
        <p:nvSpPr>
          <p:cNvPr id="5" name="Rectangle 6">
            <a:extLst>
              <a:ext uri="{FF2B5EF4-FFF2-40B4-BE49-F238E27FC236}">
                <a16:creationId xmlns:a16="http://schemas.microsoft.com/office/drawing/2014/main" id="{718A4A22-2611-6744-9561-7CD87B8DD62B}"/>
              </a:ext>
            </a:extLst>
          </p:cNvPr>
          <p:cNvSpPr>
            <a:spLocks noGrp="1" noChangeArrowheads="1"/>
          </p:cNvSpPr>
          <p:nvPr>
            <p:ph type="sldNum" sz="quarter" idx="12"/>
          </p:nvPr>
        </p:nvSpPr>
        <p:spPr/>
        <p:txBody>
          <a:bodyPr/>
          <a:lstStyle>
            <a:lvl1pPr>
              <a:defRPr/>
            </a:lvl1pPr>
          </a:lstStyle>
          <a:p>
            <a:fld id="{83521595-708A-3F41-9457-41C0665E9FC5}" type="slidenum">
              <a:rPr lang="en-US" altLang="en-US"/>
              <a:pPr/>
              <a:t>‹#›</a:t>
            </a:fld>
            <a:endParaRPr lang="th-TH" altLang="en-US"/>
          </a:p>
        </p:txBody>
      </p:sp>
    </p:spTree>
    <p:extLst>
      <p:ext uri="{BB962C8B-B14F-4D97-AF65-F5344CB8AC3E}">
        <p14:creationId xmlns:p14="http://schemas.microsoft.com/office/powerpoint/2010/main" val="1202991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199" indent="0">
              <a:buNone/>
              <a:defRPr sz="2800"/>
            </a:lvl2pPr>
            <a:lvl3pPr marL="910405" indent="0">
              <a:buNone/>
              <a:defRPr sz="2400"/>
            </a:lvl3pPr>
            <a:lvl4pPr marL="1365603" indent="0">
              <a:buNone/>
              <a:defRPr sz="2000"/>
            </a:lvl4pPr>
            <a:lvl5pPr marL="1820813" indent="0">
              <a:buNone/>
              <a:defRPr sz="2000"/>
            </a:lvl5pPr>
            <a:lvl6pPr marL="2276016" indent="0">
              <a:buNone/>
              <a:defRPr sz="2000"/>
            </a:lvl6pPr>
            <a:lvl7pPr marL="2731214" indent="0">
              <a:buNone/>
              <a:defRPr sz="2000"/>
            </a:lvl7pPr>
            <a:lvl8pPr marL="3186422" indent="0">
              <a:buNone/>
              <a:defRPr sz="2000"/>
            </a:lvl8pPr>
            <a:lvl9pPr marL="3641632"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199" indent="0">
              <a:buNone/>
              <a:defRPr sz="1200"/>
            </a:lvl2pPr>
            <a:lvl3pPr marL="910405" indent="0">
              <a:buNone/>
              <a:defRPr sz="1000"/>
            </a:lvl3pPr>
            <a:lvl4pPr marL="1365603" indent="0">
              <a:buNone/>
              <a:defRPr sz="900"/>
            </a:lvl4pPr>
            <a:lvl5pPr marL="1820813" indent="0">
              <a:buNone/>
              <a:defRPr sz="900"/>
            </a:lvl5pPr>
            <a:lvl6pPr marL="2276016" indent="0">
              <a:buNone/>
              <a:defRPr sz="900"/>
            </a:lvl6pPr>
            <a:lvl7pPr marL="2731214" indent="0">
              <a:buNone/>
              <a:defRPr sz="900"/>
            </a:lvl7pPr>
            <a:lvl8pPr marL="3186422" indent="0">
              <a:buNone/>
              <a:defRPr sz="900"/>
            </a:lvl8pPr>
            <a:lvl9pPr marL="3641632"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C123F5A-FE28-A84B-98FA-9BE49051F6A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E4BBFE8-9A65-F441-9031-F69AD15FE8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F2E9481-802E-EC4E-B60B-F1AD3999EE95}"/>
              </a:ext>
            </a:extLst>
          </p:cNvPr>
          <p:cNvSpPr>
            <a:spLocks noGrp="1" noChangeArrowheads="1"/>
          </p:cNvSpPr>
          <p:nvPr>
            <p:ph type="sldNum" sz="quarter" idx="12"/>
          </p:nvPr>
        </p:nvSpPr>
        <p:spPr>
          <a:ln/>
        </p:spPr>
        <p:txBody>
          <a:bodyPr/>
          <a:lstStyle>
            <a:lvl1pPr>
              <a:defRPr/>
            </a:lvl1pPr>
          </a:lstStyle>
          <a:p>
            <a:fld id="{14482BEB-8EA4-EB41-AA3A-E4D020B63802}" type="slidenum">
              <a:rPr lang="en-US" altLang="en-US"/>
              <a:pPr/>
              <a:t>‹#›</a:t>
            </a:fld>
            <a:endParaRPr lang="en-US" altLang="en-US"/>
          </a:p>
        </p:txBody>
      </p:sp>
    </p:spTree>
    <p:extLst>
      <p:ext uri="{BB962C8B-B14F-4D97-AF65-F5344CB8AC3E}">
        <p14:creationId xmlns:p14="http://schemas.microsoft.com/office/powerpoint/2010/main" val="208266267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988F49A-5D5B-1E4C-ACE8-68601A4DB13F}"/>
              </a:ext>
            </a:extLst>
          </p:cNvPr>
          <p:cNvSpPr>
            <a:spLocks noGrp="1" noChangeArrowheads="1"/>
          </p:cNvSpPr>
          <p:nvPr>
            <p:ph type="dt" sz="half" idx="10"/>
          </p:nvPr>
        </p:nvSpPr>
        <p:spPr/>
        <p:txBody>
          <a:bodyPr/>
          <a:lstStyle>
            <a:lvl1pPr algn="ctr">
              <a:defRPr/>
            </a:lvl1pPr>
          </a:lstStyle>
          <a:p>
            <a:pPr>
              <a:defRPr/>
            </a:pPr>
            <a:endParaRPr lang="th-TH"/>
          </a:p>
        </p:txBody>
      </p:sp>
      <p:sp>
        <p:nvSpPr>
          <p:cNvPr id="3" name="Rectangle 5">
            <a:extLst>
              <a:ext uri="{FF2B5EF4-FFF2-40B4-BE49-F238E27FC236}">
                <a16:creationId xmlns:a16="http://schemas.microsoft.com/office/drawing/2014/main" id="{A35D1419-3723-1243-A375-AA55FA108181}"/>
              </a:ext>
            </a:extLst>
          </p:cNvPr>
          <p:cNvSpPr>
            <a:spLocks noGrp="1" noChangeArrowheads="1"/>
          </p:cNvSpPr>
          <p:nvPr>
            <p:ph type="ftr" sz="quarter" idx="11"/>
          </p:nvPr>
        </p:nvSpPr>
        <p:spPr/>
        <p:txBody>
          <a:bodyPr/>
          <a:lstStyle>
            <a:lvl1pPr>
              <a:defRPr/>
            </a:lvl1pPr>
          </a:lstStyle>
          <a:p>
            <a:pPr>
              <a:defRPr/>
            </a:pPr>
            <a:endParaRPr lang="th-TH"/>
          </a:p>
        </p:txBody>
      </p:sp>
      <p:sp>
        <p:nvSpPr>
          <p:cNvPr id="4" name="Rectangle 6">
            <a:extLst>
              <a:ext uri="{FF2B5EF4-FFF2-40B4-BE49-F238E27FC236}">
                <a16:creationId xmlns:a16="http://schemas.microsoft.com/office/drawing/2014/main" id="{FDDEB442-BE35-5E48-A912-3B183B7F89EA}"/>
              </a:ext>
            </a:extLst>
          </p:cNvPr>
          <p:cNvSpPr>
            <a:spLocks noGrp="1" noChangeArrowheads="1"/>
          </p:cNvSpPr>
          <p:nvPr>
            <p:ph type="sldNum" sz="quarter" idx="12"/>
          </p:nvPr>
        </p:nvSpPr>
        <p:spPr/>
        <p:txBody>
          <a:bodyPr/>
          <a:lstStyle>
            <a:lvl1pPr>
              <a:defRPr/>
            </a:lvl1pPr>
          </a:lstStyle>
          <a:p>
            <a:fld id="{C2A61FFC-D22F-7F48-AFA1-5B398B49E140}" type="slidenum">
              <a:rPr lang="en-US" altLang="en-US"/>
              <a:pPr/>
              <a:t>‹#›</a:t>
            </a:fld>
            <a:endParaRPr lang="th-TH" altLang="en-US"/>
          </a:p>
        </p:txBody>
      </p:sp>
    </p:spTree>
    <p:extLst>
      <p:ext uri="{BB962C8B-B14F-4D97-AF65-F5344CB8AC3E}">
        <p14:creationId xmlns:p14="http://schemas.microsoft.com/office/powerpoint/2010/main" val="153749554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D7C6729-9B36-AD47-B727-C35E1BC463DF}"/>
              </a:ext>
            </a:extLst>
          </p:cNvPr>
          <p:cNvSpPr>
            <a:spLocks noGrp="1" noChangeArrowheads="1"/>
          </p:cNvSpPr>
          <p:nvPr>
            <p:ph type="dt" sz="half" idx="10"/>
          </p:nvPr>
        </p:nvSpPr>
        <p:spPr/>
        <p:txBody>
          <a:bodyPr/>
          <a:lstStyle>
            <a:lvl1pPr algn="ctr">
              <a:defRPr/>
            </a:lvl1pPr>
          </a:lstStyle>
          <a:p>
            <a:pPr>
              <a:defRPr/>
            </a:pPr>
            <a:endParaRPr lang="th-TH"/>
          </a:p>
        </p:txBody>
      </p:sp>
      <p:sp>
        <p:nvSpPr>
          <p:cNvPr id="6" name="Footer Placeholder 5">
            <a:extLst>
              <a:ext uri="{FF2B5EF4-FFF2-40B4-BE49-F238E27FC236}">
                <a16:creationId xmlns:a16="http://schemas.microsoft.com/office/drawing/2014/main" id="{FF832A5C-96BA-0C41-85B4-0DF464EA08E9}"/>
              </a:ext>
            </a:extLst>
          </p:cNvPr>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a:extLst>
              <a:ext uri="{FF2B5EF4-FFF2-40B4-BE49-F238E27FC236}">
                <a16:creationId xmlns:a16="http://schemas.microsoft.com/office/drawing/2014/main" id="{C0004812-1F63-5948-9A19-D9121469FD2D}"/>
              </a:ext>
            </a:extLst>
          </p:cNvPr>
          <p:cNvSpPr>
            <a:spLocks noGrp="1" noChangeArrowheads="1"/>
          </p:cNvSpPr>
          <p:nvPr>
            <p:ph type="sldNum" sz="quarter" idx="12"/>
          </p:nvPr>
        </p:nvSpPr>
        <p:spPr/>
        <p:txBody>
          <a:bodyPr/>
          <a:lstStyle>
            <a:lvl1pPr>
              <a:defRPr/>
            </a:lvl1pPr>
          </a:lstStyle>
          <a:p>
            <a:fld id="{EEDEB5D9-5D16-084E-AB71-51EF08BFC67F}" type="slidenum">
              <a:rPr lang="en-US" altLang="en-US"/>
              <a:pPr/>
              <a:t>‹#›</a:t>
            </a:fld>
            <a:endParaRPr lang="th-TH" altLang="en-US"/>
          </a:p>
        </p:txBody>
      </p:sp>
    </p:spTree>
    <p:extLst>
      <p:ext uri="{BB962C8B-B14F-4D97-AF65-F5344CB8AC3E}">
        <p14:creationId xmlns:p14="http://schemas.microsoft.com/office/powerpoint/2010/main" val="267001502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9606ADF8-D187-764F-8535-1EECA2882CD2}"/>
              </a:ext>
            </a:extLst>
          </p:cNvPr>
          <p:cNvSpPr>
            <a:spLocks noGrp="1" noChangeArrowheads="1"/>
          </p:cNvSpPr>
          <p:nvPr>
            <p:ph type="dt" sz="half" idx="10"/>
          </p:nvPr>
        </p:nvSpPr>
        <p:spPr/>
        <p:txBody>
          <a:bodyPr/>
          <a:lstStyle>
            <a:lvl1pPr algn="ctr">
              <a:defRPr/>
            </a:lvl1pPr>
          </a:lstStyle>
          <a:p>
            <a:pPr>
              <a:defRPr/>
            </a:pPr>
            <a:endParaRPr lang="th-TH"/>
          </a:p>
        </p:txBody>
      </p:sp>
      <p:sp>
        <p:nvSpPr>
          <p:cNvPr id="6" name="Footer Placeholder 5">
            <a:extLst>
              <a:ext uri="{FF2B5EF4-FFF2-40B4-BE49-F238E27FC236}">
                <a16:creationId xmlns:a16="http://schemas.microsoft.com/office/drawing/2014/main" id="{5EEBD5D1-158E-9843-9BB2-981D2B11FB04}"/>
              </a:ext>
            </a:extLst>
          </p:cNvPr>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a:extLst>
              <a:ext uri="{FF2B5EF4-FFF2-40B4-BE49-F238E27FC236}">
                <a16:creationId xmlns:a16="http://schemas.microsoft.com/office/drawing/2014/main" id="{9E250478-2C1E-A043-B311-07C13668871D}"/>
              </a:ext>
            </a:extLst>
          </p:cNvPr>
          <p:cNvSpPr>
            <a:spLocks noGrp="1" noChangeArrowheads="1"/>
          </p:cNvSpPr>
          <p:nvPr>
            <p:ph type="sldNum" sz="quarter" idx="12"/>
          </p:nvPr>
        </p:nvSpPr>
        <p:spPr/>
        <p:txBody>
          <a:bodyPr/>
          <a:lstStyle>
            <a:lvl1pPr>
              <a:defRPr/>
            </a:lvl1pPr>
          </a:lstStyle>
          <a:p>
            <a:fld id="{45B0F444-128B-7E42-B7F2-098B459EA364}" type="slidenum">
              <a:rPr lang="en-US" altLang="en-US"/>
              <a:pPr/>
              <a:t>‹#›</a:t>
            </a:fld>
            <a:endParaRPr lang="th-TH" altLang="en-US"/>
          </a:p>
        </p:txBody>
      </p:sp>
    </p:spTree>
    <p:extLst>
      <p:ext uri="{BB962C8B-B14F-4D97-AF65-F5344CB8AC3E}">
        <p14:creationId xmlns:p14="http://schemas.microsoft.com/office/powerpoint/2010/main" val="91112343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C2B829B-7F67-CF44-96F4-B57AF120F529}"/>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DACB1D54-033A-5645-80D9-6AE45D135C7C}"/>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F8FE6D0B-090E-904F-866F-BB45C2EB8AE3}"/>
              </a:ext>
            </a:extLst>
          </p:cNvPr>
          <p:cNvSpPr>
            <a:spLocks noGrp="1" noChangeArrowheads="1"/>
          </p:cNvSpPr>
          <p:nvPr>
            <p:ph type="sldNum" sz="quarter" idx="12"/>
          </p:nvPr>
        </p:nvSpPr>
        <p:spPr/>
        <p:txBody>
          <a:bodyPr/>
          <a:lstStyle>
            <a:lvl1pPr>
              <a:defRPr/>
            </a:lvl1pPr>
          </a:lstStyle>
          <a:p>
            <a:fld id="{645934CE-38AA-574B-8564-7447486356D6}" type="slidenum">
              <a:rPr lang="en-US" altLang="en-US"/>
              <a:pPr/>
              <a:t>‹#›</a:t>
            </a:fld>
            <a:endParaRPr lang="th-TH" altLang="en-US"/>
          </a:p>
        </p:txBody>
      </p:sp>
    </p:spTree>
    <p:extLst>
      <p:ext uri="{BB962C8B-B14F-4D97-AF65-F5344CB8AC3E}">
        <p14:creationId xmlns:p14="http://schemas.microsoft.com/office/powerpoint/2010/main" val="138158308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0FA549F-CD72-1C41-8ADD-A3A6F03DF3AF}"/>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1C9FFE5F-21AA-BF43-A1EA-BBB847E5E01F}"/>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97AD9F29-33C7-D446-8651-5341754E3CD8}"/>
              </a:ext>
            </a:extLst>
          </p:cNvPr>
          <p:cNvSpPr>
            <a:spLocks noGrp="1" noChangeArrowheads="1"/>
          </p:cNvSpPr>
          <p:nvPr>
            <p:ph type="sldNum" sz="quarter" idx="12"/>
          </p:nvPr>
        </p:nvSpPr>
        <p:spPr/>
        <p:txBody>
          <a:bodyPr/>
          <a:lstStyle>
            <a:lvl1pPr>
              <a:defRPr/>
            </a:lvl1pPr>
          </a:lstStyle>
          <a:p>
            <a:fld id="{7A0CC472-EB11-7341-A605-B8A0B5B449CD}" type="slidenum">
              <a:rPr lang="en-US" altLang="en-US"/>
              <a:pPr/>
              <a:t>‹#›</a:t>
            </a:fld>
            <a:endParaRPr lang="th-TH" altLang="en-US"/>
          </a:p>
        </p:txBody>
      </p:sp>
    </p:spTree>
    <p:extLst>
      <p:ext uri="{BB962C8B-B14F-4D97-AF65-F5344CB8AC3E}">
        <p14:creationId xmlns:p14="http://schemas.microsoft.com/office/powerpoint/2010/main" val="32479386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hart Placeholder 2"/>
          <p:cNvSpPr>
            <a:spLocks noGrp="1"/>
          </p:cNvSpPr>
          <p:nvPr>
            <p:ph type="chart" idx="1"/>
          </p:nvPr>
        </p:nvSpPr>
        <p:spPr>
          <a:xfrm>
            <a:off x="685800" y="1981200"/>
            <a:ext cx="7772400" cy="4114800"/>
          </a:xfrm>
        </p:spPr>
        <p:txBody>
          <a:bodyPr/>
          <a:lstStyle/>
          <a:p>
            <a:pPr lvl="0"/>
            <a:endParaRPr lang="en-US" noProof="0"/>
          </a:p>
        </p:txBody>
      </p:sp>
      <p:sp>
        <p:nvSpPr>
          <p:cNvPr id="4" name="Rectangle 4">
            <a:extLst>
              <a:ext uri="{FF2B5EF4-FFF2-40B4-BE49-F238E27FC236}">
                <a16:creationId xmlns:a16="http://schemas.microsoft.com/office/drawing/2014/main" id="{E2637C38-83D6-234C-BA4C-DDCE62312800}"/>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5E235519-6807-3F43-A7A7-AC5929B894D0}"/>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7245E06F-B503-4447-ACBD-CFD0A4B9A630}"/>
              </a:ext>
            </a:extLst>
          </p:cNvPr>
          <p:cNvSpPr>
            <a:spLocks noGrp="1" noChangeArrowheads="1"/>
          </p:cNvSpPr>
          <p:nvPr>
            <p:ph type="sldNum" sz="quarter" idx="12"/>
          </p:nvPr>
        </p:nvSpPr>
        <p:spPr/>
        <p:txBody>
          <a:bodyPr/>
          <a:lstStyle>
            <a:lvl1pPr>
              <a:defRPr/>
            </a:lvl1pPr>
          </a:lstStyle>
          <a:p>
            <a:fld id="{D51347CE-A4D8-7242-83A2-B57EE3B844BF}" type="slidenum">
              <a:rPr lang="en-US" altLang="en-US"/>
              <a:pPr/>
              <a:t>‹#›</a:t>
            </a:fld>
            <a:endParaRPr lang="th-TH" altLang="en-US"/>
          </a:p>
        </p:txBody>
      </p:sp>
    </p:spTree>
    <p:extLst>
      <p:ext uri="{BB962C8B-B14F-4D97-AF65-F5344CB8AC3E}">
        <p14:creationId xmlns:p14="http://schemas.microsoft.com/office/powerpoint/2010/main" val="73850628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37879D6-40C6-C34B-A946-CF6B24CE2CD8}"/>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24F035E-08DB-314F-ABF9-1C58D13813C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9698E0A-6AA8-F946-9A5D-BE1943E415FE}"/>
              </a:ext>
            </a:extLst>
          </p:cNvPr>
          <p:cNvSpPr>
            <a:spLocks noGrp="1" noChangeArrowheads="1"/>
          </p:cNvSpPr>
          <p:nvPr>
            <p:ph type="sldNum" sz="quarter" idx="12"/>
          </p:nvPr>
        </p:nvSpPr>
        <p:spPr/>
        <p:txBody>
          <a:bodyPr/>
          <a:lstStyle>
            <a:lvl1pPr>
              <a:defRPr/>
            </a:lvl1pPr>
          </a:lstStyle>
          <a:p>
            <a:fld id="{CF283D2D-6C62-4D41-BD56-BF6B53F74BD4}" type="slidenum">
              <a:rPr lang="en-US" altLang="en-US"/>
              <a:pPr/>
              <a:t>‹#›</a:t>
            </a:fld>
            <a:endParaRPr lang="en-US" altLang="en-US"/>
          </a:p>
        </p:txBody>
      </p:sp>
    </p:spTree>
    <p:extLst>
      <p:ext uri="{BB962C8B-B14F-4D97-AF65-F5344CB8AC3E}">
        <p14:creationId xmlns:p14="http://schemas.microsoft.com/office/powerpoint/2010/main" val="259854488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9336D79-0636-7946-83DA-4F0433A75A77}"/>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B0FE47C0-69AA-654B-A5F2-80BF6FB64F9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5E7940-9804-D047-A315-77C8664B7075}"/>
              </a:ext>
            </a:extLst>
          </p:cNvPr>
          <p:cNvSpPr>
            <a:spLocks noGrp="1" noChangeArrowheads="1"/>
          </p:cNvSpPr>
          <p:nvPr>
            <p:ph type="sldNum" sz="quarter" idx="12"/>
          </p:nvPr>
        </p:nvSpPr>
        <p:spPr/>
        <p:txBody>
          <a:bodyPr/>
          <a:lstStyle>
            <a:lvl1pPr>
              <a:defRPr/>
            </a:lvl1pPr>
          </a:lstStyle>
          <a:p>
            <a:fld id="{4EF55ACE-D582-E44A-BF8F-2669F2E38C8C}" type="slidenum">
              <a:rPr lang="en-US" altLang="en-US"/>
              <a:pPr/>
              <a:t>‹#›</a:t>
            </a:fld>
            <a:endParaRPr lang="en-US" altLang="en-US"/>
          </a:p>
        </p:txBody>
      </p:sp>
    </p:spTree>
    <p:extLst>
      <p:ext uri="{BB962C8B-B14F-4D97-AF65-F5344CB8AC3E}">
        <p14:creationId xmlns:p14="http://schemas.microsoft.com/office/powerpoint/2010/main" val="82118867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2E15DA3-7666-4F43-AFD6-B94C5D82382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76108D4-A0EE-724E-8911-8E4E87A3401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9D6B2D3-68C4-7E43-9996-10E1AFAD8C1A}"/>
              </a:ext>
            </a:extLst>
          </p:cNvPr>
          <p:cNvSpPr>
            <a:spLocks noGrp="1" noChangeArrowheads="1"/>
          </p:cNvSpPr>
          <p:nvPr>
            <p:ph type="sldNum" sz="quarter" idx="12"/>
          </p:nvPr>
        </p:nvSpPr>
        <p:spPr/>
        <p:txBody>
          <a:bodyPr/>
          <a:lstStyle>
            <a:lvl1pPr>
              <a:defRPr/>
            </a:lvl1pPr>
          </a:lstStyle>
          <a:p>
            <a:fld id="{DDB95987-8DD8-1B4E-928D-525607497BA3}" type="slidenum">
              <a:rPr lang="en-US" altLang="en-US"/>
              <a:pPr/>
              <a:t>‹#›</a:t>
            </a:fld>
            <a:endParaRPr lang="en-US" altLang="en-US"/>
          </a:p>
        </p:txBody>
      </p:sp>
    </p:spTree>
    <p:extLst>
      <p:ext uri="{BB962C8B-B14F-4D97-AF65-F5344CB8AC3E}">
        <p14:creationId xmlns:p14="http://schemas.microsoft.com/office/powerpoint/2010/main" val="254818205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9FD888-2BEE-754F-95F2-8B2F65262BA4}"/>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73E99615-0735-4F42-830E-512FDA1CBE7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AC0C3F9-27C9-1241-BFBE-0EC6EA5E935A}"/>
              </a:ext>
            </a:extLst>
          </p:cNvPr>
          <p:cNvSpPr>
            <a:spLocks noGrp="1" noChangeArrowheads="1"/>
          </p:cNvSpPr>
          <p:nvPr>
            <p:ph type="sldNum" sz="quarter" idx="12"/>
          </p:nvPr>
        </p:nvSpPr>
        <p:spPr/>
        <p:txBody>
          <a:bodyPr/>
          <a:lstStyle>
            <a:lvl1pPr>
              <a:defRPr/>
            </a:lvl1pPr>
          </a:lstStyle>
          <a:p>
            <a:fld id="{05661E43-792E-2648-AE40-7C37DC673DA4}" type="slidenum">
              <a:rPr lang="en-US" altLang="en-US"/>
              <a:pPr/>
              <a:t>‹#›</a:t>
            </a:fld>
            <a:endParaRPr lang="en-US" altLang="en-US"/>
          </a:p>
        </p:txBody>
      </p:sp>
    </p:spTree>
    <p:extLst>
      <p:ext uri="{BB962C8B-B14F-4D97-AF65-F5344CB8AC3E}">
        <p14:creationId xmlns:p14="http://schemas.microsoft.com/office/powerpoint/2010/main" val="22519868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9AD7C45-B9BC-7648-BB23-D08E9F116B5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86E29C8-7133-314E-9D80-3D83BE1854B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B5E457E-93B9-3242-8178-F40BE7009106}"/>
              </a:ext>
            </a:extLst>
          </p:cNvPr>
          <p:cNvSpPr>
            <a:spLocks noGrp="1" noChangeArrowheads="1"/>
          </p:cNvSpPr>
          <p:nvPr>
            <p:ph type="sldNum" sz="quarter" idx="12"/>
          </p:nvPr>
        </p:nvSpPr>
        <p:spPr>
          <a:ln/>
        </p:spPr>
        <p:txBody>
          <a:bodyPr/>
          <a:lstStyle>
            <a:lvl1pPr>
              <a:defRPr/>
            </a:lvl1pPr>
          </a:lstStyle>
          <a:p>
            <a:fld id="{C9542881-2260-1E46-A6D3-F4BCDEE2E8E7}" type="slidenum">
              <a:rPr lang="en-US" altLang="en-US"/>
              <a:pPr/>
              <a:t>‹#›</a:t>
            </a:fld>
            <a:endParaRPr lang="en-US" altLang="en-US"/>
          </a:p>
        </p:txBody>
      </p:sp>
    </p:spTree>
    <p:extLst>
      <p:ext uri="{BB962C8B-B14F-4D97-AF65-F5344CB8AC3E}">
        <p14:creationId xmlns:p14="http://schemas.microsoft.com/office/powerpoint/2010/main" val="110450941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B89034A-4EF9-6546-B5FD-FFF1596F5BED}"/>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9309D57D-F78B-F74C-82A9-02AB1FB4C969}"/>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585AAA68-D3EB-1D41-8FAA-93D3C6BFDDD6}"/>
              </a:ext>
            </a:extLst>
          </p:cNvPr>
          <p:cNvSpPr>
            <a:spLocks noGrp="1" noChangeArrowheads="1"/>
          </p:cNvSpPr>
          <p:nvPr>
            <p:ph type="sldNum" sz="quarter" idx="12"/>
          </p:nvPr>
        </p:nvSpPr>
        <p:spPr/>
        <p:txBody>
          <a:bodyPr/>
          <a:lstStyle>
            <a:lvl1pPr>
              <a:defRPr/>
            </a:lvl1pPr>
          </a:lstStyle>
          <a:p>
            <a:fld id="{2C2EBE35-4B9C-CA46-8153-5275812BB227}" type="slidenum">
              <a:rPr lang="en-US" altLang="en-US"/>
              <a:pPr/>
              <a:t>‹#›</a:t>
            </a:fld>
            <a:endParaRPr lang="en-US" altLang="en-US"/>
          </a:p>
        </p:txBody>
      </p:sp>
    </p:spTree>
    <p:extLst>
      <p:ext uri="{BB962C8B-B14F-4D97-AF65-F5344CB8AC3E}">
        <p14:creationId xmlns:p14="http://schemas.microsoft.com/office/powerpoint/2010/main" val="301392321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126BACD-6FC0-354B-A020-1F409B5CCA4F}"/>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C7D1E153-FDED-594C-AA6A-291C82305837}"/>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1F7306F-BD98-C248-8591-58862E9805E3}"/>
              </a:ext>
            </a:extLst>
          </p:cNvPr>
          <p:cNvSpPr>
            <a:spLocks noGrp="1" noChangeArrowheads="1"/>
          </p:cNvSpPr>
          <p:nvPr>
            <p:ph type="sldNum" sz="quarter" idx="12"/>
          </p:nvPr>
        </p:nvSpPr>
        <p:spPr/>
        <p:txBody>
          <a:bodyPr/>
          <a:lstStyle>
            <a:lvl1pPr>
              <a:defRPr/>
            </a:lvl1pPr>
          </a:lstStyle>
          <a:p>
            <a:fld id="{8226C4A3-BB5B-E64D-A4AF-221EA58BB4AB}" type="slidenum">
              <a:rPr lang="en-US" altLang="en-US"/>
              <a:pPr/>
              <a:t>‹#›</a:t>
            </a:fld>
            <a:endParaRPr lang="en-US" altLang="en-US"/>
          </a:p>
        </p:txBody>
      </p:sp>
    </p:spTree>
    <p:extLst>
      <p:ext uri="{BB962C8B-B14F-4D97-AF65-F5344CB8AC3E}">
        <p14:creationId xmlns:p14="http://schemas.microsoft.com/office/powerpoint/2010/main" val="99908874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562159-752E-9943-95EE-408C21919993}"/>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74FDD3ED-8D0B-7647-99F0-B960894F1D74}"/>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98E811E-3ADD-BE4C-9E25-F08F1C0DE118}"/>
              </a:ext>
            </a:extLst>
          </p:cNvPr>
          <p:cNvSpPr>
            <a:spLocks noGrp="1" noChangeArrowheads="1"/>
          </p:cNvSpPr>
          <p:nvPr>
            <p:ph type="sldNum" sz="quarter" idx="12"/>
          </p:nvPr>
        </p:nvSpPr>
        <p:spPr/>
        <p:txBody>
          <a:bodyPr/>
          <a:lstStyle>
            <a:lvl1pPr>
              <a:defRPr/>
            </a:lvl1pPr>
          </a:lstStyle>
          <a:p>
            <a:fld id="{E0ED9149-2BBB-2745-9408-EEE384F3C62E}" type="slidenum">
              <a:rPr lang="en-US" altLang="en-US"/>
              <a:pPr/>
              <a:t>‹#›</a:t>
            </a:fld>
            <a:endParaRPr lang="en-US" altLang="en-US"/>
          </a:p>
        </p:txBody>
      </p:sp>
    </p:spTree>
    <p:extLst>
      <p:ext uri="{BB962C8B-B14F-4D97-AF65-F5344CB8AC3E}">
        <p14:creationId xmlns:p14="http://schemas.microsoft.com/office/powerpoint/2010/main" val="244802913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8A22B9C-7EBD-D449-A919-B05F764054AE}"/>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85FC52E7-61E1-8F40-BA93-FFC99CA53415}"/>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D8ED001-3BEE-EE40-8917-AB9BE8C1AD7A}"/>
              </a:ext>
            </a:extLst>
          </p:cNvPr>
          <p:cNvSpPr>
            <a:spLocks noGrp="1" noChangeArrowheads="1"/>
          </p:cNvSpPr>
          <p:nvPr>
            <p:ph type="sldNum" sz="quarter" idx="12"/>
          </p:nvPr>
        </p:nvSpPr>
        <p:spPr/>
        <p:txBody>
          <a:bodyPr/>
          <a:lstStyle>
            <a:lvl1pPr>
              <a:defRPr/>
            </a:lvl1pPr>
          </a:lstStyle>
          <a:p>
            <a:fld id="{C30FB2D9-7E06-4A45-B9F3-33E5F22E29A0}" type="slidenum">
              <a:rPr lang="en-US" altLang="en-US"/>
              <a:pPr/>
              <a:t>‹#›</a:t>
            </a:fld>
            <a:endParaRPr lang="en-US" altLang="en-US"/>
          </a:p>
        </p:txBody>
      </p:sp>
    </p:spTree>
    <p:extLst>
      <p:ext uri="{BB962C8B-B14F-4D97-AF65-F5344CB8AC3E}">
        <p14:creationId xmlns:p14="http://schemas.microsoft.com/office/powerpoint/2010/main" val="10460612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0E216D0-02DB-744E-9190-1F6BA26AA82A}"/>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40770F96-3F75-DF46-8273-8440F11B3E9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BA175227-9FD5-BC40-81EF-46C9216BD3F3}"/>
              </a:ext>
            </a:extLst>
          </p:cNvPr>
          <p:cNvSpPr>
            <a:spLocks noGrp="1" noChangeArrowheads="1"/>
          </p:cNvSpPr>
          <p:nvPr>
            <p:ph type="sldNum" sz="quarter" idx="12"/>
          </p:nvPr>
        </p:nvSpPr>
        <p:spPr/>
        <p:txBody>
          <a:bodyPr/>
          <a:lstStyle>
            <a:lvl1pPr>
              <a:defRPr/>
            </a:lvl1pPr>
          </a:lstStyle>
          <a:p>
            <a:fld id="{99FB25D7-0A0B-0A49-BE1C-292D72C343D3}" type="slidenum">
              <a:rPr lang="en-US" altLang="en-US"/>
              <a:pPr/>
              <a:t>‹#›</a:t>
            </a:fld>
            <a:endParaRPr lang="en-US" altLang="en-US"/>
          </a:p>
        </p:txBody>
      </p:sp>
    </p:spTree>
    <p:extLst>
      <p:ext uri="{BB962C8B-B14F-4D97-AF65-F5344CB8AC3E}">
        <p14:creationId xmlns:p14="http://schemas.microsoft.com/office/powerpoint/2010/main" val="116244042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B792E53-9225-B14B-874E-83F1C0CE3EB0}"/>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DC329D81-B6D2-524B-8778-7E844506A4A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8483274-34E8-FB46-8E8C-90628A1B936D}"/>
              </a:ext>
            </a:extLst>
          </p:cNvPr>
          <p:cNvSpPr>
            <a:spLocks noGrp="1" noChangeArrowheads="1"/>
          </p:cNvSpPr>
          <p:nvPr>
            <p:ph type="sldNum" sz="quarter" idx="12"/>
          </p:nvPr>
        </p:nvSpPr>
        <p:spPr/>
        <p:txBody>
          <a:bodyPr/>
          <a:lstStyle>
            <a:lvl1pPr>
              <a:defRPr/>
            </a:lvl1pPr>
          </a:lstStyle>
          <a:p>
            <a:fld id="{7C6882B4-157C-EE4B-A248-56CA33DD27A7}" type="slidenum">
              <a:rPr lang="en-US" altLang="en-US"/>
              <a:pPr/>
              <a:t>‹#›</a:t>
            </a:fld>
            <a:endParaRPr lang="en-US" altLang="en-US"/>
          </a:p>
        </p:txBody>
      </p:sp>
    </p:spTree>
    <p:extLst>
      <p:ext uri="{BB962C8B-B14F-4D97-AF65-F5344CB8AC3E}">
        <p14:creationId xmlns:p14="http://schemas.microsoft.com/office/powerpoint/2010/main" val="159506379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274BC54-C03D-9D49-AD3B-A648DD02BA7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1455402-5908-F24C-A5D7-6680330E3ED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CEDBE55-C497-8944-88B5-0C12ECA48C4E}"/>
              </a:ext>
            </a:extLst>
          </p:cNvPr>
          <p:cNvSpPr>
            <a:spLocks noGrp="1" noChangeArrowheads="1"/>
          </p:cNvSpPr>
          <p:nvPr>
            <p:ph type="sldNum" sz="quarter" idx="12"/>
          </p:nvPr>
        </p:nvSpPr>
        <p:spPr/>
        <p:txBody>
          <a:bodyPr/>
          <a:lstStyle>
            <a:lvl1pPr>
              <a:defRPr/>
            </a:lvl1pPr>
          </a:lstStyle>
          <a:p>
            <a:fld id="{9C477520-6C22-4B45-A597-3E5A49035805}" type="slidenum">
              <a:rPr lang="en-US" altLang="en-US"/>
              <a:pPr/>
              <a:t>‹#›</a:t>
            </a:fld>
            <a:endParaRPr lang="en-US" altLang="en-US"/>
          </a:p>
        </p:txBody>
      </p:sp>
    </p:spTree>
    <p:extLst>
      <p:ext uri="{BB962C8B-B14F-4D97-AF65-F5344CB8AC3E}">
        <p14:creationId xmlns:p14="http://schemas.microsoft.com/office/powerpoint/2010/main" val="331172007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56"/>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3E1FBC5-C361-2B4A-8AF0-C88D584575CE}"/>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FF55AF2F-3C3C-8948-82EA-C186F9891B81}"/>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8D90A9D8-065F-2841-ADF2-1F9714D71C71}"/>
              </a:ext>
            </a:extLst>
          </p:cNvPr>
          <p:cNvSpPr>
            <a:spLocks noGrp="1"/>
          </p:cNvSpPr>
          <p:nvPr>
            <p:ph type="sldNum" sz="quarter" idx="12"/>
          </p:nvPr>
        </p:nvSpPr>
        <p:spPr>
          <a:xfrm>
            <a:off x="6553200" y="6245225"/>
            <a:ext cx="2133600" cy="476251"/>
          </a:xfrm>
        </p:spPr>
        <p:txBody>
          <a:bodyPr/>
          <a:lstStyle>
            <a:lvl1pPr>
              <a:defRPr/>
            </a:lvl1pPr>
          </a:lstStyle>
          <a:p>
            <a:fld id="{EC561957-DBA7-8048-9131-4F9B45CEA6CA}" type="slidenum">
              <a:rPr lang="en-US" altLang="en-US"/>
              <a:pPr/>
              <a:t>‹#›</a:t>
            </a:fld>
            <a:endParaRPr lang="en-US" altLang="en-US"/>
          </a:p>
        </p:txBody>
      </p:sp>
    </p:spTree>
    <p:extLst>
      <p:ext uri="{BB962C8B-B14F-4D97-AF65-F5344CB8AC3E}">
        <p14:creationId xmlns:p14="http://schemas.microsoft.com/office/powerpoint/2010/main" val="129624460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DC0AC5-C693-2A40-A7C2-96DADC7CD973}"/>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95092064-CD59-104B-8EEA-45BC9D9CF36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9FE2634-84AC-CD4F-B2F9-BC9FD18BB31A}"/>
              </a:ext>
            </a:extLst>
          </p:cNvPr>
          <p:cNvSpPr>
            <a:spLocks noGrp="1" noChangeArrowheads="1"/>
          </p:cNvSpPr>
          <p:nvPr>
            <p:ph type="sldNum" sz="quarter" idx="12"/>
          </p:nvPr>
        </p:nvSpPr>
        <p:spPr/>
        <p:txBody>
          <a:bodyPr/>
          <a:lstStyle>
            <a:lvl1pPr>
              <a:defRPr/>
            </a:lvl1pPr>
          </a:lstStyle>
          <a:p>
            <a:fld id="{470CAFE7-1E31-2C4D-963F-4B7003A4EF04}" type="slidenum">
              <a:rPr lang="en-US" altLang="en-US"/>
              <a:pPr/>
              <a:t>‹#›</a:t>
            </a:fld>
            <a:endParaRPr lang="en-US" altLang="en-US"/>
          </a:p>
        </p:txBody>
      </p:sp>
    </p:spTree>
    <p:extLst>
      <p:ext uri="{BB962C8B-B14F-4D97-AF65-F5344CB8AC3E}">
        <p14:creationId xmlns:p14="http://schemas.microsoft.com/office/powerpoint/2010/main" val="425637260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502" indent="0" algn="ctr">
              <a:buNone/>
              <a:defRPr/>
            </a:lvl2pPr>
            <a:lvl3pPr marL="913005" indent="0" algn="ctr">
              <a:buNone/>
              <a:defRPr/>
            </a:lvl3pPr>
            <a:lvl4pPr marL="1369506" indent="0" algn="ctr">
              <a:buNone/>
              <a:defRPr/>
            </a:lvl4pPr>
            <a:lvl5pPr marL="1826013" indent="0" algn="ctr">
              <a:buNone/>
              <a:defRPr/>
            </a:lvl5pPr>
            <a:lvl6pPr marL="2282515" indent="0" algn="ctr">
              <a:buNone/>
              <a:defRPr/>
            </a:lvl6pPr>
            <a:lvl7pPr marL="2739014" indent="0" algn="ctr">
              <a:buNone/>
              <a:defRPr/>
            </a:lvl7pPr>
            <a:lvl8pPr marL="3195521" indent="0" algn="ctr">
              <a:buNone/>
              <a:defRPr/>
            </a:lvl8pPr>
            <a:lvl9pPr marL="3652026"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135537D-92F5-5947-88BB-DE5808B44AA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8136D67B-3186-8C47-9156-E069F5EF640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C9F0712-1805-B447-B793-0CB84FF4F9AB}"/>
              </a:ext>
            </a:extLst>
          </p:cNvPr>
          <p:cNvSpPr>
            <a:spLocks noGrp="1" noChangeArrowheads="1"/>
          </p:cNvSpPr>
          <p:nvPr>
            <p:ph type="sldNum" sz="quarter" idx="12"/>
          </p:nvPr>
        </p:nvSpPr>
        <p:spPr/>
        <p:txBody>
          <a:bodyPr/>
          <a:lstStyle>
            <a:lvl1pPr>
              <a:defRPr/>
            </a:lvl1pPr>
          </a:lstStyle>
          <a:p>
            <a:fld id="{92E6B47C-5F3A-1048-9997-6311D612FCB1}" type="slidenum">
              <a:rPr lang="en-US" altLang="en-US"/>
              <a:pPr/>
              <a:t>‹#›</a:t>
            </a:fld>
            <a:endParaRPr lang="en-US" altLang="en-US"/>
          </a:p>
        </p:txBody>
      </p:sp>
    </p:spTree>
    <p:extLst>
      <p:ext uri="{BB962C8B-B14F-4D97-AF65-F5344CB8AC3E}">
        <p14:creationId xmlns:p14="http://schemas.microsoft.com/office/powerpoint/2010/main" val="8772997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F670BD3-4DB1-D54F-AE30-B35EFC95124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8E70075-3E87-0F42-B0AF-7B5D9A29AAC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924E192-7CB9-A745-BB80-5A4E0E1D7B37}"/>
              </a:ext>
            </a:extLst>
          </p:cNvPr>
          <p:cNvSpPr>
            <a:spLocks noGrp="1" noChangeArrowheads="1"/>
          </p:cNvSpPr>
          <p:nvPr>
            <p:ph type="sldNum" sz="quarter" idx="12"/>
          </p:nvPr>
        </p:nvSpPr>
        <p:spPr>
          <a:ln/>
        </p:spPr>
        <p:txBody>
          <a:bodyPr/>
          <a:lstStyle>
            <a:lvl1pPr>
              <a:defRPr/>
            </a:lvl1pPr>
          </a:lstStyle>
          <a:p>
            <a:fld id="{467F10CE-8B4D-9A49-9250-DC144C182D6F}" type="slidenum">
              <a:rPr lang="en-US" altLang="en-US"/>
              <a:pPr/>
              <a:t>‹#›</a:t>
            </a:fld>
            <a:endParaRPr lang="en-US" altLang="en-US"/>
          </a:p>
        </p:txBody>
      </p:sp>
    </p:spTree>
    <p:extLst>
      <p:ext uri="{BB962C8B-B14F-4D97-AF65-F5344CB8AC3E}">
        <p14:creationId xmlns:p14="http://schemas.microsoft.com/office/powerpoint/2010/main" val="303867008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79F4C98-6FEC-1C42-9BD5-6EAAB699768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8A3E2E8F-8F31-9840-8E37-AD21F248FD2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F242E2D-EB82-AE4E-BAEF-0974DC263F1A}"/>
              </a:ext>
            </a:extLst>
          </p:cNvPr>
          <p:cNvSpPr>
            <a:spLocks noGrp="1" noChangeArrowheads="1"/>
          </p:cNvSpPr>
          <p:nvPr>
            <p:ph type="sldNum" sz="quarter" idx="12"/>
          </p:nvPr>
        </p:nvSpPr>
        <p:spPr/>
        <p:txBody>
          <a:bodyPr/>
          <a:lstStyle>
            <a:lvl1pPr>
              <a:defRPr/>
            </a:lvl1pPr>
          </a:lstStyle>
          <a:p>
            <a:fld id="{2F157F3B-D11B-AE4A-BAF5-B7744056FAD6}" type="slidenum">
              <a:rPr lang="en-US" altLang="en-US"/>
              <a:pPr/>
              <a:t>‹#›</a:t>
            </a:fld>
            <a:endParaRPr lang="en-US" altLang="en-US"/>
          </a:p>
        </p:txBody>
      </p:sp>
    </p:spTree>
    <p:extLst>
      <p:ext uri="{BB962C8B-B14F-4D97-AF65-F5344CB8AC3E}">
        <p14:creationId xmlns:p14="http://schemas.microsoft.com/office/powerpoint/2010/main" val="137019295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502" indent="0">
              <a:buNone/>
              <a:defRPr sz="1800"/>
            </a:lvl2pPr>
            <a:lvl3pPr marL="913005" indent="0">
              <a:buNone/>
              <a:defRPr sz="1600"/>
            </a:lvl3pPr>
            <a:lvl4pPr marL="1369506" indent="0">
              <a:buNone/>
              <a:defRPr sz="1400"/>
            </a:lvl4pPr>
            <a:lvl5pPr marL="1826013" indent="0">
              <a:buNone/>
              <a:defRPr sz="1400"/>
            </a:lvl5pPr>
            <a:lvl6pPr marL="2282515" indent="0">
              <a:buNone/>
              <a:defRPr sz="1400"/>
            </a:lvl6pPr>
            <a:lvl7pPr marL="2739014" indent="0">
              <a:buNone/>
              <a:defRPr sz="1400"/>
            </a:lvl7pPr>
            <a:lvl8pPr marL="3195521" indent="0">
              <a:buNone/>
              <a:defRPr sz="1400"/>
            </a:lvl8pPr>
            <a:lvl9pPr marL="3652026"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389F07A-BBD0-BB4E-BBC0-1F79CABA7E5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2E3409E-ACDE-AD47-8BD1-15ECB01A666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52EC628-037D-7F4C-B868-5B5BBF89C510}"/>
              </a:ext>
            </a:extLst>
          </p:cNvPr>
          <p:cNvSpPr>
            <a:spLocks noGrp="1" noChangeArrowheads="1"/>
          </p:cNvSpPr>
          <p:nvPr>
            <p:ph type="sldNum" sz="quarter" idx="12"/>
          </p:nvPr>
        </p:nvSpPr>
        <p:spPr/>
        <p:txBody>
          <a:bodyPr/>
          <a:lstStyle>
            <a:lvl1pPr>
              <a:defRPr/>
            </a:lvl1pPr>
          </a:lstStyle>
          <a:p>
            <a:fld id="{711B90D4-BA07-1044-87FC-DCE23AA47A98}" type="slidenum">
              <a:rPr lang="en-US" altLang="en-US"/>
              <a:pPr/>
              <a:t>‹#›</a:t>
            </a:fld>
            <a:endParaRPr lang="en-US" altLang="en-US"/>
          </a:p>
        </p:txBody>
      </p:sp>
    </p:spTree>
    <p:extLst>
      <p:ext uri="{BB962C8B-B14F-4D97-AF65-F5344CB8AC3E}">
        <p14:creationId xmlns:p14="http://schemas.microsoft.com/office/powerpoint/2010/main" val="189810562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4C52AA-55D2-A84D-B6E5-F12BE53E0979}"/>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68A2657-D51F-7747-8378-FD98CF5CB35F}"/>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0549AB8-8A22-7445-B47D-87D1519E89F8}"/>
              </a:ext>
            </a:extLst>
          </p:cNvPr>
          <p:cNvSpPr>
            <a:spLocks noGrp="1" noChangeArrowheads="1"/>
          </p:cNvSpPr>
          <p:nvPr>
            <p:ph type="sldNum" sz="quarter" idx="12"/>
          </p:nvPr>
        </p:nvSpPr>
        <p:spPr/>
        <p:txBody>
          <a:bodyPr/>
          <a:lstStyle>
            <a:lvl1pPr>
              <a:defRPr/>
            </a:lvl1pPr>
          </a:lstStyle>
          <a:p>
            <a:fld id="{48A4F48B-E69C-C843-AF49-EB50078A0650}" type="slidenum">
              <a:rPr lang="en-US" altLang="en-US"/>
              <a:pPr/>
              <a:t>‹#›</a:t>
            </a:fld>
            <a:endParaRPr lang="en-US" altLang="en-US"/>
          </a:p>
        </p:txBody>
      </p:sp>
    </p:spTree>
    <p:extLst>
      <p:ext uri="{BB962C8B-B14F-4D97-AF65-F5344CB8AC3E}">
        <p14:creationId xmlns:p14="http://schemas.microsoft.com/office/powerpoint/2010/main" val="110170387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9" y="1535113"/>
            <a:ext cx="4041775"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5FCB10C-33FA-8248-898E-082F174D14B9}"/>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AEA08CAE-5FE8-E24D-9DAC-FA365AF60D82}"/>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4FCA23B-14AD-E846-846D-5FCBC7BDD9AC}"/>
              </a:ext>
            </a:extLst>
          </p:cNvPr>
          <p:cNvSpPr>
            <a:spLocks noGrp="1" noChangeArrowheads="1"/>
          </p:cNvSpPr>
          <p:nvPr>
            <p:ph type="sldNum" sz="quarter" idx="12"/>
          </p:nvPr>
        </p:nvSpPr>
        <p:spPr/>
        <p:txBody>
          <a:bodyPr/>
          <a:lstStyle>
            <a:lvl1pPr>
              <a:defRPr/>
            </a:lvl1pPr>
          </a:lstStyle>
          <a:p>
            <a:fld id="{68581882-6C77-2746-80C9-2E26425C0A22}" type="slidenum">
              <a:rPr lang="en-US" altLang="en-US"/>
              <a:pPr/>
              <a:t>‹#›</a:t>
            </a:fld>
            <a:endParaRPr lang="en-US" altLang="en-US"/>
          </a:p>
        </p:txBody>
      </p:sp>
    </p:spTree>
    <p:extLst>
      <p:ext uri="{BB962C8B-B14F-4D97-AF65-F5344CB8AC3E}">
        <p14:creationId xmlns:p14="http://schemas.microsoft.com/office/powerpoint/2010/main" val="4536740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43B1DCE-4BE6-9848-A33A-783D0CDA49FA}"/>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80D3EADD-C9E3-3149-9349-F20E9ABEB105}"/>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21D00C8-1E33-C042-A0AC-84B8070B1C84}"/>
              </a:ext>
            </a:extLst>
          </p:cNvPr>
          <p:cNvSpPr>
            <a:spLocks noGrp="1" noChangeArrowheads="1"/>
          </p:cNvSpPr>
          <p:nvPr>
            <p:ph type="sldNum" sz="quarter" idx="12"/>
          </p:nvPr>
        </p:nvSpPr>
        <p:spPr/>
        <p:txBody>
          <a:bodyPr/>
          <a:lstStyle>
            <a:lvl1pPr>
              <a:defRPr/>
            </a:lvl1pPr>
          </a:lstStyle>
          <a:p>
            <a:fld id="{F795C089-4AA7-0845-8C1F-19750882E809}" type="slidenum">
              <a:rPr lang="en-US" altLang="en-US"/>
              <a:pPr/>
              <a:t>‹#›</a:t>
            </a:fld>
            <a:endParaRPr lang="en-US" altLang="en-US"/>
          </a:p>
        </p:txBody>
      </p:sp>
    </p:spTree>
    <p:extLst>
      <p:ext uri="{BB962C8B-B14F-4D97-AF65-F5344CB8AC3E}">
        <p14:creationId xmlns:p14="http://schemas.microsoft.com/office/powerpoint/2010/main" val="207620391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BDF56E4-95D8-B041-9F3C-2B3445A49C9D}"/>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3BC2CA5B-799F-1446-90BB-FD25FC2BD7E6}"/>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A65CB42-792F-1449-B1F1-63FFAFAEBFA8}"/>
              </a:ext>
            </a:extLst>
          </p:cNvPr>
          <p:cNvSpPr>
            <a:spLocks noGrp="1" noChangeArrowheads="1"/>
          </p:cNvSpPr>
          <p:nvPr>
            <p:ph type="sldNum" sz="quarter" idx="12"/>
          </p:nvPr>
        </p:nvSpPr>
        <p:spPr/>
        <p:txBody>
          <a:bodyPr/>
          <a:lstStyle>
            <a:lvl1pPr>
              <a:defRPr/>
            </a:lvl1pPr>
          </a:lstStyle>
          <a:p>
            <a:fld id="{1B4CA22F-D82F-9845-A6FB-4E578EB2F539}" type="slidenum">
              <a:rPr lang="en-US" altLang="en-US"/>
              <a:pPr/>
              <a:t>‹#›</a:t>
            </a:fld>
            <a:endParaRPr lang="en-US" altLang="en-US"/>
          </a:p>
        </p:txBody>
      </p:sp>
    </p:spTree>
    <p:extLst>
      <p:ext uri="{BB962C8B-B14F-4D97-AF65-F5344CB8AC3E}">
        <p14:creationId xmlns:p14="http://schemas.microsoft.com/office/powerpoint/2010/main" val="180961729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2734A5D9-D2C8-664A-9AEA-ACFEC4DD0D5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D08B9EE4-7770-EB43-8A3F-E1E2F91F3B1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F57AD83-9B87-D247-8781-B88B6D0D1915}"/>
              </a:ext>
            </a:extLst>
          </p:cNvPr>
          <p:cNvSpPr>
            <a:spLocks noGrp="1" noChangeArrowheads="1"/>
          </p:cNvSpPr>
          <p:nvPr>
            <p:ph type="sldNum" sz="quarter" idx="12"/>
          </p:nvPr>
        </p:nvSpPr>
        <p:spPr/>
        <p:txBody>
          <a:bodyPr/>
          <a:lstStyle>
            <a:lvl1pPr>
              <a:defRPr/>
            </a:lvl1pPr>
          </a:lstStyle>
          <a:p>
            <a:fld id="{DB1202C1-F82F-7F44-BA1B-747BB9D52FDB}" type="slidenum">
              <a:rPr lang="en-US" altLang="en-US"/>
              <a:pPr/>
              <a:t>‹#›</a:t>
            </a:fld>
            <a:endParaRPr lang="en-US" altLang="en-US"/>
          </a:p>
        </p:txBody>
      </p:sp>
    </p:spTree>
    <p:extLst>
      <p:ext uri="{BB962C8B-B14F-4D97-AF65-F5344CB8AC3E}">
        <p14:creationId xmlns:p14="http://schemas.microsoft.com/office/powerpoint/2010/main" val="370485411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502" indent="0">
              <a:buNone/>
              <a:defRPr sz="2800"/>
            </a:lvl2pPr>
            <a:lvl3pPr marL="913005" indent="0">
              <a:buNone/>
              <a:defRPr sz="2400"/>
            </a:lvl3pPr>
            <a:lvl4pPr marL="1369506" indent="0">
              <a:buNone/>
              <a:defRPr sz="2000"/>
            </a:lvl4pPr>
            <a:lvl5pPr marL="1826013" indent="0">
              <a:buNone/>
              <a:defRPr sz="2000"/>
            </a:lvl5pPr>
            <a:lvl6pPr marL="2282515" indent="0">
              <a:buNone/>
              <a:defRPr sz="2000"/>
            </a:lvl6pPr>
            <a:lvl7pPr marL="2739014" indent="0">
              <a:buNone/>
              <a:defRPr sz="2000"/>
            </a:lvl7pPr>
            <a:lvl8pPr marL="3195521" indent="0">
              <a:buNone/>
              <a:defRPr sz="2000"/>
            </a:lvl8pPr>
            <a:lvl9pPr marL="3652026"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24A618C0-8353-ED4E-B76C-C84F608E6160}"/>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F6ADF88-B1C9-E541-9F57-0B9F602B401B}"/>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D5A37CD4-A7B8-E14E-BF3C-898A2836710B}"/>
              </a:ext>
            </a:extLst>
          </p:cNvPr>
          <p:cNvSpPr>
            <a:spLocks noGrp="1" noChangeArrowheads="1"/>
          </p:cNvSpPr>
          <p:nvPr>
            <p:ph type="sldNum" sz="quarter" idx="12"/>
          </p:nvPr>
        </p:nvSpPr>
        <p:spPr/>
        <p:txBody>
          <a:bodyPr/>
          <a:lstStyle>
            <a:lvl1pPr>
              <a:defRPr/>
            </a:lvl1pPr>
          </a:lstStyle>
          <a:p>
            <a:fld id="{BED7F7AF-6DCE-7048-8425-6CDB8DBE4297}" type="slidenum">
              <a:rPr lang="en-US" altLang="en-US"/>
              <a:pPr/>
              <a:t>‹#›</a:t>
            </a:fld>
            <a:endParaRPr lang="en-US" altLang="en-US"/>
          </a:p>
        </p:txBody>
      </p:sp>
    </p:spTree>
    <p:extLst>
      <p:ext uri="{BB962C8B-B14F-4D97-AF65-F5344CB8AC3E}">
        <p14:creationId xmlns:p14="http://schemas.microsoft.com/office/powerpoint/2010/main" val="21441630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C7651F6-06B0-1E45-86F5-BF0925DB272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2D9E057-EEAF-6C48-BA29-8C241BF308C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24E17FF-8F68-B842-B6B3-E57B3CFE8AF0}"/>
              </a:ext>
            </a:extLst>
          </p:cNvPr>
          <p:cNvSpPr>
            <a:spLocks noGrp="1" noChangeArrowheads="1"/>
          </p:cNvSpPr>
          <p:nvPr>
            <p:ph type="sldNum" sz="quarter" idx="12"/>
          </p:nvPr>
        </p:nvSpPr>
        <p:spPr/>
        <p:txBody>
          <a:bodyPr/>
          <a:lstStyle>
            <a:lvl1pPr>
              <a:defRPr/>
            </a:lvl1pPr>
          </a:lstStyle>
          <a:p>
            <a:fld id="{4C3A1EE0-4143-2F41-91DF-48F4F705F507}" type="slidenum">
              <a:rPr lang="en-US" altLang="en-US"/>
              <a:pPr/>
              <a:t>‹#›</a:t>
            </a:fld>
            <a:endParaRPr lang="en-US" altLang="en-US"/>
          </a:p>
        </p:txBody>
      </p:sp>
    </p:spTree>
    <p:extLst>
      <p:ext uri="{BB962C8B-B14F-4D97-AF65-F5344CB8AC3E}">
        <p14:creationId xmlns:p14="http://schemas.microsoft.com/office/powerpoint/2010/main" val="13539778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D46FC46-9D53-CA42-9DE3-2AB26CD3D1BA}"/>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DFD7A9FF-9502-3A46-9739-92918059E5C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8A7002-D797-1741-B031-300C5CE6AE49}"/>
              </a:ext>
            </a:extLst>
          </p:cNvPr>
          <p:cNvSpPr>
            <a:spLocks noGrp="1" noChangeArrowheads="1"/>
          </p:cNvSpPr>
          <p:nvPr>
            <p:ph type="sldNum" sz="quarter" idx="12"/>
          </p:nvPr>
        </p:nvSpPr>
        <p:spPr/>
        <p:txBody>
          <a:bodyPr/>
          <a:lstStyle>
            <a:lvl1pPr>
              <a:defRPr/>
            </a:lvl1pPr>
          </a:lstStyle>
          <a:p>
            <a:fld id="{58E0F901-2AAD-984B-97A3-AAABB3F2B5FA}" type="slidenum">
              <a:rPr lang="en-US" altLang="en-US"/>
              <a:pPr/>
              <a:t>‹#›</a:t>
            </a:fld>
            <a:endParaRPr lang="en-US" altLang="en-US"/>
          </a:p>
        </p:txBody>
      </p:sp>
    </p:spTree>
    <p:extLst>
      <p:ext uri="{BB962C8B-B14F-4D97-AF65-F5344CB8AC3E}">
        <p14:creationId xmlns:p14="http://schemas.microsoft.com/office/powerpoint/2010/main" val="34115570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6FA08B8-375B-484B-9B2B-53A36F177E94}"/>
              </a:ext>
            </a:extLst>
          </p:cNvPr>
          <p:cNvSpPr>
            <a:spLocks noGrp="1"/>
          </p:cNvSpPr>
          <p:nvPr>
            <p:ph type="dt" sz="half" idx="10"/>
          </p:nvPr>
        </p:nvSpPr>
        <p:spPr>
          <a:xfrm>
            <a:off x="457200" y="6245225"/>
            <a:ext cx="2133600" cy="476251"/>
          </a:xfrm>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E15180B2-409B-3F44-8E3A-38F8AA0986B5}"/>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EC6BB58F-4F2B-4D4E-B665-4D385C822A57}"/>
              </a:ext>
            </a:extLst>
          </p:cNvPr>
          <p:cNvSpPr>
            <a:spLocks noGrp="1"/>
          </p:cNvSpPr>
          <p:nvPr>
            <p:ph type="sldNum" sz="quarter" idx="12"/>
          </p:nvPr>
        </p:nvSpPr>
        <p:spPr>
          <a:xfrm>
            <a:off x="6553200" y="6245225"/>
            <a:ext cx="2133600" cy="476251"/>
          </a:xfrm>
        </p:spPr>
        <p:txBody>
          <a:bodyPr/>
          <a:lstStyle>
            <a:lvl1pPr>
              <a:defRPr/>
            </a:lvl1pPr>
          </a:lstStyle>
          <a:p>
            <a:fld id="{2F8DD0C6-948D-6047-908F-BC4D86A5BEAA}" type="slidenum">
              <a:rPr lang="en-US" altLang="en-US"/>
              <a:pPr/>
              <a:t>‹#›</a:t>
            </a:fld>
            <a:endParaRPr lang="en-US" altLang="en-US"/>
          </a:p>
        </p:txBody>
      </p:sp>
    </p:spTree>
    <p:extLst>
      <p:ext uri="{BB962C8B-B14F-4D97-AF65-F5344CB8AC3E}">
        <p14:creationId xmlns:p14="http://schemas.microsoft.com/office/powerpoint/2010/main" val="37408380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F62DF9C-3B12-3943-AED5-9607E57A412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90C3901-80BC-C042-8C4F-EA0218FA753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2AA6AC-4A0A-F243-B92F-2B95F626C9F1}"/>
              </a:ext>
            </a:extLst>
          </p:cNvPr>
          <p:cNvSpPr>
            <a:spLocks noGrp="1" noChangeArrowheads="1"/>
          </p:cNvSpPr>
          <p:nvPr>
            <p:ph type="sldNum" sz="quarter" idx="12"/>
          </p:nvPr>
        </p:nvSpPr>
        <p:spPr/>
        <p:txBody>
          <a:bodyPr/>
          <a:lstStyle>
            <a:lvl1pPr>
              <a:defRPr/>
            </a:lvl1pPr>
          </a:lstStyle>
          <a:p>
            <a:fld id="{92BEB5F0-B773-F240-9A8C-D2797B3AE24F}" type="slidenum">
              <a:rPr lang="en-US" altLang="en-US"/>
              <a:pPr/>
              <a:t>‹#›</a:t>
            </a:fld>
            <a:endParaRPr lang="en-US" altLang="en-US"/>
          </a:p>
        </p:txBody>
      </p:sp>
    </p:spTree>
    <p:extLst>
      <p:ext uri="{BB962C8B-B14F-4D97-AF65-F5344CB8AC3E}">
        <p14:creationId xmlns:p14="http://schemas.microsoft.com/office/powerpoint/2010/main" val="104420176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02C79D-BA1E-6F40-9A98-619CCFD9CBB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B017698B-2AEC-5845-ADA6-6B117E4BA84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8825C72-16DD-AB42-9D7F-47E2487F17B9}"/>
              </a:ext>
            </a:extLst>
          </p:cNvPr>
          <p:cNvSpPr>
            <a:spLocks noGrp="1" noChangeArrowheads="1"/>
          </p:cNvSpPr>
          <p:nvPr>
            <p:ph type="sldNum" sz="quarter" idx="12"/>
          </p:nvPr>
        </p:nvSpPr>
        <p:spPr/>
        <p:txBody>
          <a:bodyPr/>
          <a:lstStyle>
            <a:lvl1pPr>
              <a:defRPr/>
            </a:lvl1pPr>
          </a:lstStyle>
          <a:p>
            <a:fld id="{0B07CA80-D884-E34A-AB7F-49F73BBF30D6}" type="slidenum">
              <a:rPr lang="en-US" altLang="en-US"/>
              <a:pPr/>
              <a:t>‹#›</a:t>
            </a:fld>
            <a:endParaRPr lang="en-US" altLang="en-US"/>
          </a:p>
        </p:txBody>
      </p:sp>
    </p:spTree>
    <p:extLst>
      <p:ext uri="{BB962C8B-B14F-4D97-AF65-F5344CB8AC3E}">
        <p14:creationId xmlns:p14="http://schemas.microsoft.com/office/powerpoint/2010/main" val="224080265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5"/>
            <a:ext cx="7772400" cy="1500188"/>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F9C4DB4-071F-7340-BB8E-6C5C7D81ACE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8FE18CA6-5A43-494E-9DEF-F8F8BAC0798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F459FDE-14F2-2243-A12F-68B5AED6E312}"/>
              </a:ext>
            </a:extLst>
          </p:cNvPr>
          <p:cNvSpPr>
            <a:spLocks noGrp="1" noChangeArrowheads="1"/>
          </p:cNvSpPr>
          <p:nvPr>
            <p:ph type="sldNum" sz="quarter" idx="12"/>
          </p:nvPr>
        </p:nvSpPr>
        <p:spPr/>
        <p:txBody>
          <a:bodyPr/>
          <a:lstStyle>
            <a:lvl1pPr>
              <a:defRPr/>
            </a:lvl1pPr>
          </a:lstStyle>
          <a:p>
            <a:fld id="{E4331684-8550-1D42-8C42-400372448AE7}" type="slidenum">
              <a:rPr lang="en-US" altLang="en-US"/>
              <a:pPr/>
              <a:t>‹#›</a:t>
            </a:fld>
            <a:endParaRPr lang="en-US" altLang="en-US"/>
          </a:p>
        </p:txBody>
      </p:sp>
    </p:spTree>
    <p:extLst>
      <p:ext uri="{BB962C8B-B14F-4D97-AF65-F5344CB8AC3E}">
        <p14:creationId xmlns:p14="http://schemas.microsoft.com/office/powerpoint/2010/main" val="421982135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7DD1C7-6086-414F-A2D8-748BE3D17418}"/>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0D430653-1C2D-2640-B335-6A85507E4C06}"/>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BBF90257-10CB-184A-A047-6DA1D49C167D}"/>
              </a:ext>
            </a:extLst>
          </p:cNvPr>
          <p:cNvSpPr>
            <a:spLocks noGrp="1" noChangeArrowheads="1"/>
          </p:cNvSpPr>
          <p:nvPr>
            <p:ph type="sldNum" sz="quarter" idx="12"/>
          </p:nvPr>
        </p:nvSpPr>
        <p:spPr/>
        <p:txBody>
          <a:bodyPr/>
          <a:lstStyle>
            <a:lvl1pPr>
              <a:defRPr/>
            </a:lvl1pPr>
          </a:lstStyle>
          <a:p>
            <a:fld id="{3CA4B514-5381-B846-87C9-D2D8F1520B9E}" type="slidenum">
              <a:rPr lang="en-US" altLang="en-US"/>
              <a:pPr/>
              <a:t>‹#›</a:t>
            </a:fld>
            <a:endParaRPr lang="en-US" altLang="en-US"/>
          </a:p>
        </p:txBody>
      </p:sp>
    </p:spTree>
    <p:extLst>
      <p:ext uri="{BB962C8B-B14F-4D97-AF65-F5344CB8AC3E}">
        <p14:creationId xmlns:p14="http://schemas.microsoft.com/office/powerpoint/2010/main" val="262645845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9"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2CAA6A2B-2CF6-DD41-955F-7EF98A0F2C14}"/>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9647B9D4-027F-BF4B-BE9D-F8124C23D950}"/>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7C6F7FB-6B1A-D647-9821-40ECE3A7071A}"/>
              </a:ext>
            </a:extLst>
          </p:cNvPr>
          <p:cNvSpPr>
            <a:spLocks noGrp="1" noChangeArrowheads="1"/>
          </p:cNvSpPr>
          <p:nvPr>
            <p:ph type="sldNum" sz="quarter" idx="12"/>
          </p:nvPr>
        </p:nvSpPr>
        <p:spPr/>
        <p:txBody>
          <a:bodyPr/>
          <a:lstStyle>
            <a:lvl1pPr>
              <a:defRPr/>
            </a:lvl1pPr>
          </a:lstStyle>
          <a:p>
            <a:fld id="{29025E94-6600-254E-97D7-DB048A9EFE00}" type="slidenum">
              <a:rPr lang="en-US" altLang="en-US"/>
              <a:pPr/>
              <a:t>‹#›</a:t>
            </a:fld>
            <a:endParaRPr lang="en-US" altLang="en-US"/>
          </a:p>
        </p:txBody>
      </p:sp>
    </p:spTree>
    <p:extLst>
      <p:ext uri="{BB962C8B-B14F-4D97-AF65-F5344CB8AC3E}">
        <p14:creationId xmlns:p14="http://schemas.microsoft.com/office/powerpoint/2010/main" val="8391767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86E3926-87B9-9743-8241-9B92DA545E89}"/>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31536CD2-A66B-B64A-AEA4-FD1D0AFC3464}"/>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26525B-254D-1349-8270-361BB5606F3F}"/>
              </a:ext>
            </a:extLst>
          </p:cNvPr>
          <p:cNvSpPr>
            <a:spLocks noGrp="1" noChangeArrowheads="1"/>
          </p:cNvSpPr>
          <p:nvPr>
            <p:ph type="sldNum" sz="quarter" idx="12"/>
          </p:nvPr>
        </p:nvSpPr>
        <p:spPr/>
        <p:txBody>
          <a:bodyPr/>
          <a:lstStyle>
            <a:lvl1pPr>
              <a:defRPr/>
            </a:lvl1pPr>
          </a:lstStyle>
          <a:p>
            <a:fld id="{C9FF41B3-0E81-2D40-90DB-A71E64407C52}" type="slidenum">
              <a:rPr lang="en-US" altLang="en-US"/>
              <a:pPr/>
              <a:t>‹#›</a:t>
            </a:fld>
            <a:endParaRPr lang="en-US" altLang="en-US"/>
          </a:p>
        </p:txBody>
      </p:sp>
    </p:spTree>
    <p:extLst>
      <p:ext uri="{BB962C8B-B14F-4D97-AF65-F5344CB8AC3E}">
        <p14:creationId xmlns:p14="http://schemas.microsoft.com/office/powerpoint/2010/main" val="41962270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2AFDCBA-6F3A-0947-BDD6-9B2757227C76}"/>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9AA778A0-5589-7247-A95B-96C1EABB555F}"/>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059EF09-E3C4-3C4B-A3E4-805DA48772D5}"/>
              </a:ext>
            </a:extLst>
          </p:cNvPr>
          <p:cNvSpPr>
            <a:spLocks noGrp="1" noChangeArrowheads="1"/>
          </p:cNvSpPr>
          <p:nvPr>
            <p:ph type="sldNum" sz="quarter" idx="12"/>
          </p:nvPr>
        </p:nvSpPr>
        <p:spPr/>
        <p:txBody>
          <a:bodyPr/>
          <a:lstStyle>
            <a:lvl1pPr>
              <a:defRPr/>
            </a:lvl1pPr>
          </a:lstStyle>
          <a:p>
            <a:fld id="{1D91E13F-FE68-C24F-AFA1-F2CC3257B38F}" type="slidenum">
              <a:rPr lang="en-US" altLang="en-US"/>
              <a:pPr/>
              <a:t>‹#›</a:t>
            </a:fld>
            <a:endParaRPr lang="en-US" altLang="en-US"/>
          </a:p>
        </p:txBody>
      </p:sp>
    </p:spTree>
    <p:extLst>
      <p:ext uri="{BB962C8B-B14F-4D97-AF65-F5344CB8AC3E}">
        <p14:creationId xmlns:p14="http://schemas.microsoft.com/office/powerpoint/2010/main" val="107585991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24"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8ACC54D-6162-B643-A2F7-90B72615658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B537E65-6E7D-8349-8C09-2636A3C37A4D}"/>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6555761-E241-A340-9E08-F4C742FDC81B}"/>
              </a:ext>
            </a:extLst>
          </p:cNvPr>
          <p:cNvSpPr>
            <a:spLocks noGrp="1" noChangeArrowheads="1"/>
          </p:cNvSpPr>
          <p:nvPr>
            <p:ph type="sldNum" sz="quarter" idx="12"/>
          </p:nvPr>
        </p:nvSpPr>
        <p:spPr/>
        <p:txBody>
          <a:bodyPr/>
          <a:lstStyle>
            <a:lvl1pPr>
              <a:defRPr/>
            </a:lvl1pPr>
          </a:lstStyle>
          <a:p>
            <a:fld id="{6B003B09-CA82-364F-BC37-634A345F50D7}" type="slidenum">
              <a:rPr lang="en-US" altLang="en-US"/>
              <a:pPr/>
              <a:t>‹#›</a:t>
            </a:fld>
            <a:endParaRPr lang="en-US" altLang="en-US"/>
          </a:p>
        </p:txBody>
      </p:sp>
    </p:spTree>
    <p:extLst>
      <p:ext uri="{BB962C8B-B14F-4D97-AF65-F5344CB8AC3E}">
        <p14:creationId xmlns:p14="http://schemas.microsoft.com/office/powerpoint/2010/main" val="165287426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192C002-5A7E-2C43-A388-822179E2156B}"/>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5386E00-C9C0-754A-82D0-C41C2697A4A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B59A1C77-3355-514D-B559-AB5410DE7FE2}"/>
              </a:ext>
            </a:extLst>
          </p:cNvPr>
          <p:cNvSpPr>
            <a:spLocks noGrp="1" noChangeArrowheads="1"/>
          </p:cNvSpPr>
          <p:nvPr>
            <p:ph type="sldNum" sz="quarter" idx="12"/>
          </p:nvPr>
        </p:nvSpPr>
        <p:spPr/>
        <p:txBody>
          <a:bodyPr/>
          <a:lstStyle>
            <a:lvl1pPr>
              <a:defRPr/>
            </a:lvl1pPr>
          </a:lstStyle>
          <a:p>
            <a:fld id="{366491F0-4CC1-1048-8EC9-3D7FF69510A3}" type="slidenum">
              <a:rPr lang="en-US" altLang="en-US"/>
              <a:pPr/>
              <a:t>‹#›</a:t>
            </a:fld>
            <a:endParaRPr lang="en-US" altLang="en-US"/>
          </a:p>
        </p:txBody>
      </p:sp>
    </p:spTree>
    <p:extLst>
      <p:ext uri="{BB962C8B-B14F-4D97-AF65-F5344CB8AC3E}">
        <p14:creationId xmlns:p14="http://schemas.microsoft.com/office/powerpoint/2010/main" val="114120204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A3B303-C737-BF42-A446-AF54305BA8E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E8A9459-5108-3141-8D2C-8EFC76205AA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E4843E-739C-474D-81B7-4585E527EFDE}"/>
              </a:ext>
            </a:extLst>
          </p:cNvPr>
          <p:cNvSpPr>
            <a:spLocks noGrp="1" noChangeArrowheads="1"/>
          </p:cNvSpPr>
          <p:nvPr>
            <p:ph type="sldNum" sz="quarter" idx="12"/>
          </p:nvPr>
        </p:nvSpPr>
        <p:spPr/>
        <p:txBody>
          <a:bodyPr/>
          <a:lstStyle>
            <a:lvl1pPr>
              <a:defRPr/>
            </a:lvl1pPr>
          </a:lstStyle>
          <a:p>
            <a:fld id="{C5A0EE20-0EDC-0741-B54D-907D10CA7919}" type="slidenum">
              <a:rPr lang="en-US" altLang="en-US"/>
              <a:pPr/>
              <a:t>‹#›</a:t>
            </a:fld>
            <a:endParaRPr lang="en-US" altLang="en-US"/>
          </a:p>
        </p:txBody>
      </p:sp>
    </p:spTree>
    <p:extLst>
      <p:ext uri="{BB962C8B-B14F-4D97-AF65-F5344CB8AC3E}">
        <p14:creationId xmlns:p14="http://schemas.microsoft.com/office/powerpoint/2010/main" val="14283354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7BDD418-F45B-4D48-B339-BEC51787637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8B1B803-1C28-BA40-B947-965F87BBFAF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D5D41A2-9CB3-0241-A5F7-4DC4C7C093E5}"/>
              </a:ext>
            </a:extLst>
          </p:cNvPr>
          <p:cNvSpPr>
            <a:spLocks noGrp="1" noChangeArrowheads="1"/>
          </p:cNvSpPr>
          <p:nvPr>
            <p:ph type="sldNum" sz="quarter" idx="12"/>
          </p:nvPr>
        </p:nvSpPr>
        <p:spPr>
          <a:ln/>
        </p:spPr>
        <p:txBody>
          <a:bodyPr/>
          <a:lstStyle>
            <a:lvl1pPr>
              <a:defRPr/>
            </a:lvl1pPr>
          </a:lstStyle>
          <a:p>
            <a:fld id="{4CE46429-C482-FE44-BA81-82E14993F765}" type="slidenum">
              <a:rPr lang="en-US" altLang="en-US"/>
              <a:pPr/>
              <a:t>‹#›</a:t>
            </a:fld>
            <a:endParaRPr lang="en-US" altLang="en-US"/>
          </a:p>
        </p:txBody>
      </p:sp>
    </p:spTree>
    <p:extLst>
      <p:ext uri="{BB962C8B-B14F-4D97-AF65-F5344CB8AC3E}">
        <p14:creationId xmlns:p14="http://schemas.microsoft.com/office/powerpoint/2010/main" val="383281992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6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162E42-7832-EF4B-A3EB-51711E9BD51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DBCB31C7-AA99-6C46-B088-F8C92130E36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B31692-250D-1048-8579-78D67B0131E7}"/>
              </a:ext>
            </a:extLst>
          </p:cNvPr>
          <p:cNvSpPr>
            <a:spLocks noGrp="1" noChangeArrowheads="1"/>
          </p:cNvSpPr>
          <p:nvPr>
            <p:ph type="sldNum" sz="quarter" idx="12"/>
          </p:nvPr>
        </p:nvSpPr>
        <p:spPr/>
        <p:txBody>
          <a:bodyPr/>
          <a:lstStyle>
            <a:lvl1pPr>
              <a:defRPr/>
            </a:lvl1pPr>
          </a:lstStyle>
          <a:p>
            <a:fld id="{68998733-8502-2A4B-9BF2-C3FEBC3D0303}" type="slidenum">
              <a:rPr lang="en-US" altLang="en-US"/>
              <a:pPr/>
              <a:t>‹#›</a:t>
            </a:fld>
            <a:endParaRPr lang="en-US" altLang="en-US"/>
          </a:p>
        </p:txBody>
      </p:sp>
    </p:spTree>
    <p:extLst>
      <p:ext uri="{BB962C8B-B14F-4D97-AF65-F5344CB8AC3E}">
        <p14:creationId xmlns:p14="http://schemas.microsoft.com/office/powerpoint/2010/main" val="269124567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1551" indent="0" algn="ctr">
              <a:buNone/>
              <a:defRPr/>
            </a:lvl2pPr>
            <a:lvl3pPr marL="903107" indent="0" algn="ctr">
              <a:buNone/>
              <a:defRPr/>
            </a:lvl3pPr>
            <a:lvl4pPr marL="1354642" indent="0" algn="ctr">
              <a:buNone/>
              <a:defRPr/>
            </a:lvl4pPr>
            <a:lvl5pPr marL="1806203" indent="0" algn="ctr">
              <a:buNone/>
              <a:defRPr/>
            </a:lvl5pPr>
            <a:lvl6pPr marL="2257750" indent="0" algn="ctr">
              <a:buNone/>
              <a:defRPr/>
            </a:lvl6pPr>
            <a:lvl7pPr marL="2709296" indent="0" algn="ctr">
              <a:buNone/>
              <a:defRPr/>
            </a:lvl7pPr>
            <a:lvl8pPr marL="3160848" indent="0" algn="ctr">
              <a:buNone/>
              <a:defRPr/>
            </a:lvl8pPr>
            <a:lvl9pPr marL="3612406" indent="0" algn="ctr">
              <a:buNone/>
              <a:defRPr/>
            </a:lvl9pPr>
          </a:lstStyle>
          <a:p>
            <a:r>
              <a:rPr lang="en-US"/>
              <a:t>Click to edit Master subtitle style</a:t>
            </a:r>
          </a:p>
        </p:txBody>
      </p:sp>
    </p:spTree>
    <p:extLst>
      <p:ext uri="{BB962C8B-B14F-4D97-AF65-F5344CB8AC3E}">
        <p14:creationId xmlns:p14="http://schemas.microsoft.com/office/powerpoint/2010/main" val="2181803728"/>
      </p:ext>
    </p:extLst>
  </p:cSld>
  <p:clrMapOvr>
    <a:masterClrMapping/>
  </p:clrMapOvr>
  <p:transition spd="med">
    <p:wipe dir="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7964762"/>
      </p:ext>
    </p:extLst>
  </p:cSld>
  <p:clrMapOvr>
    <a:masterClrMapping/>
  </p:clrMapOvr>
  <p:transition spd="med">
    <p:wipe dir="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8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5"/>
            <a:ext cx="7772400" cy="1500188"/>
          </a:xfrm>
        </p:spPr>
        <p:txBody>
          <a:bodyPr anchor="b"/>
          <a:lstStyle>
            <a:lvl1pPr marL="0" indent="0">
              <a:buNone/>
              <a:defRPr sz="2000"/>
            </a:lvl1pPr>
            <a:lvl2pPr marL="451551" indent="0">
              <a:buNone/>
              <a:defRPr sz="1800"/>
            </a:lvl2pPr>
            <a:lvl3pPr marL="903107" indent="0">
              <a:buNone/>
              <a:defRPr sz="1600"/>
            </a:lvl3pPr>
            <a:lvl4pPr marL="1354642" indent="0">
              <a:buNone/>
              <a:defRPr sz="1400"/>
            </a:lvl4pPr>
            <a:lvl5pPr marL="1806203" indent="0">
              <a:buNone/>
              <a:defRPr sz="1400"/>
            </a:lvl5pPr>
            <a:lvl6pPr marL="2257750" indent="0">
              <a:buNone/>
              <a:defRPr sz="1400"/>
            </a:lvl6pPr>
            <a:lvl7pPr marL="2709296" indent="0">
              <a:buNone/>
              <a:defRPr sz="1400"/>
            </a:lvl7pPr>
            <a:lvl8pPr marL="3160848" indent="0">
              <a:buNone/>
              <a:defRPr sz="1400"/>
            </a:lvl8pPr>
            <a:lvl9pPr marL="3612406" indent="0">
              <a:buNone/>
              <a:defRPr sz="1400"/>
            </a:lvl9pPr>
          </a:lstStyle>
          <a:p>
            <a:pPr lvl="0"/>
            <a:r>
              <a:rPr lang="en-US"/>
              <a:t>Click to edit Master text styles</a:t>
            </a:r>
          </a:p>
        </p:txBody>
      </p:sp>
    </p:spTree>
    <p:extLst>
      <p:ext uri="{BB962C8B-B14F-4D97-AF65-F5344CB8AC3E}">
        <p14:creationId xmlns:p14="http://schemas.microsoft.com/office/powerpoint/2010/main" val="4279747862"/>
      </p:ext>
    </p:extLst>
  </p:cSld>
  <p:clrMapOvr>
    <a:masterClrMapping/>
  </p:clrMapOvr>
  <p:transition spd="med">
    <p:wipe dir="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93" y="1628782"/>
            <a:ext cx="4037012" cy="446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8" y="1628782"/>
            <a:ext cx="4037013" cy="446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903072"/>
      </p:ext>
    </p:extLst>
  </p:cSld>
  <p:clrMapOvr>
    <a:masterClrMapping/>
  </p:clrMapOvr>
  <p:transition spd="med">
    <p:wipe dir="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5" y="1535113"/>
            <a:ext cx="4040188" cy="639763"/>
          </a:xfrm>
        </p:spPr>
        <p:txBody>
          <a:bodyPr anchor="b"/>
          <a:lstStyle>
            <a:lvl1pPr marL="0" indent="0">
              <a:buNone/>
              <a:defRPr sz="2400" b="1"/>
            </a:lvl1pPr>
            <a:lvl2pPr marL="451551" indent="0">
              <a:buNone/>
              <a:defRPr sz="2000" b="1"/>
            </a:lvl2pPr>
            <a:lvl3pPr marL="903107" indent="0">
              <a:buNone/>
              <a:defRPr sz="1800" b="1"/>
            </a:lvl3pPr>
            <a:lvl4pPr marL="1354642" indent="0">
              <a:buNone/>
              <a:defRPr sz="1600" b="1"/>
            </a:lvl4pPr>
            <a:lvl5pPr marL="1806203" indent="0">
              <a:buNone/>
              <a:defRPr sz="1600" b="1"/>
            </a:lvl5pPr>
            <a:lvl6pPr marL="2257750" indent="0">
              <a:buNone/>
              <a:defRPr sz="1600" b="1"/>
            </a:lvl6pPr>
            <a:lvl7pPr marL="2709296" indent="0">
              <a:buNone/>
              <a:defRPr sz="1600" b="1"/>
            </a:lvl7pPr>
            <a:lvl8pPr marL="3160848" indent="0">
              <a:buNone/>
              <a:defRPr sz="1600" b="1"/>
            </a:lvl8pPr>
            <a:lvl9pPr marL="361240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5"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14" y="1535113"/>
            <a:ext cx="4041775" cy="639763"/>
          </a:xfrm>
        </p:spPr>
        <p:txBody>
          <a:bodyPr anchor="b"/>
          <a:lstStyle>
            <a:lvl1pPr marL="0" indent="0">
              <a:buNone/>
              <a:defRPr sz="2400" b="1"/>
            </a:lvl1pPr>
            <a:lvl2pPr marL="451551" indent="0">
              <a:buNone/>
              <a:defRPr sz="2000" b="1"/>
            </a:lvl2pPr>
            <a:lvl3pPr marL="903107" indent="0">
              <a:buNone/>
              <a:defRPr sz="1800" b="1"/>
            </a:lvl3pPr>
            <a:lvl4pPr marL="1354642" indent="0">
              <a:buNone/>
              <a:defRPr sz="1600" b="1"/>
            </a:lvl4pPr>
            <a:lvl5pPr marL="1806203" indent="0">
              <a:buNone/>
              <a:defRPr sz="1600" b="1"/>
            </a:lvl5pPr>
            <a:lvl6pPr marL="2257750" indent="0">
              <a:buNone/>
              <a:defRPr sz="1600" b="1"/>
            </a:lvl6pPr>
            <a:lvl7pPr marL="2709296" indent="0">
              <a:buNone/>
              <a:defRPr sz="1600" b="1"/>
            </a:lvl7pPr>
            <a:lvl8pPr marL="3160848" indent="0">
              <a:buNone/>
              <a:defRPr sz="1600" b="1"/>
            </a:lvl8pPr>
            <a:lvl9pPr marL="361240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1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8789180"/>
      </p:ext>
    </p:extLst>
  </p:cSld>
  <p:clrMapOvr>
    <a:masterClrMapping/>
  </p:clrMapOvr>
  <p:transition spd="med">
    <p:wipe dir="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8002696"/>
      </p:ext>
    </p:extLst>
  </p:cSld>
  <p:clrMapOvr>
    <a:masterClrMapping/>
  </p:clrMapOvr>
  <p:transition spd="med">
    <p:wipe dir="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931159"/>
      </p:ext>
    </p:extLst>
  </p:cSld>
  <p:clrMapOvr>
    <a:masterClrMapping/>
  </p:clrMapOvr>
  <p:transition spd="med">
    <p:wipe dir="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8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2" y="27313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89" y="1435104"/>
            <a:ext cx="3008313" cy="4691063"/>
          </a:xfrm>
        </p:spPr>
        <p:txBody>
          <a:bodyPr/>
          <a:lstStyle>
            <a:lvl1pPr marL="0" indent="0">
              <a:buNone/>
              <a:defRPr sz="1400"/>
            </a:lvl1pPr>
            <a:lvl2pPr marL="451551" indent="0">
              <a:buNone/>
              <a:defRPr sz="1200"/>
            </a:lvl2pPr>
            <a:lvl3pPr marL="903107" indent="0">
              <a:buNone/>
              <a:defRPr sz="1000"/>
            </a:lvl3pPr>
            <a:lvl4pPr marL="1354642" indent="0">
              <a:buNone/>
              <a:defRPr sz="900"/>
            </a:lvl4pPr>
            <a:lvl5pPr marL="1806203" indent="0">
              <a:buNone/>
              <a:defRPr sz="900"/>
            </a:lvl5pPr>
            <a:lvl6pPr marL="2257750" indent="0">
              <a:buNone/>
              <a:defRPr sz="900"/>
            </a:lvl6pPr>
            <a:lvl7pPr marL="2709296" indent="0">
              <a:buNone/>
              <a:defRPr sz="900"/>
            </a:lvl7pPr>
            <a:lvl8pPr marL="3160848" indent="0">
              <a:buNone/>
              <a:defRPr sz="900"/>
            </a:lvl8pPr>
            <a:lvl9pPr marL="3612406" indent="0">
              <a:buNone/>
              <a:defRPr sz="900"/>
            </a:lvl9pPr>
          </a:lstStyle>
          <a:p>
            <a:pPr lvl="0"/>
            <a:r>
              <a:rPr lang="en-US"/>
              <a:t>Click to edit Master text styles</a:t>
            </a:r>
          </a:p>
        </p:txBody>
      </p:sp>
    </p:spTree>
    <p:extLst>
      <p:ext uri="{BB962C8B-B14F-4D97-AF65-F5344CB8AC3E}">
        <p14:creationId xmlns:p14="http://schemas.microsoft.com/office/powerpoint/2010/main" val="2358568117"/>
      </p:ext>
    </p:extLst>
  </p:cSld>
  <p:clrMapOvr>
    <a:masterClrMapping/>
  </p:clrMapOvr>
  <p:transition spd="med">
    <p:wipe dir="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1551" indent="0">
              <a:buNone/>
              <a:defRPr sz="2800"/>
            </a:lvl2pPr>
            <a:lvl3pPr marL="903107" indent="0">
              <a:buNone/>
              <a:defRPr sz="2400"/>
            </a:lvl3pPr>
            <a:lvl4pPr marL="1354642" indent="0">
              <a:buNone/>
              <a:defRPr sz="2000"/>
            </a:lvl4pPr>
            <a:lvl5pPr marL="1806203" indent="0">
              <a:buNone/>
              <a:defRPr sz="2000"/>
            </a:lvl5pPr>
            <a:lvl6pPr marL="2257750" indent="0">
              <a:buNone/>
              <a:defRPr sz="2000"/>
            </a:lvl6pPr>
            <a:lvl7pPr marL="2709296" indent="0">
              <a:buNone/>
              <a:defRPr sz="2000"/>
            </a:lvl7pPr>
            <a:lvl8pPr marL="3160848" indent="0">
              <a:buNone/>
              <a:defRPr sz="2000"/>
            </a:lvl8pPr>
            <a:lvl9pPr marL="3612406"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1551" indent="0">
              <a:buNone/>
              <a:defRPr sz="1200"/>
            </a:lvl2pPr>
            <a:lvl3pPr marL="903107" indent="0">
              <a:buNone/>
              <a:defRPr sz="1000"/>
            </a:lvl3pPr>
            <a:lvl4pPr marL="1354642" indent="0">
              <a:buNone/>
              <a:defRPr sz="900"/>
            </a:lvl4pPr>
            <a:lvl5pPr marL="1806203" indent="0">
              <a:buNone/>
              <a:defRPr sz="900"/>
            </a:lvl5pPr>
            <a:lvl6pPr marL="2257750" indent="0">
              <a:buNone/>
              <a:defRPr sz="900"/>
            </a:lvl6pPr>
            <a:lvl7pPr marL="2709296" indent="0">
              <a:buNone/>
              <a:defRPr sz="900"/>
            </a:lvl7pPr>
            <a:lvl8pPr marL="3160848" indent="0">
              <a:buNone/>
              <a:defRPr sz="900"/>
            </a:lvl8pPr>
            <a:lvl9pPr marL="3612406" indent="0">
              <a:buNone/>
              <a:defRPr sz="900"/>
            </a:lvl9pPr>
          </a:lstStyle>
          <a:p>
            <a:pPr lvl="0"/>
            <a:r>
              <a:rPr lang="en-US"/>
              <a:t>Click to edit Master text styles</a:t>
            </a:r>
          </a:p>
        </p:txBody>
      </p:sp>
    </p:spTree>
    <p:extLst>
      <p:ext uri="{BB962C8B-B14F-4D97-AF65-F5344CB8AC3E}">
        <p14:creationId xmlns:p14="http://schemas.microsoft.com/office/powerpoint/2010/main" val="966105236"/>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1"/>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747" indent="0">
              <a:buNone/>
              <a:defRPr sz="1800"/>
            </a:lvl2pPr>
            <a:lvl3pPr marL="911499" indent="0">
              <a:buNone/>
              <a:defRPr sz="1600"/>
            </a:lvl3pPr>
            <a:lvl4pPr marL="1367244" indent="0">
              <a:buNone/>
              <a:defRPr sz="1400"/>
            </a:lvl4pPr>
            <a:lvl5pPr marL="1823001" indent="0">
              <a:buNone/>
              <a:defRPr sz="1400"/>
            </a:lvl5pPr>
            <a:lvl6pPr marL="2278751" indent="0">
              <a:buNone/>
              <a:defRPr sz="1400"/>
            </a:lvl6pPr>
            <a:lvl7pPr marL="2734496" indent="0">
              <a:buNone/>
              <a:defRPr sz="1400"/>
            </a:lvl7pPr>
            <a:lvl8pPr marL="3190251" indent="0">
              <a:buNone/>
              <a:defRPr sz="1400"/>
            </a:lvl8pPr>
            <a:lvl9pPr marL="3646008" indent="0">
              <a:buNone/>
              <a:defRPr sz="1400"/>
            </a:lvl9pPr>
          </a:lstStyle>
          <a:p>
            <a:pPr lvl="0"/>
            <a:r>
              <a:rPr lang="en-US"/>
              <a:t>Click to edit Master text styles</a:t>
            </a:r>
          </a:p>
        </p:txBody>
      </p:sp>
    </p:spTree>
    <p:extLst>
      <p:ext uri="{BB962C8B-B14F-4D97-AF65-F5344CB8AC3E}">
        <p14:creationId xmlns:p14="http://schemas.microsoft.com/office/powerpoint/2010/main" val="3139577639"/>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565" y="2129985"/>
            <a:ext cx="7772943" cy="1470395"/>
          </a:xfrm>
        </p:spPr>
        <p:txBody>
          <a:bodyPr/>
          <a:lstStyle/>
          <a:p>
            <a:r>
              <a:rPr lang="en-US"/>
              <a:t>Click to edit Master title style</a:t>
            </a:r>
          </a:p>
        </p:txBody>
      </p:sp>
      <p:sp>
        <p:nvSpPr>
          <p:cNvPr id="3" name="Subtitle 2"/>
          <p:cNvSpPr>
            <a:spLocks noGrp="1"/>
          </p:cNvSpPr>
          <p:nvPr>
            <p:ph type="subTitle" idx="1"/>
          </p:nvPr>
        </p:nvSpPr>
        <p:spPr>
          <a:xfrm>
            <a:off x="1371057" y="3885528"/>
            <a:ext cx="6401886" cy="1752664"/>
          </a:xfrm>
        </p:spPr>
        <p:txBody>
          <a:bodyPr/>
          <a:lstStyle>
            <a:lvl1pPr marL="0" indent="0" algn="ctr">
              <a:buNone/>
              <a:defRPr/>
            </a:lvl1pPr>
            <a:lvl2pPr marL="398861" indent="0" algn="ctr">
              <a:buNone/>
              <a:defRPr/>
            </a:lvl2pPr>
            <a:lvl3pPr marL="797715" indent="0" algn="ctr">
              <a:buNone/>
              <a:defRPr/>
            </a:lvl3pPr>
            <a:lvl4pPr marL="1196583" indent="0" algn="ctr">
              <a:buNone/>
              <a:defRPr/>
            </a:lvl4pPr>
            <a:lvl5pPr marL="1595441" indent="0" algn="ctr">
              <a:buNone/>
              <a:defRPr/>
            </a:lvl5pPr>
            <a:lvl6pPr marL="1994305" indent="0" algn="ctr">
              <a:buNone/>
              <a:defRPr/>
            </a:lvl6pPr>
            <a:lvl7pPr marL="2393160" indent="0" algn="ctr">
              <a:buNone/>
              <a:defRPr/>
            </a:lvl7pPr>
            <a:lvl8pPr marL="2792026" indent="0" algn="ctr">
              <a:buNone/>
              <a:defRPr/>
            </a:lvl8pPr>
            <a:lvl9pPr marL="319088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FAAC8BF-F093-F142-AB60-FABF9F446F3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BA7C9A0-BD9D-8745-94EE-ABE2E041715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A02431E-789E-ED4D-B7DF-68CDBFC6CCB3}"/>
              </a:ext>
            </a:extLst>
          </p:cNvPr>
          <p:cNvSpPr>
            <a:spLocks noGrp="1" noChangeArrowheads="1"/>
          </p:cNvSpPr>
          <p:nvPr>
            <p:ph type="sldNum" sz="quarter" idx="12"/>
          </p:nvPr>
        </p:nvSpPr>
        <p:spPr>
          <a:ln/>
        </p:spPr>
        <p:txBody>
          <a:bodyPr/>
          <a:lstStyle>
            <a:lvl1pPr>
              <a:defRPr/>
            </a:lvl1pPr>
          </a:lstStyle>
          <a:p>
            <a:fld id="{BF997318-476A-B142-A154-A2CD70DE8025}" type="slidenum">
              <a:rPr lang="en-US" altLang="en-US"/>
              <a:pPr/>
              <a:t>‹#›</a:t>
            </a:fld>
            <a:endParaRPr lang="en-US" altLang="en-US"/>
          </a:p>
        </p:txBody>
      </p:sp>
    </p:spTree>
    <p:extLst>
      <p:ext uri="{BB962C8B-B14F-4D97-AF65-F5344CB8AC3E}">
        <p14:creationId xmlns:p14="http://schemas.microsoft.com/office/powerpoint/2010/main" val="193695000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988652"/>
      </p:ext>
    </p:extLst>
  </p:cSld>
  <p:clrMapOvr>
    <a:masterClrMapping/>
  </p:clrMapOvr>
  <p:transition spd="med">
    <p:wipe dir="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87" y="179390"/>
            <a:ext cx="2055813" cy="59166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91" y="179390"/>
            <a:ext cx="6018212" cy="59166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85927"/>
      </p:ext>
    </p:extLst>
  </p:cSld>
  <p:clrMapOvr>
    <a:masterClrMapping/>
  </p:clrMapOvr>
  <p:transition spd="med">
    <p:wipe dir="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8873" y="179388"/>
            <a:ext cx="8226425" cy="1143000"/>
          </a:xfrm>
        </p:spPr>
        <p:txBody>
          <a:bodyPr/>
          <a:lstStyle/>
          <a:p>
            <a:r>
              <a:rPr lang="en-US"/>
              <a:t>Click to edit Master title style</a:t>
            </a:r>
          </a:p>
        </p:txBody>
      </p:sp>
      <p:sp>
        <p:nvSpPr>
          <p:cNvPr id="3" name="Table Placeholder 2"/>
          <p:cNvSpPr>
            <a:spLocks noGrp="1"/>
          </p:cNvSpPr>
          <p:nvPr>
            <p:ph type="tbl" idx="1"/>
          </p:nvPr>
        </p:nvSpPr>
        <p:spPr>
          <a:xfrm>
            <a:off x="458873" y="1628782"/>
            <a:ext cx="8226425" cy="4467225"/>
          </a:xfrm>
        </p:spPr>
        <p:txBody>
          <a:bodyPr/>
          <a:lstStyle/>
          <a:p>
            <a:pPr lvl="0"/>
            <a:endParaRPr lang="en-US" noProof="0"/>
          </a:p>
        </p:txBody>
      </p:sp>
    </p:spTree>
    <p:extLst>
      <p:ext uri="{BB962C8B-B14F-4D97-AF65-F5344CB8AC3E}">
        <p14:creationId xmlns:p14="http://schemas.microsoft.com/office/powerpoint/2010/main" val="1965294282"/>
      </p:ext>
    </p:extLst>
  </p:cSld>
  <p:clrMapOvr>
    <a:masterClrMapping/>
  </p:clrMapOvr>
  <p:transition spd="med">
    <p:wipe dir="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vi-VN"/>
          </a:p>
        </p:txBody>
      </p:sp>
      <p:sp>
        <p:nvSpPr>
          <p:cNvPr id="3" name="Chart Placeholder 2"/>
          <p:cNvSpPr>
            <a:spLocks noGrp="1"/>
          </p:cNvSpPr>
          <p:nvPr>
            <p:ph type="chart" idx="1"/>
          </p:nvPr>
        </p:nvSpPr>
        <p:spPr>
          <a:xfrm>
            <a:off x="685800" y="1981200"/>
            <a:ext cx="7772400" cy="4114800"/>
          </a:xfrm>
        </p:spPr>
        <p:txBody>
          <a:bodyPr/>
          <a:lstStyle/>
          <a:p>
            <a:pPr lvl="0"/>
            <a:endParaRPr lang="vi-VN" noProof="0"/>
          </a:p>
        </p:txBody>
      </p:sp>
      <p:sp>
        <p:nvSpPr>
          <p:cNvPr id="4" name="Rectangle 4">
            <a:extLst>
              <a:ext uri="{FF2B5EF4-FFF2-40B4-BE49-F238E27FC236}">
                <a16:creationId xmlns:a16="http://schemas.microsoft.com/office/drawing/2014/main" id="{9B17FD61-7206-7944-892C-698D632AE36D}"/>
              </a:ext>
            </a:extLst>
          </p:cNvPr>
          <p:cNvSpPr>
            <a:spLocks noGrp="1" noChangeArrowheads="1"/>
          </p:cNvSpPr>
          <p:nvPr>
            <p:ph type="dt" sz="half" idx="10"/>
          </p:nvPr>
        </p:nvSpPr>
        <p:spPr>
          <a:xfrm>
            <a:off x="685800" y="6248400"/>
            <a:ext cx="1905000" cy="457200"/>
          </a:xfrm>
          <a:prstGeom prst="rect">
            <a:avLst/>
          </a:prstGeom>
        </p:spPr>
        <p:txBody>
          <a:bodyPr lIns="84553" tIns="42251" rIns="84553" bIns="42251"/>
          <a:lstStyle>
            <a:lvl1pPr algn="l">
              <a:defRPr sz="1800">
                <a:solidFill>
                  <a:srgbClr val="FFFFFF"/>
                </a:solidFill>
                <a:latin typeface="Arial" pitchFamily="34" charset="0"/>
              </a:defRPr>
            </a:lvl1pPr>
          </a:lstStyle>
          <a:p>
            <a:pPr>
              <a:defRPr/>
            </a:pPr>
            <a:endParaRPr lang="en-US"/>
          </a:p>
        </p:txBody>
      </p:sp>
      <p:sp>
        <p:nvSpPr>
          <p:cNvPr id="5" name="Rectangle 5">
            <a:extLst>
              <a:ext uri="{FF2B5EF4-FFF2-40B4-BE49-F238E27FC236}">
                <a16:creationId xmlns:a16="http://schemas.microsoft.com/office/drawing/2014/main" id="{42F539BC-B755-4446-9FC3-4B4EFC110B1F}"/>
              </a:ext>
            </a:extLst>
          </p:cNvPr>
          <p:cNvSpPr>
            <a:spLocks noGrp="1" noChangeArrowheads="1"/>
          </p:cNvSpPr>
          <p:nvPr>
            <p:ph type="ftr" sz="quarter" idx="11"/>
          </p:nvPr>
        </p:nvSpPr>
        <p:spPr>
          <a:xfrm>
            <a:off x="3124200" y="6248400"/>
            <a:ext cx="2895600" cy="457200"/>
          </a:xfrm>
          <a:prstGeom prst="rect">
            <a:avLst/>
          </a:prstGeom>
        </p:spPr>
        <p:txBody>
          <a:bodyPr lIns="84553" tIns="42251" rIns="84553" bIns="42251"/>
          <a:lstStyle>
            <a:lvl1pPr algn="l">
              <a:defRPr sz="1800">
                <a:solidFill>
                  <a:srgbClr val="FFFFFF"/>
                </a:solidFill>
                <a:latin typeface="Arial" pitchFamily="34" charset="0"/>
              </a:defRPr>
            </a:lvl1pPr>
          </a:lstStyle>
          <a:p>
            <a:pPr>
              <a:defRPr/>
            </a:pPr>
            <a:endParaRPr lang="en-US"/>
          </a:p>
        </p:txBody>
      </p:sp>
      <p:sp>
        <p:nvSpPr>
          <p:cNvPr id="6" name="Rectangle 6">
            <a:extLst>
              <a:ext uri="{FF2B5EF4-FFF2-40B4-BE49-F238E27FC236}">
                <a16:creationId xmlns:a16="http://schemas.microsoft.com/office/drawing/2014/main" id="{1544C13C-A94D-4744-A413-32CD4B4A2B3F}"/>
              </a:ext>
            </a:extLst>
          </p:cNvPr>
          <p:cNvSpPr>
            <a:spLocks noGrp="1" noChangeArrowheads="1"/>
          </p:cNvSpPr>
          <p:nvPr>
            <p:ph type="sldNum" sz="quarter" idx="12"/>
          </p:nvPr>
        </p:nvSpPr>
        <p:spPr>
          <a:xfrm>
            <a:off x="6553200" y="6248400"/>
            <a:ext cx="1905000" cy="457200"/>
          </a:xfrm>
          <a:prstGeom prst="rect">
            <a:avLst/>
          </a:prstGeom>
        </p:spPr>
        <p:txBody>
          <a:bodyPr vert="horz" wrap="square" lIns="84553" tIns="42251" rIns="84553" bIns="42251" numCol="1" anchor="t" anchorCtr="0" compatLnSpc="1">
            <a:prstTxWarp prst="textNoShape">
              <a:avLst/>
            </a:prstTxWarp>
          </a:bodyPr>
          <a:lstStyle>
            <a:lvl1pPr algn="l">
              <a:defRPr>
                <a:solidFill>
                  <a:srgbClr val="FFFFFF"/>
                </a:solidFill>
                <a:latin typeface="Arial" panose="020B0604020202020204" pitchFamily="34" charset="0"/>
              </a:defRPr>
            </a:lvl1pPr>
          </a:lstStyle>
          <a:p>
            <a:fld id="{E5A40519-C6B1-234C-938E-F5F51CA7BFAE}" type="slidenum">
              <a:rPr lang="en-US" altLang="en-US"/>
              <a:pPr/>
              <a:t>‹#›</a:t>
            </a:fld>
            <a:endParaRPr lang="en-US" altLang="en-US"/>
          </a:p>
        </p:txBody>
      </p:sp>
    </p:spTree>
    <p:extLst>
      <p:ext uri="{BB962C8B-B14F-4D97-AF65-F5344CB8AC3E}">
        <p14:creationId xmlns:p14="http://schemas.microsoft.com/office/powerpoint/2010/main" val="3528458470"/>
      </p:ext>
    </p:extLst>
  </p:cSld>
  <p:clrMapOvr>
    <a:masterClrMapping/>
  </p:clrMapOvr>
  <p:transition>
    <p:blinds dir="vert"/>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endParaRPr lang="en-GB" dirty="0"/>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3291" indent="0" algn="ctr">
              <a:buNone/>
              <a:defRPr>
                <a:solidFill>
                  <a:schemeClr val="tx1">
                    <a:tint val="75000"/>
                  </a:schemeClr>
                </a:solidFill>
              </a:defRPr>
            </a:lvl2pPr>
            <a:lvl3pPr marL="906592" indent="0" algn="ctr">
              <a:buNone/>
              <a:defRPr>
                <a:solidFill>
                  <a:schemeClr val="tx1">
                    <a:tint val="75000"/>
                  </a:schemeClr>
                </a:solidFill>
              </a:defRPr>
            </a:lvl3pPr>
            <a:lvl4pPr marL="1359875" indent="0" algn="ctr">
              <a:buNone/>
              <a:defRPr>
                <a:solidFill>
                  <a:schemeClr val="tx1">
                    <a:tint val="75000"/>
                  </a:schemeClr>
                </a:solidFill>
              </a:defRPr>
            </a:lvl4pPr>
            <a:lvl5pPr marL="1813179" indent="0" algn="ctr">
              <a:buNone/>
              <a:defRPr>
                <a:solidFill>
                  <a:schemeClr val="tx1">
                    <a:tint val="75000"/>
                  </a:schemeClr>
                </a:solidFill>
              </a:defRPr>
            </a:lvl5pPr>
            <a:lvl6pPr marL="2266470" indent="0" algn="ctr">
              <a:buNone/>
              <a:defRPr>
                <a:solidFill>
                  <a:schemeClr val="tx1">
                    <a:tint val="75000"/>
                  </a:schemeClr>
                </a:solidFill>
              </a:defRPr>
            </a:lvl6pPr>
            <a:lvl7pPr marL="2719761" indent="0" algn="ctr">
              <a:buNone/>
              <a:defRPr>
                <a:solidFill>
                  <a:schemeClr val="tx1">
                    <a:tint val="75000"/>
                  </a:schemeClr>
                </a:solidFill>
              </a:defRPr>
            </a:lvl7pPr>
            <a:lvl8pPr marL="3173067" indent="0" algn="ctr">
              <a:buNone/>
              <a:defRPr>
                <a:solidFill>
                  <a:schemeClr val="tx1">
                    <a:tint val="75000"/>
                  </a:schemeClr>
                </a:solidFill>
              </a:defRPr>
            </a:lvl8pPr>
            <a:lvl9pPr marL="3626361"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1F976746-20D5-194F-8B75-70DAD59261AE}"/>
              </a:ext>
            </a:extLst>
          </p:cNvPr>
          <p:cNvSpPr>
            <a:spLocks noGrp="1"/>
          </p:cNvSpPr>
          <p:nvPr>
            <p:ph type="ftr" sz="quarter" idx="10"/>
          </p:nvPr>
        </p:nvSpPr>
        <p:spPr>
          <a:xfrm>
            <a:off x="3124200" y="6286500"/>
            <a:ext cx="2895600" cy="365125"/>
          </a:xfrm>
        </p:spPr>
        <p:txBody>
          <a:bodyPr/>
          <a:lstStyle>
            <a:lvl1pPr>
              <a:defRPr sz="1800">
                <a:solidFill>
                  <a:prstClr val="white"/>
                </a:solidFill>
                <a:latin typeface="Verdana" pitchFamily="34" charset="0"/>
                <a:ea typeface="Verdana" pitchFamily="34" charset="0"/>
                <a:cs typeface="Verdana" pitchFamily="34" charset="0"/>
              </a:defRPr>
            </a:lvl1pPr>
          </a:lstStyle>
          <a:p>
            <a:pPr>
              <a:defRPr/>
            </a:pPr>
            <a:r>
              <a:rPr lang="en-GB"/>
              <a:t>Speaker</a:t>
            </a:r>
          </a:p>
        </p:txBody>
      </p:sp>
    </p:spTree>
    <p:extLst>
      <p:ext uri="{BB962C8B-B14F-4D97-AF65-F5344CB8AC3E}">
        <p14:creationId xmlns:p14="http://schemas.microsoft.com/office/powerpoint/2010/main" val="41455915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64907A5-0ED4-7446-A37D-FC8826441DEA}"/>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6883006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57"/>
            <a:ext cx="7772400" cy="1362075"/>
          </a:xfrm>
        </p:spPr>
        <p:txBody>
          <a:bodyPr anchor="t"/>
          <a:lstStyle>
            <a:lvl1pPr algn="l">
              <a:defRPr sz="4000" b="1" cap="all"/>
            </a:lvl1pPr>
          </a:lstStyle>
          <a:p>
            <a:r>
              <a:rPr lang="en-US"/>
              <a:t>Click to edit Master title style</a:t>
            </a:r>
            <a:endParaRPr lang="en-GB" dirty="0"/>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3291" indent="0">
              <a:buNone/>
              <a:defRPr sz="1800">
                <a:solidFill>
                  <a:schemeClr val="tx1">
                    <a:tint val="75000"/>
                  </a:schemeClr>
                </a:solidFill>
              </a:defRPr>
            </a:lvl2pPr>
            <a:lvl3pPr marL="906592" indent="0">
              <a:buNone/>
              <a:defRPr sz="1600">
                <a:solidFill>
                  <a:schemeClr val="tx1">
                    <a:tint val="75000"/>
                  </a:schemeClr>
                </a:solidFill>
              </a:defRPr>
            </a:lvl3pPr>
            <a:lvl4pPr marL="1359875" indent="0">
              <a:buNone/>
              <a:defRPr sz="1400">
                <a:solidFill>
                  <a:schemeClr val="tx1">
                    <a:tint val="75000"/>
                  </a:schemeClr>
                </a:solidFill>
              </a:defRPr>
            </a:lvl4pPr>
            <a:lvl5pPr marL="1813179" indent="0">
              <a:buNone/>
              <a:defRPr sz="1400">
                <a:solidFill>
                  <a:schemeClr val="tx1">
                    <a:tint val="75000"/>
                  </a:schemeClr>
                </a:solidFill>
              </a:defRPr>
            </a:lvl5pPr>
            <a:lvl6pPr marL="2266470" indent="0">
              <a:buNone/>
              <a:defRPr sz="1400">
                <a:solidFill>
                  <a:schemeClr val="tx1">
                    <a:tint val="75000"/>
                  </a:schemeClr>
                </a:solidFill>
              </a:defRPr>
            </a:lvl6pPr>
            <a:lvl7pPr marL="2719761" indent="0">
              <a:buNone/>
              <a:defRPr sz="1400">
                <a:solidFill>
                  <a:schemeClr val="tx1">
                    <a:tint val="75000"/>
                  </a:schemeClr>
                </a:solidFill>
              </a:defRPr>
            </a:lvl7pPr>
            <a:lvl8pPr marL="3173067" indent="0">
              <a:buNone/>
              <a:defRPr sz="1400">
                <a:solidFill>
                  <a:schemeClr val="tx1">
                    <a:tint val="75000"/>
                  </a:schemeClr>
                </a:solidFill>
              </a:defRPr>
            </a:lvl8pPr>
            <a:lvl9pPr marL="3626361"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C53AD20E-40DC-6147-B647-2DFE2AB4EA27}"/>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10431765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1C861A57-5C5D-2B4F-A27F-1820B87FBD01}"/>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31837657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3291" indent="0">
              <a:buNone/>
              <a:defRPr sz="2000" b="1"/>
            </a:lvl2pPr>
            <a:lvl3pPr marL="906592" indent="0">
              <a:buNone/>
              <a:defRPr sz="1800" b="1"/>
            </a:lvl3pPr>
            <a:lvl4pPr marL="1359875" indent="0">
              <a:buNone/>
              <a:defRPr sz="1600" b="1"/>
            </a:lvl4pPr>
            <a:lvl5pPr marL="1813179" indent="0">
              <a:buNone/>
              <a:defRPr sz="1600" b="1"/>
            </a:lvl5pPr>
            <a:lvl6pPr marL="2266470" indent="0">
              <a:buNone/>
              <a:defRPr sz="1600" b="1"/>
            </a:lvl6pPr>
            <a:lvl7pPr marL="2719761" indent="0">
              <a:buNone/>
              <a:defRPr sz="1600" b="1"/>
            </a:lvl7pPr>
            <a:lvl8pPr marL="3173067" indent="0">
              <a:buNone/>
              <a:defRPr sz="1600" b="1"/>
            </a:lvl8pPr>
            <a:lvl9pPr marL="362636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86" y="1535113"/>
            <a:ext cx="4041775" cy="639763"/>
          </a:xfrm>
        </p:spPr>
        <p:txBody>
          <a:bodyPr anchor="b"/>
          <a:lstStyle>
            <a:lvl1pPr marL="0" indent="0">
              <a:buNone/>
              <a:defRPr sz="2400" b="1"/>
            </a:lvl1pPr>
            <a:lvl2pPr marL="453291" indent="0">
              <a:buNone/>
              <a:defRPr sz="2000" b="1"/>
            </a:lvl2pPr>
            <a:lvl3pPr marL="906592" indent="0">
              <a:buNone/>
              <a:defRPr sz="1800" b="1"/>
            </a:lvl3pPr>
            <a:lvl4pPr marL="1359875" indent="0">
              <a:buNone/>
              <a:defRPr sz="1600" b="1"/>
            </a:lvl4pPr>
            <a:lvl5pPr marL="1813179" indent="0">
              <a:buNone/>
              <a:defRPr sz="1600" b="1"/>
            </a:lvl5pPr>
            <a:lvl6pPr marL="2266470" indent="0">
              <a:buNone/>
              <a:defRPr sz="1600" b="1"/>
            </a:lvl6pPr>
            <a:lvl7pPr marL="2719761" indent="0">
              <a:buNone/>
              <a:defRPr sz="1600" b="1"/>
            </a:lvl7pPr>
            <a:lvl8pPr marL="3173067" indent="0">
              <a:buNone/>
              <a:defRPr sz="1600" b="1"/>
            </a:lvl8pPr>
            <a:lvl9pPr marL="362636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8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4">
            <a:extLst>
              <a:ext uri="{FF2B5EF4-FFF2-40B4-BE49-F238E27FC236}">
                <a16:creationId xmlns:a16="http://schemas.microsoft.com/office/drawing/2014/main" id="{7A249468-6694-8B46-8F9B-B574E3A5055B}"/>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116603785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4">
            <a:extLst>
              <a:ext uri="{FF2B5EF4-FFF2-40B4-BE49-F238E27FC236}">
                <a16:creationId xmlns:a16="http://schemas.microsoft.com/office/drawing/2014/main" id="{3730C931-2F31-A54A-A7B1-8BF8CDE2DAB8}"/>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18482317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2867035-480D-D144-812C-51EC632D961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92906BE-7821-F844-B858-FDD27E4BB61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FABEDD0-7FA2-CD41-9896-FA27BDB4003D}"/>
              </a:ext>
            </a:extLst>
          </p:cNvPr>
          <p:cNvSpPr>
            <a:spLocks noGrp="1" noChangeArrowheads="1"/>
          </p:cNvSpPr>
          <p:nvPr>
            <p:ph type="sldNum" sz="quarter" idx="12"/>
          </p:nvPr>
        </p:nvSpPr>
        <p:spPr>
          <a:ln/>
        </p:spPr>
        <p:txBody>
          <a:bodyPr/>
          <a:lstStyle>
            <a:lvl1pPr>
              <a:defRPr/>
            </a:lvl1pPr>
          </a:lstStyle>
          <a:p>
            <a:fld id="{B2EF2058-E7AF-6145-A679-2FF31BB5DC92}" type="slidenum">
              <a:rPr lang="en-US" altLang="en-US"/>
              <a:pPr/>
              <a:t>‹#›</a:t>
            </a:fld>
            <a:endParaRPr lang="en-US" altLang="en-US"/>
          </a:p>
        </p:txBody>
      </p:sp>
    </p:spTree>
    <p:extLst>
      <p:ext uri="{BB962C8B-B14F-4D97-AF65-F5344CB8AC3E}">
        <p14:creationId xmlns:p14="http://schemas.microsoft.com/office/powerpoint/2010/main" val="152310697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4B6876E3-680F-3E4A-94A5-85DB4FFDC038}"/>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318486218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1"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11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61" y="1435104"/>
            <a:ext cx="3008313" cy="4691063"/>
          </a:xfrm>
        </p:spPr>
        <p:txBody>
          <a:bodyPr/>
          <a:lstStyle>
            <a:lvl1pPr marL="0" indent="0">
              <a:buNone/>
              <a:defRPr sz="1400"/>
            </a:lvl1pPr>
            <a:lvl2pPr marL="453291" indent="0">
              <a:buNone/>
              <a:defRPr sz="1200"/>
            </a:lvl2pPr>
            <a:lvl3pPr marL="906592" indent="0">
              <a:buNone/>
              <a:defRPr sz="1000"/>
            </a:lvl3pPr>
            <a:lvl4pPr marL="1359875" indent="0">
              <a:buNone/>
              <a:defRPr sz="900"/>
            </a:lvl4pPr>
            <a:lvl5pPr marL="1813179" indent="0">
              <a:buNone/>
              <a:defRPr sz="900"/>
            </a:lvl5pPr>
            <a:lvl6pPr marL="2266470" indent="0">
              <a:buNone/>
              <a:defRPr sz="900"/>
            </a:lvl6pPr>
            <a:lvl7pPr marL="2719761" indent="0">
              <a:buNone/>
              <a:defRPr sz="900"/>
            </a:lvl7pPr>
            <a:lvl8pPr marL="3173067" indent="0">
              <a:buNone/>
              <a:defRPr sz="900"/>
            </a:lvl8pPr>
            <a:lvl9pPr marL="3626361"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F25D226-9F92-1340-9E36-08106AA85B17}"/>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188695799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3291" indent="0">
              <a:buNone/>
              <a:defRPr sz="2800"/>
            </a:lvl2pPr>
            <a:lvl3pPr marL="906592" indent="0">
              <a:buNone/>
              <a:defRPr sz="2400"/>
            </a:lvl3pPr>
            <a:lvl4pPr marL="1359875" indent="0">
              <a:buNone/>
              <a:defRPr sz="2000"/>
            </a:lvl4pPr>
            <a:lvl5pPr marL="1813179" indent="0">
              <a:buNone/>
              <a:defRPr sz="2000"/>
            </a:lvl5pPr>
            <a:lvl6pPr marL="2266470" indent="0">
              <a:buNone/>
              <a:defRPr sz="2000"/>
            </a:lvl6pPr>
            <a:lvl7pPr marL="2719761" indent="0">
              <a:buNone/>
              <a:defRPr sz="2000"/>
            </a:lvl7pPr>
            <a:lvl8pPr marL="3173067" indent="0">
              <a:buNone/>
              <a:defRPr sz="2000"/>
            </a:lvl8pPr>
            <a:lvl9pPr marL="3626361"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3291" indent="0">
              <a:buNone/>
              <a:defRPr sz="1200"/>
            </a:lvl2pPr>
            <a:lvl3pPr marL="906592" indent="0">
              <a:buNone/>
              <a:defRPr sz="1000"/>
            </a:lvl3pPr>
            <a:lvl4pPr marL="1359875" indent="0">
              <a:buNone/>
              <a:defRPr sz="900"/>
            </a:lvl4pPr>
            <a:lvl5pPr marL="1813179" indent="0">
              <a:buNone/>
              <a:defRPr sz="900"/>
            </a:lvl5pPr>
            <a:lvl6pPr marL="2266470" indent="0">
              <a:buNone/>
              <a:defRPr sz="900"/>
            </a:lvl6pPr>
            <a:lvl7pPr marL="2719761" indent="0">
              <a:buNone/>
              <a:defRPr sz="900"/>
            </a:lvl7pPr>
            <a:lvl8pPr marL="3173067" indent="0">
              <a:buNone/>
              <a:defRPr sz="900"/>
            </a:lvl8pPr>
            <a:lvl9pPr marL="3626361"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3D42DBA6-A115-C64B-A02B-9E35B17EAE79}"/>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152159497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E2A60BF4-0A50-E842-9A7E-0378C35649DF}"/>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356296862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96"/>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9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0FD621BC-8C0E-F741-99FB-B318415EB32E}"/>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89319663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8313" y="188913"/>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484313"/>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484317"/>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822707"/>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006823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146" indent="0" algn="ctr">
              <a:buNone/>
              <a:defRPr/>
            </a:lvl2pPr>
            <a:lvl3pPr marL="910293" indent="0" algn="ctr">
              <a:buNone/>
              <a:defRPr/>
            </a:lvl3pPr>
            <a:lvl4pPr marL="1365429" indent="0" algn="ctr">
              <a:buNone/>
              <a:defRPr/>
            </a:lvl4pPr>
            <a:lvl5pPr marL="1820580" indent="0" algn="ctr">
              <a:buNone/>
              <a:defRPr/>
            </a:lvl5pPr>
            <a:lvl6pPr marL="2275732" indent="0" algn="ctr">
              <a:buNone/>
              <a:defRPr/>
            </a:lvl6pPr>
            <a:lvl7pPr marL="2730869" indent="0" algn="ctr">
              <a:buNone/>
              <a:defRPr/>
            </a:lvl7pPr>
            <a:lvl8pPr marL="3186015" indent="0" algn="ctr">
              <a:buNone/>
              <a:defRPr/>
            </a:lvl8pPr>
            <a:lvl9pPr marL="3641164"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8995058-8B7A-4940-A5C2-1E4E5D21854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DE61427B-62A1-6540-B4FD-E721A38B2E7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A9F69BA-E490-0843-B383-83FB88A73079}"/>
              </a:ext>
            </a:extLst>
          </p:cNvPr>
          <p:cNvSpPr>
            <a:spLocks noGrp="1" noChangeArrowheads="1"/>
          </p:cNvSpPr>
          <p:nvPr>
            <p:ph type="sldNum" sz="quarter" idx="12"/>
          </p:nvPr>
        </p:nvSpPr>
        <p:spPr/>
        <p:txBody>
          <a:bodyPr/>
          <a:lstStyle>
            <a:lvl1pPr>
              <a:defRPr/>
            </a:lvl1pPr>
          </a:lstStyle>
          <a:p>
            <a:fld id="{0C552FDE-3639-4E46-B0CA-DAA7F717A874}" type="slidenum">
              <a:rPr lang="en-US" altLang="en-US"/>
              <a:pPr/>
              <a:t>‹#›</a:t>
            </a:fld>
            <a:endParaRPr lang="en-US" altLang="en-US"/>
          </a:p>
        </p:txBody>
      </p:sp>
    </p:spTree>
    <p:extLst>
      <p:ext uri="{BB962C8B-B14F-4D97-AF65-F5344CB8AC3E}">
        <p14:creationId xmlns:p14="http://schemas.microsoft.com/office/powerpoint/2010/main" val="411861949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292455C-6610-614B-8907-349F7A942B4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905AED3-F50F-2346-B24A-A4C71066ED2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AEB4EB-1091-DC4F-A893-1C1D8FFC319D}"/>
              </a:ext>
            </a:extLst>
          </p:cNvPr>
          <p:cNvSpPr>
            <a:spLocks noGrp="1" noChangeArrowheads="1"/>
          </p:cNvSpPr>
          <p:nvPr>
            <p:ph type="sldNum" sz="quarter" idx="12"/>
          </p:nvPr>
        </p:nvSpPr>
        <p:spPr/>
        <p:txBody>
          <a:bodyPr/>
          <a:lstStyle>
            <a:lvl1pPr>
              <a:defRPr/>
            </a:lvl1pPr>
          </a:lstStyle>
          <a:p>
            <a:fld id="{5C92D25D-66B6-4240-9580-D83BA32D93CA}" type="slidenum">
              <a:rPr lang="en-US" altLang="en-US"/>
              <a:pPr/>
              <a:t>‹#›</a:t>
            </a:fld>
            <a:endParaRPr lang="en-US" altLang="en-US"/>
          </a:p>
        </p:txBody>
      </p:sp>
    </p:spTree>
    <p:extLst>
      <p:ext uri="{BB962C8B-B14F-4D97-AF65-F5344CB8AC3E}">
        <p14:creationId xmlns:p14="http://schemas.microsoft.com/office/powerpoint/2010/main" val="25256281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146" indent="0">
              <a:buNone/>
              <a:defRPr sz="1800"/>
            </a:lvl2pPr>
            <a:lvl3pPr marL="910293" indent="0">
              <a:buNone/>
              <a:defRPr sz="1600"/>
            </a:lvl3pPr>
            <a:lvl4pPr marL="1365429" indent="0">
              <a:buNone/>
              <a:defRPr sz="1400"/>
            </a:lvl4pPr>
            <a:lvl5pPr marL="1820580" indent="0">
              <a:buNone/>
              <a:defRPr sz="1400"/>
            </a:lvl5pPr>
            <a:lvl6pPr marL="2275732" indent="0">
              <a:buNone/>
              <a:defRPr sz="1400"/>
            </a:lvl6pPr>
            <a:lvl7pPr marL="2730869" indent="0">
              <a:buNone/>
              <a:defRPr sz="1400"/>
            </a:lvl7pPr>
            <a:lvl8pPr marL="3186015" indent="0">
              <a:buNone/>
              <a:defRPr sz="1400"/>
            </a:lvl8pPr>
            <a:lvl9pPr marL="364116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6C29A0D-D5BE-9942-999E-95D61C82A444}"/>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2FF42E5-0B60-9D44-83FC-60512E5C447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50F43D7-99CD-3347-91AE-BFBA4A411B91}"/>
              </a:ext>
            </a:extLst>
          </p:cNvPr>
          <p:cNvSpPr>
            <a:spLocks noGrp="1" noChangeArrowheads="1"/>
          </p:cNvSpPr>
          <p:nvPr>
            <p:ph type="sldNum" sz="quarter" idx="12"/>
          </p:nvPr>
        </p:nvSpPr>
        <p:spPr/>
        <p:txBody>
          <a:bodyPr/>
          <a:lstStyle>
            <a:lvl1pPr>
              <a:defRPr/>
            </a:lvl1pPr>
          </a:lstStyle>
          <a:p>
            <a:fld id="{9925C138-B375-C242-B4D7-A013D0ADDFB6}" type="slidenum">
              <a:rPr lang="en-US" altLang="en-US"/>
              <a:pPr/>
              <a:t>‹#›</a:t>
            </a:fld>
            <a:endParaRPr lang="en-US" altLang="en-US"/>
          </a:p>
        </p:txBody>
      </p:sp>
    </p:spTree>
    <p:extLst>
      <p:ext uri="{BB962C8B-B14F-4D97-AF65-F5344CB8AC3E}">
        <p14:creationId xmlns:p14="http://schemas.microsoft.com/office/powerpoint/2010/main" val="288466158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4C4830-E91C-D243-8BCE-1F5C64E60D35}"/>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67CDE28-D405-BB4E-A922-2B91D53E513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72004EC-59FC-D94F-8D7D-6C2943257297}"/>
              </a:ext>
            </a:extLst>
          </p:cNvPr>
          <p:cNvSpPr>
            <a:spLocks noGrp="1" noChangeArrowheads="1"/>
          </p:cNvSpPr>
          <p:nvPr>
            <p:ph type="sldNum" sz="quarter" idx="12"/>
          </p:nvPr>
        </p:nvSpPr>
        <p:spPr/>
        <p:txBody>
          <a:bodyPr/>
          <a:lstStyle>
            <a:lvl1pPr>
              <a:defRPr/>
            </a:lvl1pPr>
          </a:lstStyle>
          <a:p>
            <a:fld id="{1AD45495-2B0D-E94E-A4FC-78A0E2857613}" type="slidenum">
              <a:rPr lang="en-US" altLang="en-US"/>
              <a:pPr/>
              <a:t>‹#›</a:t>
            </a:fld>
            <a:endParaRPr lang="en-US" altLang="en-US"/>
          </a:p>
        </p:txBody>
      </p:sp>
    </p:spTree>
    <p:extLst>
      <p:ext uri="{BB962C8B-B14F-4D97-AF65-F5344CB8AC3E}">
        <p14:creationId xmlns:p14="http://schemas.microsoft.com/office/powerpoint/2010/main" val="27252900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17" y="4406898"/>
            <a:ext cx="7772943" cy="1362383"/>
          </a:xfrm>
        </p:spPr>
        <p:txBody>
          <a:bodyPr anchor="t"/>
          <a:lstStyle>
            <a:lvl1pPr algn="l">
              <a:defRPr sz="3500" b="1" cap="all"/>
            </a:lvl1pPr>
          </a:lstStyle>
          <a:p>
            <a:r>
              <a:rPr lang="en-US"/>
              <a:t>Click to edit Master title style</a:t>
            </a:r>
          </a:p>
        </p:txBody>
      </p:sp>
      <p:sp>
        <p:nvSpPr>
          <p:cNvPr id="3" name="Text Placeholder 2"/>
          <p:cNvSpPr>
            <a:spLocks noGrp="1"/>
          </p:cNvSpPr>
          <p:nvPr>
            <p:ph type="body" idx="1"/>
          </p:nvPr>
        </p:nvSpPr>
        <p:spPr>
          <a:xfrm>
            <a:off x="722217" y="2906227"/>
            <a:ext cx="7772943" cy="1500639"/>
          </a:xfrm>
        </p:spPr>
        <p:txBody>
          <a:bodyPr anchor="b"/>
          <a:lstStyle>
            <a:lvl1pPr marL="0" indent="0">
              <a:buNone/>
              <a:defRPr sz="1800"/>
            </a:lvl1pPr>
            <a:lvl2pPr marL="398861" indent="0">
              <a:buNone/>
              <a:defRPr sz="1600"/>
            </a:lvl2pPr>
            <a:lvl3pPr marL="797715" indent="0">
              <a:buNone/>
              <a:defRPr sz="1400"/>
            </a:lvl3pPr>
            <a:lvl4pPr marL="1196583" indent="0">
              <a:buNone/>
              <a:defRPr sz="1200"/>
            </a:lvl4pPr>
            <a:lvl5pPr marL="1595441" indent="0">
              <a:buNone/>
              <a:defRPr sz="1200"/>
            </a:lvl5pPr>
            <a:lvl6pPr marL="1994305" indent="0">
              <a:buNone/>
              <a:defRPr sz="1200"/>
            </a:lvl6pPr>
            <a:lvl7pPr marL="2393160" indent="0">
              <a:buNone/>
              <a:defRPr sz="1200"/>
            </a:lvl7pPr>
            <a:lvl8pPr marL="2792026" indent="0">
              <a:buNone/>
              <a:defRPr sz="1200"/>
            </a:lvl8pPr>
            <a:lvl9pPr marL="3190887" indent="0">
              <a:buNone/>
              <a:defRPr sz="1200"/>
            </a:lvl9pPr>
          </a:lstStyle>
          <a:p>
            <a:pPr lvl="0"/>
            <a:r>
              <a:rPr lang="en-US"/>
              <a:t>Click to edit Master text styles</a:t>
            </a:r>
          </a:p>
        </p:txBody>
      </p:sp>
      <p:sp>
        <p:nvSpPr>
          <p:cNvPr id="4" name="Rectangle 4">
            <a:extLst>
              <a:ext uri="{FF2B5EF4-FFF2-40B4-BE49-F238E27FC236}">
                <a16:creationId xmlns:a16="http://schemas.microsoft.com/office/drawing/2014/main" id="{0D7F0657-3D8F-484C-A300-3E65BEF6ED3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67F9AC3-186B-C144-B281-F61F2B832A8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B4728D-9672-704E-96BD-23060E95D913}"/>
              </a:ext>
            </a:extLst>
          </p:cNvPr>
          <p:cNvSpPr>
            <a:spLocks noGrp="1" noChangeArrowheads="1"/>
          </p:cNvSpPr>
          <p:nvPr>
            <p:ph type="sldNum" sz="quarter" idx="12"/>
          </p:nvPr>
        </p:nvSpPr>
        <p:spPr>
          <a:ln/>
        </p:spPr>
        <p:txBody>
          <a:bodyPr/>
          <a:lstStyle>
            <a:lvl1pPr>
              <a:defRPr/>
            </a:lvl1pPr>
          </a:lstStyle>
          <a:p>
            <a:fld id="{9209DFDC-EB4C-414C-99C9-8C28D5FCEF28}" type="slidenum">
              <a:rPr lang="en-US" altLang="en-US"/>
              <a:pPr/>
              <a:t>‹#›</a:t>
            </a:fld>
            <a:endParaRPr lang="en-US" altLang="en-US"/>
          </a:p>
        </p:txBody>
      </p:sp>
    </p:spTree>
    <p:extLst>
      <p:ext uri="{BB962C8B-B14F-4D97-AF65-F5344CB8AC3E}">
        <p14:creationId xmlns:p14="http://schemas.microsoft.com/office/powerpoint/2010/main" val="214446108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5" y="1535113"/>
            <a:ext cx="4040188" cy="639763"/>
          </a:xfrm>
        </p:spPr>
        <p:txBody>
          <a:bodyPr anchor="b"/>
          <a:lstStyle>
            <a:lvl1pPr marL="0" indent="0">
              <a:buNone/>
              <a:defRPr sz="2400" b="1"/>
            </a:lvl1pPr>
            <a:lvl2pPr marL="455146" indent="0">
              <a:buNone/>
              <a:defRPr sz="2000" b="1"/>
            </a:lvl2pPr>
            <a:lvl3pPr marL="910293" indent="0">
              <a:buNone/>
              <a:defRPr sz="1800" b="1"/>
            </a:lvl3pPr>
            <a:lvl4pPr marL="1365429" indent="0">
              <a:buNone/>
              <a:defRPr sz="1600" b="1"/>
            </a:lvl4pPr>
            <a:lvl5pPr marL="1820580" indent="0">
              <a:buNone/>
              <a:defRPr sz="1600" b="1"/>
            </a:lvl5pPr>
            <a:lvl6pPr marL="2275732" indent="0">
              <a:buNone/>
              <a:defRPr sz="1600" b="1"/>
            </a:lvl6pPr>
            <a:lvl7pPr marL="2730869" indent="0">
              <a:buNone/>
              <a:defRPr sz="1600" b="1"/>
            </a:lvl7pPr>
            <a:lvl8pPr marL="3186015" indent="0">
              <a:buNone/>
              <a:defRPr sz="1600" b="1"/>
            </a:lvl8pPr>
            <a:lvl9pPr marL="364116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5"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9" y="1535113"/>
            <a:ext cx="4041775" cy="639763"/>
          </a:xfrm>
        </p:spPr>
        <p:txBody>
          <a:bodyPr anchor="b"/>
          <a:lstStyle>
            <a:lvl1pPr marL="0" indent="0">
              <a:buNone/>
              <a:defRPr sz="2400" b="1"/>
            </a:lvl1pPr>
            <a:lvl2pPr marL="455146" indent="0">
              <a:buNone/>
              <a:defRPr sz="2000" b="1"/>
            </a:lvl2pPr>
            <a:lvl3pPr marL="910293" indent="0">
              <a:buNone/>
              <a:defRPr sz="1800" b="1"/>
            </a:lvl3pPr>
            <a:lvl4pPr marL="1365429" indent="0">
              <a:buNone/>
              <a:defRPr sz="1600" b="1"/>
            </a:lvl4pPr>
            <a:lvl5pPr marL="1820580" indent="0">
              <a:buNone/>
              <a:defRPr sz="1600" b="1"/>
            </a:lvl5pPr>
            <a:lvl6pPr marL="2275732" indent="0">
              <a:buNone/>
              <a:defRPr sz="1600" b="1"/>
            </a:lvl6pPr>
            <a:lvl7pPr marL="2730869" indent="0">
              <a:buNone/>
              <a:defRPr sz="1600" b="1"/>
            </a:lvl7pPr>
            <a:lvl8pPr marL="3186015" indent="0">
              <a:buNone/>
              <a:defRPr sz="1600" b="1"/>
            </a:lvl8pPr>
            <a:lvl9pPr marL="364116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2547DF0-BCD9-D64D-8DC9-58CE2110C546}"/>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07D5F130-D8C0-1541-91ED-14529486A410}"/>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6FE86F6-54B9-8948-93A8-26C3D0530982}"/>
              </a:ext>
            </a:extLst>
          </p:cNvPr>
          <p:cNvSpPr>
            <a:spLocks noGrp="1" noChangeArrowheads="1"/>
          </p:cNvSpPr>
          <p:nvPr>
            <p:ph type="sldNum" sz="quarter" idx="12"/>
          </p:nvPr>
        </p:nvSpPr>
        <p:spPr/>
        <p:txBody>
          <a:bodyPr/>
          <a:lstStyle>
            <a:lvl1pPr>
              <a:defRPr/>
            </a:lvl1pPr>
          </a:lstStyle>
          <a:p>
            <a:fld id="{98CB36B5-95A5-4C42-A346-951BCCA25AD0}" type="slidenum">
              <a:rPr lang="en-US" altLang="en-US"/>
              <a:pPr/>
              <a:t>‹#›</a:t>
            </a:fld>
            <a:endParaRPr lang="en-US" altLang="en-US"/>
          </a:p>
        </p:txBody>
      </p:sp>
    </p:spTree>
    <p:extLst>
      <p:ext uri="{BB962C8B-B14F-4D97-AF65-F5344CB8AC3E}">
        <p14:creationId xmlns:p14="http://schemas.microsoft.com/office/powerpoint/2010/main" val="81224759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BAE5666-D78B-2345-8F6A-FF30B386289B}"/>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EF164223-EADC-074C-87E9-C3B5BA5DD46C}"/>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67EADA5-07F6-6F41-BE47-8304F5AA2B09}"/>
              </a:ext>
            </a:extLst>
          </p:cNvPr>
          <p:cNvSpPr>
            <a:spLocks noGrp="1" noChangeArrowheads="1"/>
          </p:cNvSpPr>
          <p:nvPr>
            <p:ph type="sldNum" sz="quarter" idx="12"/>
          </p:nvPr>
        </p:nvSpPr>
        <p:spPr/>
        <p:txBody>
          <a:bodyPr/>
          <a:lstStyle>
            <a:lvl1pPr>
              <a:defRPr/>
            </a:lvl1pPr>
          </a:lstStyle>
          <a:p>
            <a:fld id="{6ECC359B-D6CA-994D-86F5-358C37503ABA}" type="slidenum">
              <a:rPr lang="en-US" altLang="en-US"/>
              <a:pPr/>
              <a:t>‹#›</a:t>
            </a:fld>
            <a:endParaRPr lang="en-US" altLang="en-US"/>
          </a:p>
        </p:txBody>
      </p:sp>
    </p:spTree>
    <p:extLst>
      <p:ext uri="{BB962C8B-B14F-4D97-AF65-F5344CB8AC3E}">
        <p14:creationId xmlns:p14="http://schemas.microsoft.com/office/powerpoint/2010/main" val="218295924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7A830A6-49B6-E34A-A62E-08CD50DEAD10}"/>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0FE3165A-7D4D-674C-B3DF-7CB83B63EC76}"/>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D1C36F2-A4C6-2D48-BFBC-E6744A6E05CD}"/>
              </a:ext>
            </a:extLst>
          </p:cNvPr>
          <p:cNvSpPr>
            <a:spLocks noGrp="1" noChangeArrowheads="1"/>
          </p:cNvSpPr>
          <p:nvPr>
            <p:ph type="sldNum" sz="quarter" idx="12"/>
          </p:nvPr>
        </p:nvSpPr>
        <p:spPr/>
        <p:txBody>
          <a:bodyPr/>
          <a:lstStyle>
            <a:lvl1pPr>
              <a:defRPr/>
            </a:lvl1pPr>
          </a:lstStyle>
          <a:p>
            <a:fld id="{CABF2A1F-AA73-6D48-90EB-2E2050624963}" type="slidenum">
              <a:rPr lang="en-US" altLang="en-US"/>
              <a:pPr/>
              <a:t>‹#›</a:t>
            </a:fld>
            <a:endParaRPr lang="en-US" altLang="en-US"/>
          </a:p>
        </p:txBody>
      </p:sp>
    </p:spTree>
    <p:extLst>
      <p:ext uri="{BB962C8B-B14F-4D97-AF65-F5344CB8AC3E}">
        <p14:creationId xmlns:p14="http://schemas.microsoft.com/office/powerpoint/2010/main" val="89598038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4" y="1435104"/>
            <a:ext cx="3008313" cy="4691063"/>
          </a:xfrm>
        </p:spPr>
        <p:txBody>
          <a:bodyPr/>
          <a:lstStyle>
            <a:lvl1pPr marL="0" indent="0">
              <a:buNone/>
              <a:defRPr sz="1400"/>
            </a:lvl1pPr>
            <a:lvl2pPr marL="455146" indent="0">
              <a:buNone/>
              <a:defRPr sz="1200"/>
            </a:lvl2pPr>
            <a:lvl3pPr marL="910293" indent="0">
              <a:buNone/>
              <a:defRPr sz="1000"/>
            </a:lvl3pPr>
            <a:lvl4pPr marL="1365429" indent="0">
              <a:buNone/>
              <a:defRPr sz="900"/>
            </a:lvl4pPr>
            <a:lvl5pPr marL="1820580" indent="0">
              <a:buNone/>
              <a:defRPr sz="900"/>
            </a:lvl5pPr>
            <a:lvl6pPr marL="2275732" indent="0">
              <a:buNone/>
              <a:defRPr sz="900"/>
            </a:lvl6pPr>
            <a:lvl7pPr marL="2730869" indent="0">
              <a:buNone/>
              <a:defRPr sz="900"/>
            </a:lvl7pPr>
            <a:lvl8pPr marL="3186015" indent="0">
              <a:buNone/>
              <a:defRPr sz="900"/>
            </a:lvl8pPr>
            <a:lvl9pPr marL="3641164"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360C90B7-F30B-6B44-A589-44DC38239B80}"/>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E8D4992-48F2-D14F-A40D-85D5A08ECC0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21A9E8D-5BAF-1A4A-BFC9-42C13DAC2397}"/>
              </a:ext>
            </a:extLst>
          </p:cNvPr>
          <p:cNvSpPr>
            <a:spLocks noGrp="1" noChangeArrowheads="1"/>
          </p:cNvSpPr>
          <p:nvPr>
            <p:ph type="sldNum" sz="quarter" idx="12"/>
          </p:nvPr>
        </p:nvSpPr>
        <p:spPr/>
        <p:txBody>
          <a:bodyPr/>
          <a:lstStyle>
            <a:lvl1pPr>
              <a:defRPr/>
            </a:lvl1pPr>
          </a:lstStyle>
          <a:p>
            <a:fld id="{39590AB6-11AF-2B44-A930-6FF574873955}" type="slidenum">
              <a:rPr lang="en-US" altLang="en-US"/>
              <a:pPr/>
              <a:t>‹#›</a:t>
            </a:fld>
            <a:endParaRPr lang="en-US" altLang="en-US"/>
          </a:p>
        </p:txBody>
      </p:sp>
    </p:spTree>
    <p:extLst>
      <p:ext uri="{BB962C8B-B14F-4D97-AF65-F5344CB8AC3E}">
        <p14:creationId xmlns:p14="http://schemas.microsoft.com/office/powerpoint/2010/main" val="34079939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146" indent="0">
              <a:buNone/>
              <a:defRPr sz="2800"/>
            </a:lvl2pPr>
            <a:lvl3pPr marL="910293" indent="0">
              <a:buNone/>
              <a:defRPr sz="2400"/>
            </a:lvl3pPr>
            <a:lvl4pPr marL="1365429" indent="0">
              <a:buNone/>
              <a:defRPr sz="2000"/>
            </a:lvl4pPr>
            <a:lvl5pPr marL="1820580" indent="0">
              <a:buNone/>
              <a:defRPr sz="2000"/>
            </a:lvl5pPr>
            <a:lvl6pPr marL="2275732" indent="0">
              <a:buNone/>
              <a:defRPr sz="2000"/>
            </a:lvl6pPr>
            <a:lvl7pPr marL="2730869" indent="0">
              <a:buNone/>
              <a:defRPr sz="2000"/>
            </a:lvl7pPr>
            <a:lvl8pPr marL="3186015" indent="0">
              <a:buNone/>
              <a:defRPr sz="2000"/>
            </a:lvl8pPr>
            <a:lvl9pPr marL="3641164"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146" indent="0">
              <a:buNone/>
              <a:defRPr sz="1200"/>
            </a:lvl2pPr>
            <a:lvl3pPr marL="910293" indent="0">
              <a:buNone/>
              <a:defRPr sz="1000"/>
            </a:lvl3pPr>
            <a:lvl4pPr marL="1365429" indent="0">
              <a:buNone/>
              <a:defRPr sz="900"/>
            </a:lvl4pPr>
            <a:lvl5pPr marL="1820580" indent="0">
              <a:buNone/>
              <a:defRPr sz="900"/>
            </a:lvl5pPr>
            <a:lvl6pPr marL="2275732" indent="0">
              <a:buNone/>
              <a:defRPr sz="900"/>
            </a:lvl6pPr>
            <a:lvl7pPr marL="2730869" indent="0">
              <a:buNone/>
              <a:defRPr sz="900"/>
            </a:lvl7pPr>
            <a:lvl8pPr marL="3186015" indent="0">
              <a:buNone/>
              <a:defRPr sz="900"/>
            </a:lvl8pPr>
            <a:lvl9pPr marL="3641164"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13F6B9D-242B-734B-85CF-8044A1C54800}"/>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67A19553-2311-B049-9DEB-09D61B85818A}"/>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1D3C534-D944-D54A-9F0C-AA526AF5AA9D}"/>
              </a:ext>
            </a:extLst>
          </p:cNvPr>
          <p:cNvSpPr>
            <a:spLocks noGrp="1" noChangeArrowheads="1"/>
          </p:cNvSpPr>
          <p:nvPr>
            <p:ph type="sldNum" sz="quarter" idx="12"/>
          </p:nvPr>
        </p:nvSpPr>
        <p:spPr/>
        <p:txBody>
          <a:bodyPr/>
          <a:lstStyle>
            <a:lvl1pPr>
              <a:defRPr/>
            </a:lvl1pPr>
          </a:lstStyle>
          <a:p>
            <a:fld id="{F89D499D-E01B-E943-9CF7-A64BC481B69D}" type="slidenum">
              <a:rPr lang="en-US" altLang="en-US"/>
              <a:pPr/>
              <a:t>‹#›</a:t>
            </a:fld>
            <a:endParaRPr lang="en-US" altLang="en-US"/>
          </a:p>
        </p:txBody>
      </p:sp>
    </p:spTree>
    <p:extLst>
      <p:ext uri="{BB962C8B-B14F-4D97-AF65-F5344CB8AC3E}">
        <p14:creationId xmlns:p14="http://schemas.microsoft.com/office/powerpoint/2010/main" val="345853626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0778C23-3402-A44E-8340-3E21024B680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B720574-BC15-2F45-BC7A-7D5660979CB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65D4AAE-325B-9442-A611-4261705236C6}"/>
              </a:ext>
            </a:extLst>
          </p:cNvPr>
          <p:cNvSpPr>
            <a:spLocks noGrp="1" noChangeArrowheads="1"/>
          </p:cNvSpPr>
          <p:nvPr>
            <p:ph type="sldNum" sz="quarter" idx="12"/>
          </p:nvPr>
        </p:nvSpPr>
        <p:spPr/>
        <p:txBody>
          <a:bodyPr/>
          <a:lstStyle>
            <a:lvl1pPr>
              <a:defRPr/>
            </a:lvl1pPr>
          </a:lstStyle>
          <a:p>
            <a:fld id="{3F6BE537-6F6C-C44E-9F56-A9FCA5FB6C28}" type="slidenum">
              <a:rPr lang="en-US" altLang="en-US"/>
              <a:pPr/>
              <a:t>‹#›</a:t>
            </a:fld>
            <a:endParaRPr lang="en-US" altLang="en-US"/>
          </a:p>
        </p:txBody>
      </p:sp>
    </p:spTree>
    <p:extLst>
      <p:ext uri="{BB962C8B-B14F-4D97-AF65-F5344CB8AC3E}">
        <p14:creationId xmlns:p14="http://schemas.microsoft.com/office/powerpoint/2010/main" val="9315413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1"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FF3720A-D518-B24B-B2BA-9312751FEE6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8A205FDA-6733-AF46-84D7-1F0EDA817E2E}"/>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D9583AE-7F12-B842-8484-1761520FA004}"/>
              </a:ext>
            </a:extLst>
          </p:cNvPr>
          <p:cNvSpPr>
            <a:spLocks noGrp="1" noChangeArrowheads="1"/>
          </p:cNvSpPr>
          <p:nvPr>
            <p:ph type="sldNum" sz="quarter" idx="12"/>
          </p:nvPr>
        </p:nvSpPr>
        <p:spPr/>
        <p:txBody>
          <a:bodyPr/>
          <a:lstStyle>
            <a:lvl1pPr>
              <a:defRPr/>
            </a:lvl1pPr>
          </a:lstStyle>
          <a:p>
            <a:fld id="{F3A7CE48-0914-3A4F-A6C5-EB815ED6212A}" type="slidenum">
              <a:rPr lang="en-US" altLang="en-US"/>
              <a:pPr/>
              <a:t>‹#›</a:t>
            </a:fld>
            <a:endParaRPr lang="en-US" altLang="en-US"/>
          </a:p>
        </p:txBody>
      </p:sp>
    </p:spTree>
    <p:extLst>
      <p:ext uri="{BB962C8B-B14F-4D97-AF65-F5344CB8AC3E}">
        <p14:creationId xmlns:p14="http://schemas.microsoft.com/office/powerpoint/2010/main" val="2294749627"/>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8B6C796B-06F9-BE48-9016-8F721CC77E64}"/>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774F0C0F-2D1E-E94F-8FDA-6FAF5D1A388B}"/>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584B8D34-8AB7-E84F-A907-3D2D8F22082B}"/>
              </a:ext>
            </a:extLst>
          </p:cNvPr>
          <p:cNvSpPr>
            <a:spLocks noGrp="1"/>
          </p:cNvSpPr>
          <p:nvPr>
            <p:ph type="sldNum" sz="quarter" idx="12"/>
          </p:nvPr>
        </p:nvSpPr>
        <p:spPr>
          <a:xfrm>
            <a:off x="6553200" y="6245225"/>
            <a:ext cx="2133600" cy="476251"/>
          </a:xfrm>
        </p:spPr>
        <p:txBody>
          <a:bodyPr/>
          <a:lstStyle>
            <a:lvl1pPr>
              <a:defRPr/>
            </a:lvl1pPr>
          </a:lstStyle>
          <a:p>
            <a:fld id="{3ECDDF14-F486-DF46-A86E-D8F172B0ED7E}" type="slidenum">
              <a:rPr lang="en-US" altLang="en-US"/>
              <a:pPr/>
              <a:t>‹#›</a:t>
            </a:fld>
            <a:endParaRPr lang="en-US" altLang="en-US"/>
          </a:p>
        </p:txBody>
      </p:sp>
    </p:spTree>
    <p:extLst>
      <p:ext uri="{BB962C8B-B14F-4D97-AF65-F5344CB8AC3E}">
        <p14:creationId xmlns:p14="http://schemas.microsoft.com/office/powerpoint/2010/main" val="13797405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1D0C5F-8EB8-2A4A-98AE-E427E6195AB9}"/>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7F6F0F0-6A00-6342-9483-59204C5BD4D0}"/>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6FEF3D6-DFCB-7249-849D-590E9DE79EBD}"/>
              </a:ext>
            </a:extLst>
          </p:cNvPr>
          <p:cNvSpPr>
            <a:spLocks noGrp="1" noChangeArrowheads="1"/>
          </p:cNvSpPr>
          <p:nvPr>
            <p:ph type="sldNum" sz="quarter" idx="12"/>
          </p:nvPr>
        </p:nvSpPr>
        <p:spPr/>
        <p:txBody>
          <a:bodyPr/>
          <a:lstStyle>
            <a:lvl1pPr>
              <a:defRPr/>
            </a:lvl1pPr>
          </a:lstStyle>
          <a:p>
            <a:fld id="{0E81CCA7-A72E-DE48-96D9-90C5C7BEB221}" type="slidenum">
              <a:rPr lang="en-US" altLang="en-US"/>
              <a:pPr/>
              <a:t>‹#›</a:t>
            </a:fld>
            <a:endParaRPr lang="en-US" altLang="en-US"/>
          </a:p>
        </p:txBody>
      </p:sp>
    </p:spTree>
    <p:extLst>
      <p:ext uri="{BB962C8B-B14F-4D97-AF65-F5344CB8AC3E}">
        <p14:creationId xmlns:p14="http://schemas.microsoft.com/office/powerpoint/2010/main" val="412291200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561" y="2129985"/>
            <a:ext cx="7772943" cy="1470395"/>
          </a:xfrm>
        </p:spPr>
        <p:txBody>
          <a:bodyPr/>
          <a:lstStyle/>
          <a:p>
            <a:r>
              <a:rPr lang="en-US"/>
              <a:t>Click to edit Master title style</a:t>
            </a:r>
          </a:p>
        </p:txBody>
      </p:sp>
      <p:sp>
        <p:nvSpPr>
          <p:cNvPr id="3" name="Subtitle 2"/>
          <p:cNvSpPr>
            <a:spLocks noGrp="1"/>
          </p:cNvSpPr>
          <p:nvPr>
            <p:ph type="subTitle" idx="1"/>
          </p:nvPr>
        </p:nvSpPr>
        <p:spPr>
          <a:xfrm>
            <a:off x="1371057" y="3885528"/>
            <a:ext cx="6401886" cy="1752664"/>
          </a:xfrm>
        </p:spPr>
        <p:txBody>
          <a:bodyPr/>
          <a:lstStyle>
            <a:lvl1pPr marL="0" indent="0" algn="ctr">
              <a:buNone/>
              <a:defRPr/>
            </a:lvl1pPr>
            <a:lvl2pPr marL="399101" indent="0" algn="ctr">
              <a:buNone/>
              <a:defRPr/>
            </a:lvl2pPr>
            <a:lvl3pPr marL="798195" indent="0" algn="ctr">
              <a:buNone/>
              <a:defRPr/>
            </a:lvl3pPr>
            <a:lvl4pPr marL="1197301" indent="0" algn="ctr">
              <a:buNone/>
              <a:defRPr/>
            </a:lvl4pPr>
            <a:lvl5pPr marL="1596400" indent="0" algn="ctr">
              <a:buNone/>
              <a:defRPr/>
            </a:lvl5pPr>
            <a:lvl6pPr marL="1995502" indent="0" algn="ctr">
              <a:buNone/>
              <a:defRPr/>
            </a:lvl6pPr>
            <a:lvl7pPr marL="2394597" indent="0" algn="ctr">
              <a:buNone/>
              <a:defRPr/>
            </a:lvl7pPr>
            <a:lvl8pPr marL="2793702" indent="0" algn="ctr">
              <a:buNone/>
              <a:defRPr/>
            </a:lvl8pPr>
            <a:lvl9pPr marL="3192803"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C5AD659-996D-164F-A145-FE55A3EBE68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FA4F914E-EA83-5549-A7CE-E25754E7D36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21D5ECF-F37E-0B48-AD05-70996E2D0553}"/>
              </a:ext>
            </a:extLst>
          </p:cNvPr>
          <p:cNvSpPr>
            <a:spLocks noGrp="1" noChangeArrowheads="1"/>
          </p:cNvSpPr>
          <p:nvPr>
            <p:ph type="sldNum" sz="quarter" idx="12"/>
          </p:nvPr>
        </p:nvSpPr>
        <p:spPr/>
        <p:txBody>
          <a:bodyPr/>
          <a:lstStyle>
            <a:lvl1pPr>
              <a:defRPr/>
            </a:lvl1pPr>
          </a:lstStyle>
          <a:p>
            <a:fld id="{CD26F620-500D-724B-8E79-B44365768C82}" type="slidenum">
              <a:rPr lang="en-US" altLang="en-US"/>
              <a:pPr/>
              <a:t>‹#›</a:t>
            </a:fld>
            <a:endParaRPr lang="en-US" altLang="en-US"/>
          </a:p>
        </p:txBody>
      </p:sp>
    </p:spTree>
    <p:extLst>
      <p:ext uri="{BB962C8B-B14F-4D97-AF65-F5344CB8AC3E}">
        <p14:creationId xmlns:p14="http://schemas.microsoft.com/office/powerpoint/2010/main" val="731446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477" y="1600009"/>
            <a:ext cx="4049369" cy="4526395"/>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161" y="1600009"/>
            <a:ext cx="4049370" cy="4526395"/>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32DF191-7CA1-3B41-9D8A-20771A67DFD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C6A5F64-EAB3-A14B-BB17-B8CADD6446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3BD30F7-4112-DE4C-ADEA-A6A51E9BF510}"/>
              </a:ext>
            </a:extLst>
          </p:cNvPr>
          <p:cNvSpPr>
            <a:spLocks noGrp="1" noChangeArrowheads="1"/>
          </p:cNvSpPr>
          <p:nvPr>
            <p:ph type="sldNum" sz="quarter" idx="12"/>
          </p:nvPr>
        </p:nvSpPr>
        <p:spPr>
          <a:ln/>
        </p:spPr>
        <p:txBody>
          <a:bodyPr/>
          <a:lstStyle>
            <a:lvl1pPr>
              <a:defRPr/>
            </a:lvl1pPr>
          </a:lstStyle>
          <a:p>
            <a:fld id="{02B6294B-BEF7-0E41-8D3D-0EBE96AB9253}" type="slidenum">
              <a:rPr lang="en-US" altLang="en-US"/>
              <a:pPr/>
              <a:t>‹#›</a:t>
            </a:fld>
            <a:endParaRPr lang="en-US" altLang="en-US"/>
          </a:p>
        </p:txBody>
      </p:sp>
    </p:spTree>
    <p:extLst>
      <p:ext uri="{BB962C8B-B14F-4D97-AF65-F5344CB8AC3E}">
        <p14:creationId xmlns:p14="http://schemas.microsoft.com/office/powerpoint/2010/main" val="378014435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4D9D517-AF72-0A4B-B8FF-EECE367BC2A4}"/>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68E3C41-2806-314B-8674-90B2A1932C4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A834BDD-A8BA-FF4C-BA99-A5B0B409AF1B}"/>
              </a:ext>
            </a:extLst>
          </p:cNvPr>
          <p:cNvSpPr>
            <a:spLocks noGrp="1" noChangeArrowheads="1"/>
          </p:cNvSpPr>
          <p:nvPr>
            <p:ph type="sldNum" sz="quarter" idx="12"/>
          </p:nvPr>
        </p:nvSpPr>
        <p:spPr/>
        <p:txBody>
          <a:bodyPr/>
          <a:lstStyle>
            <a:lvl1pPr>
              <a:defRPr/>
            </a:lvl1pPr>
          </a:lstStyle>
          <a:p>
            <a:fld id="{EB89C361-7988-0940-94AF-78337A12337B}" type="slidenum">
              <a:rPr lang="en-US" altLang="en-US"/>
              <a:pPr/>
              <a:t>‹#›</a:t>
            </a:fld>
            <a:endParaRPr lang="en-US" altLang="en-US"/>
          </a:p>
        </p:txBody>
      </p:sp>
    </p:spTree>
    <p:extLst>
      <p:ext uri="{BB962C8B-B14F-4D97-AF65-F5344CB8AC3E}">
        <p14:creationId xmlns:p14="http://schemas.microsoft.com/office/powerpoint/2010/main" val="317118469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09" y="4406894"/>
            <a:ext cx="7772943" cy="1362383"/>
          </a:xfrm>
        </p:spPr>
        <p:txBody>
          <a:bodyPr anchor="t"/>
          <a:lstStyle>
            <a:lvl1pPr algn="l">
              <a:defRPr sz="3500" b="1" cap="all"/>
            </a:lvl1pPr>
          </a:lstStyle>
          <a:p>
            <a:r>
              <a:rPr lang="en-US"/>
              <a:t>Click to edit Master title style</a:t>
            </a:r>
          </a:p>
        </p:txBody>
      </p:sp>
      <p:sp>
        <p:nvSpPr>
          <p:cNvPr id="3" name="Text Placeholder 2"/>
          <p:cNvSpPr>
            <a:spLocks noGrp="1"/>
          </p:cNvSpPr>
          <p:nvPr>
            <p:ph type="body" idx="1"/>
          </p:nvPr>
        </p:nvSpPr>
        <p:spPr>
          <a:xfrm>
            <a:off x="722209" y="2906227"/>
            <a:ext cx="7772943" cy="1500639"/>
          </a:xfrm>
        </p:spPr>
        <p:txBody>
          <a:bodyPr anchor="b"/>
          <a:lstStyle>
            <a:lvl1pPr marL="0" indent="0">
              <a:buNone/>
              <a:defRPr sz="1800"/>
            </a:lvl1pPr>
            <a:lvl2pPr marL="399101" indent="0">
              <a:buNone/>
              <a:defRPr sz="1600"/>
            </a:lvl2pPr>
            <a:lvl3pPr marL="798195" indent="0">
              <a:buNone/>
              <a:defRPr sz="1400"/>
            </a:lvl3pPr>
            <a:lvl4pPr marL="1197301" indent="0">
              <a:buNone/>
              <a:defRPr sz="1200"/>
            </a:lvl4pPr>
            <a:lvl5pPr marL="1596400" indent="0">
              <a:buNone/>
              <a:defRPr sz="1200"/>
            </a:lvl5pPr>
            <a:lvl6pPr marL="1995502" indent="0">
              <a:buNone/>
              <a:defRPr sz="1200"/>
            </a:lvl6pPr>
            <a:lvl7pPr marL="2394597" indent="0">
              <a:buNone/>
              <a:defRPr sz="1200"/>
            </a:lvl7pPr>
            <a:lvl8pPr marL="2793702" indent="0">
              <a:buNone/>
              <a:defRPr sz="1200"/>
            </a:lvl8pPr>
            <a:lvl9pPr marL="3192803" indent="0">
              <a:buNone/>
              <a:defRPr sz="1200"/>
            </a:lvl9pPr>
          </a:lstStyle>
          <a:p>
            <a:pPr lvl="0"/>
            <a:r>
              <a:rPr lang="en-US"/>
              <a:t>Click to edit Master text styles</a:t>
            </a:r>
          </a:p>
        </p:txBody>
      </p:sp>
      <p:sp>
        <p:nvSpPr>
          <p:cNvPr id="4" name="Rectangle 4">
            <a:extLst>
              <a:ext uri="{FF2B5EF4-FFF2-40B4-BE49-F238E27FC236}">
                <a16:creationId xmlns:a16="http://schemas.microsoft.com/office/drawing/2014/main" id="{5C0D4149-36CB-044E-8B02-BC58FCF87F8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F68E51AA-CE4E-354E-A81B-D7572893F81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2835A9-8517-FB4C-8138-18E494D3AF5C}"/>
              </a:ext>
            </a:extLst>
          </p:cNvPr>
          <p:cNvSpPr>
            <a:spLocks noGrp="1" noChangeArrowheads="1"/>
          </p:cNvSpPr>
          <p:nvPr>
            <p:ph type="sldNum" sz="quarter" idx="12"/>
          </p:nvPr>
        </p:nvSpPr>
        <p:spPr/>
        <p:txBody>
          <a:bodyPr/>
          <a:lstStyle>
            <a:lvl1pPr>
              <a:defRPr/>
            </a:lvl1pPr>
          </a:lstStyle>
          <a:p>
            <a:fld id="{4A1312FC-C318-D446-845B-5460D800C600}" type="slidenum">
              <a:rPr lang="en-US" altLang="en-US"/>
              <a:pPr/>
              <a:t>‹#›</a:t>
            </a:fld>
            <a:endParaRPr lang="en-US" altLang="en-US"/>
          </a:p>
        </p:txBody>
      </p:sp>
    </p:spTree>
    <p:extLst>
      <p:ext uri="{BB962C8B-B14F-4D97-AF65-F5344CB8AC3E}">
        <p14:creationId xmlns:p14="http://schemas.microsoft.com/office/powerpoint/2010/main" val="352271829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477" y="1600009"/>
            <a:ext cx="4049369" cy="4526395"/>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161" y="1600009"/>
            <a:ext cx="4049370" cy="4526395"/>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5D40A2-4FEB-3747-8616-505815F49C0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2920F3E-363D-744B-AD14-5699257B2D0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2093203-42F0-EE46-8F86-BC2BD6465321}"/>
              </a:ext>
            </a:extLst>
          </p:cNvPr>
          <p:cNvSpPr>
            <a:spLocks noGrp="1" noChangeArrowheads="1"/>
          </p:cNvSpPr>
          <p:nvPr>
            <p:ph type="sldNum" sz="quarter" idx="12"/>
          </p:nvPr>
        </p:nvSpPr>
        <p:spPr/>
        <p:txBody>
          <a:bodyPr/>
          <a:lstStyle>
            <a:lvl1pPr>
              <a:defRPr/>
            </a:lvl1pPr>
          </a:lstStyle>
          <a:p>
            <a:fld id="{CC682341-B664-BB47-9E6B-755344A6D6AF}" type="slidenum">
              <a:rPr lang="en-US" altLang="en-US"/>
              <a:pPr/>
              <a:t>‹#›</a:t>
            </a:fld>
            <a:endParaRPr lang="en-US" altLang="en-US"/>
          </a:p>
        </p:txBody>
      </p:sp>
    </p:spTree>
    <p:extLst>
      <p:ext uri="{BB962C8B-B14F-4D97-AF65-F5344CB8AC3E}">
        <p14:creationId xmlns:p14="http://schemas.microsoft.com/office/powerpoint/2010/main" val="350783108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478" y="1535201"/>
            <a:ext cx="4039867" cy="639427"/>
          </a:xfrm>
        </p:spPr>
        <p:txBody>
          <a:bodyPr anchor="b"/>
          <a:lstStyle>
            <a:lvl1pPr marL="0" indent="0">
              <a:buNone/>
              <a:defRPr sz="2100" b="1"/>
            </a:lvl1pPr>
            <a:lvl2pPr marL="399101" indent="0">
              <a:buNone/>
              <a:defRPr sz="1800" b="1"/>
            </a:lvl2pPr>
            <a:lvl3pPr marL="798195" indent="0">
              <a:buNone/>
              <a:defRPr sz="1600" b="1"/>
            </a:lvl3pPr>
            <a:lvl4pPr marL="1197301" indent="0">
              <a:buNone/>
              <a:defRPr sz="1400" b="1"/>
            </a:lvl4pPr>
            <a:lvl5pPr marL="1596400" indent="0">
              <a:buNone/>
              <a:defRPr sz="1400" b="1"/>
            </a:lvl5pPr>
            <a:lvl6pPr marL="1995502" indent="0">
              <a:buNone/>
              <a:defRPr sz="1400" b="1"/>
            </a:lvl6pPr>
            <a:lvl7pPr marL="2394597" indent="0">
              <a:buNone/>
              <a:defRPr sz="1400" b="1"/>
            </a:lvl7pPr>
            <a:lvl8pPr marL="2793702" indent="0">
              <a:buNone/>
              <a:defRPr sz="1400" b="1"/>
            </a:lvl8pPr>
            <a:lvl9pPr marL="3192803" indent="0">
              <a:buNone/>
              <a:defRPr sz="1400" b="1"/>
            </a:lvl9pPr>
          </a:lstStyle>
          <a:p>
            <a:pPr lvl="0"/>
            <a:r>
              <a:rPr lang="en-US"/>
              <a:t>Click to edit Master text styles</a:t>
            </a:r>
          </a:p>
        </p:txBody>
      </p:sp>
      <p:sp>
        <p:nvSpPr>
          <p:cNvPr id="4" name="Content Placeholder 3"/>
          <p:cNvSpPr>
            <a:spLocks noGrp="1"/>
          </p:cNvSpPr>
          <p:nvPr>
            <p:ph sz="half" idx="2"/>
          </p:nvPr>
        </p:nvSpPr>
        <p:spPr>
          <a:xfrm>
            <a:off x="457478" y="2174631"/>
            <a:ext cx="4039867" cy="395177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308" y="1535201"/>
            <a:ext cx="4041225" cy="639427"/>
          </a:xfrm>
        </p:spPr>
        <p:txBody>
          <a:bodyPr anchor="b"/>
          <a:lstStyle>
            <a:lvl1pPr marL="0" indent="0">
              <a:buNone/>
              <a:defRPr sz="2100" b="1"/>
            </a:lvl1pPr>
            <a:lvl2pPr marL="399101" indent="0">
              <a:buNone/>
              <a:defRPr sz="1800" b="1"/>
            </a:lvl2pPr>
            <a:lvl3pPr marL="798195" indent="0">
              <a:buNone/>
              <a:defRPr sz="1600" b="1"/>
            </a:lvl3pPr>
            <a:lvl4pPr marL="1197301" indent="0">
              <a:buNone/>
              <a:defRPr sz="1400" b="1"/>
            </a:lvl4pPr>
            <a:lvl5pPr marL="1596400" indent="0">
              <a:buNone/>
              <a:defRPr sz="1400" b="1"/>
            </a:lvl5pPr>
            <a:lvl6pPr marL="1995502" indent="0">
              <a:buNone/>
              <a:defRPr sz="1400" b="1"/>
            </a:lvl6pPr>
            <a:lvl7pPr marL="2394597" indent="0">
              <a:buNone/>
              <a:defRPr sz="1400" b="1"/>
            </a:lvl7pPr>
            <a:lvl8pPr marL="2793702" indent="0">
              <a:buNone/>
              <a:defRPr sz="1400" b="1"/>
            </a:lvl8pPr>
            <a:lvl9pPr marL="3192803"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308" y="2174631"/>
            <a:ext cx="4041225" cy="395177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15B51E6-04F2-7649-A394-EF8D1C822D4A}"/>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24D4A6C2-26D6-5D40-8613-5FF1689E1487}"/>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BD85FB4-E440-3F4E-9796-087131E0970A}"/>
              </a:ext>
            </a:extLst>
          </p:cNvPr>
          <p:cNvSpPr>
            <a:spLocks noGrp="1" noChangeArrowheads="1"/>
          </p:cNvSpPr>
          <p:nvPr>
            <p:ph type="sldNum" sz="quarter" idx="12"/>
          </p:nvPr>
        </p:nvSpPr>
        <p:spPr/>
        <p:txBody>
          <a:bodyPr/>
          <a:lstStyle>
            <a:lvl1pPr>
              <a:defRPr/>
            </a:lvl1pPr>
          </a:lstStyle>
          <a:p>
            <a:fld id="{9CE15AAA-9BFF-BA41-97A1-2E1803BE8413}" type="slidenum">
              <a:rPr lang="en-US" altLang="en-US"/>
              <a:pPr/>
              <a:t>‹#›</a:t>
            </a:fld>
            <a:endParaRPr lang="en-US" altLang="en-US"/>
          </a:p>
        </p:txBody>
      </p:sp>
    </p:spTree>
    <p:extLst>
      <p:ext uri="{BB962C8B-B14F-4D97-AF65-F5344CB8AC3E}">
        <p14:creationId xmlns:p14="http://schemas.microsoft.com/office/powerpoint/2010/main" val="92132726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82912B1-1242-3A4B-A7BC-B55A1069B6BC}"/>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1FA187D7-2E93-3C40-91EE-783DA6410B47}"/>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836CF9F-1F37-AD41-8562-C86EEDD0D26E}"/>
              </a:ext>
            </a:extLst>
          </p:cNvPr>
          <p:cNvSpPr>
            <a:spLocks noGrp="1" noChangeArrowheads="1"/>
          </p:cNvSpPr>
          <p:nvPr>
            <p:ph type="sldNum" sz="quarter" idx="12"/>
          </p:nvPr>
        </p:nvSpPr>
        <p:spPr/>
        <p:txBody>
          <a:bodyPr/>
          <a:lstStyle>
            <a:lvl1pPr>
              <a:defRPr/>
            </a:lvl1pPr>
          </a:lstStyle>
          <a:p>
            <a:fld id="{55DB910B-1DF6-344D-B084-96DD9A159105}" type="slidenum">
              <a:rPr lang="en-US" altLang="en-US"/>
              <a:pPr/>
              <a:t>‹#›</a:t>
            </a:fld>
            <a:endParaRPr lang="en-US" altLang="en-US"/>
          </a:p>
        </p:txBody>
      </p:sp>
    </p:spTree>
    <p:extLst>
      <p:ext uri="{BB962C8B-B14F-4D97-AF65-F5344CB8AC3E}">
        <p14:creationId xmlns:p14="http://schemas.microsoft.com/office/powerpoint/2010/main" val="244657405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16B0BF5-89DF-8141-8917-67938733D3CE}"/>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88E7BEBE-85BD-084E-B416-BD3539F4502C}"/>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407FF49-A4C9-8E44-88C7-535C2EFA0F91}"/>
              </a:ext>
            </a:extLst>
          </p:cNvPr>
          <p:cNvSpPr>
            <a:spLocks noGrp="1" noChangeArrowheads="1"/>
          </p:cNvSpPr>
          <p:nvPr>
            <p:ph type="sldNum" sz="quarter" idx="12"/>
          </p:nvPr>
        </p:nvSpPr>
        <p:spPr/>
        <p:txBody>
          <a:bodyPr/>
          <a:lstStyle>
            <a:lvl1pPr>
              <a:defRPr/>
            </a:lvl1pPr>
          </a:lstStyle>
          <a:p>
            <a:fld id="{390E3F69-F784-5249-8A3B-CDF256931643}" type="slidenum">
              <a:rPr lang="en-US" altLang="en-US"/>
              <a:pPr/>
              <a:t>‹#›</a:t>
            </a:fld>
            <a:endParaRPr lang="en-US" altLang="en-US"/>
          </a:p>
        </p:txBody>
      </p:sp>
    </p:spTree>
    <p:extLst>
      <p:ext uri="{BB962C8B-B14F-4D97-AF65-F5344CB8AC3E}">
        <p14:creationId xmlns:p14="http://schemas.microsoft.com/office/powerpoint/2010/main" val="123826186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503" y="273629"/>
            <a:ext cx="3008181" cy="1160763"/>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575615" y="273635"/>
            <a:ext cx="5110921" cy="5852775"/>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503" y="1434420"/>
            <a:ext cx="3008181" cy="4692013"/>
          </a:xfrm>
        </p:spPr>
        <p:txBody>
          <a:bodyPr/>
          <a:lstStyle>
            <a:lvl1pPr marL="0" indent="0">
              <a:buNone/>
              <a:defRPr sz="1200"/>
            </a:lvl1pPr>
            <a:lvl2pPr marL="399101" indent="0">
              <a:buNone/>
              <a:defRPr sz="1100"/>
            </a:lvl2pPr>
            <a:lvl3pPr marL="798195" indent="0">
              <a:buNone/>
              <a:defRPr sz="900"/>
            </a:lvl3pPr>
            <a:lvl4pPr marL="1197301" indent="0">
              <a:buNone/>
              <a:defRPr sz="800"/>
            </a:lvl4pPr>
            <a:lvl5pPr marL="1596400" indent="0">
              <a:buNone/>
              <a:defRPr sz="800"/>
            </a:lvl5pPr>
            <a:lvl6pPr marL="1995502" indent="0">
              <a:buNone/>
              <a:defRPr sz="800"/>
            </a:lvl6pPr>
            <a:lvl7pPr marL="2394597" indent="0">
              <a:buNone/>
              <a:defRPr sz="800"/>
            </a:lvl7pPr>
            <a:lvl8pPr marL="2793702" indent="0">
              <a:buNone/>
              <a:defRPr sz="800"/>
            </a:lvl8pPr>
            <a:lvl9pPr marL="3192803"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327B25E7-9E61-AF42-8ADC-BA75262DF98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C216EE0-CC49-8F4A-991E-A0058CA5ECEA}"/>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A9127FB1-376A-A74D-838E-93289FF2333C}"/>
              </a:ext>
            </a:extLst>
          </p:cNvPr>
          <p:cNvSpPr>
            <a:spLocks noGrp="1" noChangeArrowheads="1"/>
          </p:cNvSpPr>
          <p:nvPr>
            <p:ph type="sldNum" sz="quarter" idx="12"/>
          </p:nvPr>
        </p:nvSpPr>
        <p:spPr/>
        <p:txBody>
          <a:bodyPr/>
          <a:lstStyle>
            <a:lvl1pPr>
              <a:defRPr/>
            </a:lvl1pPr>
          </a:lstStyle>
          <a:p>
            <a:fld id="{00919055-93C3-0644-BC36-81A1A5C8237F}" type="slidenum">
              <a:rPr lang="en-US" altLang="en-US"/>
              <a:pPr/>
              <a:t>‹#›</a:t>
            </a:fld>
            <a:endParaRPr lang="en-US" altLang="en-US"/>
          </a:p>
        </p:txBody>
      </p:sp>
    </p:spTree>
    <p:extLst>
      <p:ext uri="{BB962C8B-B14F-4D97-AF65-F5344CB8AC3E}">
        <p14:creationId xmlns:p14="http://schemas.microsoft.com/office/powerpoint/2010/main" val="282194353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909" y="4800027"/>
            <a:ext cx="5486943" cy="567420"/>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791909" y="612065"/>
            <a:ext cx="5486943" cy="4115952"/>
          </a:xfrm>
        </p:spPr>
        <p:txBody>
          <a:bodyPr/>
          <a:lstStyle>
            <a:lvl1pPr marL="0" indent="0">
              <a:buNone/>
              <a:defRPr sz="2800"/>
            </a:lvl1pPr>
            <a:lvl2pPr marL="399101" indent="0">
              <a:buNone/>
              <a:defRPr sz="2500"/>
            </a:lvl2pPr>
            <a:lvl3pPr marL="798195" indent="0">
              <a:buNone/>
              <a:defRPr sz="2100"/>
            </a:lvl3pPr>
            <a:lvl4pPr marL="1197301" indent="0">
              <a:buNone/>
              <a:defRPr sz="1800"/>
            </a:lvl4pPr>
            <a:lvl5pPr marL="1596400" indent="0">
              <a:buNone/>
              <a:defRPr sz="1800"/>
            </a:lvl5pPr>
            <a:lvl6pPr marL="1995502" indent="0">
              <a:buNone/>
              <a:defRPr sz="1800"/>
            </a:lvl6pPr>
            <a:lvl7pPr marL="2394597" indent="0">
              <a:buNone/>
              <a:defRPr sz="1800"/>
            </a:lvl7pPr>
            <a:lvl8pPr marL="2793702" indent="0">
              <a:buNone/>
              <a:defRPr sz="1800"/>
            </a:lvl8pPr>
            <a:lvl9pPr marL="3192803" indent="0">
              <a:buNone/>
              <a:defRPr sz="1800"/>
            </a:lvl9pPr>
          </a:lstStyle>
          <a:p>
            <a:pPr lvl="0"/>
            <a:endParaRPr lang="en-US" noProof="0"/>
          </a:p>
        </p:txBody>
      </p:sp>
      <p:sp>
        <p:nvSpPr>
          <p:cNvPr id="4" name="Text Placeholder 3"/>
          <p:cNvSpPr>
            <a:spLocks noGrp="1"/>
          </p:cNvSpPr>
          <p:nvPr>
            <p:ph type="body" sz="half" idx="2"/>
          </p:nvPr>
        </p:nvSpPr>
        <p:spPr>
          <a:xfrm>
            <a:off x="1791909" y="5367446"/>
            <a:ext cx="5486943" cy="805044"/>
          </a:xfrm>
        </p:spPr>
        <p:txBody>
          <a:bodyPr/>
          <a:lstStyle>
            <a:lvl1pPr marL="0" indent="0">
              <a:buNone/>
              <a:defRPr sz="1200"/>
            </a:lvl1pPr>
            <a:lvl2pPr marL="399101" indent="0">
              <a:buNone/>
              <a:defRPr sz="1100"/>
            </a:lvl2pPr>
            <a:lvl3pPr marL="798195" indent="0">
              <a:buNone/>
              <a:defRPr sz="900"/>
            </a:lvl3pPr>
            <a:lvl4pPr marL="1197301" indent="0">
              <a:buNone/>
              <a:defRPr sz="800"/>
            </a:lvl4pPr>
            <a:lvl5pPr marL="1596400" indent="0">
              <a:buNone/>
              <a:defRPr sz="800"/>
            </a:lvl5pPr>
            <a:lvl6pPr marL="1995502" indent="0">
              <a:buNone/>
              <a:defRPr sz="800"/>
            </a:lvl6pPr>
            <a:lvl7pPr marL="2394597" indent="0">
              <a:buNone/>
              <a:defRPr sz="800"/>
            </a:lvl7pPr>
            <a:lvl8pPr marL="2793702" indent="0">
              <a:buNone/>
              <a:defRPr sz="800"/>
            </a:lvl8pPr>
            <a:lvl9pPr marL="3192803"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6B34055E-5D75-6544-AFFD-78442DB8E6E7}"/>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9FAC4C91-CF39-C04A-B2BF-4B4C831827C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362BE60-3620-9C40-A4CE-77FF34EC6460}"/>
              </a:ext>
            </a:extLst>
          </p:cNvPr>
          <p:cNvSpPr>
            <a:spLocks noGrp="1" noChangeArrowheads="1"/>
          </p:cNvSpPr>
          <p:nvPr>
            <p:ph type="sldNum" sz="quarter" idx="12"/>
          </p:nvPr>
        </p:nvSpPr>
        <p:spPr/>
        <p:txBody>
          <a:bodyPr/>
          <a:lstStyle>
            <a:lvl1pPr>
              <a:defRPr/>
            </a:lvl1pPr>
          </a:lstStyle>
          <a:p>
            <a:fld id="{34A4721C-65A3-6C49-BB29-E4A430D27FD5}" type="slidenum">
              <a:rPr lang="en-US" altLang="en-US"/>
              <a:pPr/>
              <a:t>‹#›</a:t>
            </a:fld>
            <a:endParaRPr lang="en-US" altLang="en-US"/>
          </a:p>
        </p:txBody>
      </p:sp>
    </p:spTree>
    <p:extLst>
      <p:ext uri="{BB962C8B-B14F-4D97-AF65-F5344CB8AC3E}">
        <p14:creationId xmlns:p14="http://schemas.microsoft.com/office/powerpoint/2010/main" val="413861615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FD58085-7A42-D04F-A4AF-0C1DDD9D9062}"/>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CE78A4FA-6AC1-BA42-9223-2376B14CF21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70C243B-2141-434E-8A94-8FD91E5B1258}"/>
              </a:ext>
            </a:extLst>
          </p:cNvPr>
          <p:cNvSpPr>
            <a:spLocks noGrp="1" noChangeArrowheads="1"/>
          </p:cNvSpPr>
          <p:nvPr>
            <p:ph type="sldNum" sz="quarter" idx="12"/>
          </p:nvPr>
        </p:nvSpPr>
        <p:spPr/>
        <p:txBody>
          <a:bodyPr/>
          <a:lstStyle>
            <a:lvl1pPr>
              <a:defRPr/>
            </a:lvl1pPr>
          </a:lstStyle>
          <a:p>
            <a:fld id="{1C092EE4-57D0-094C-A274-9C184814A28C}" type="slidenum">
              <a:rPr lang="en-US" altLang="en-US"/>
              <a:pPr/>
              <a:t>‹#›</a:t>
            </a:fld>
            <a:endParaRPr lang="en-US" altLang="en-US"/>
          </a:p>
        </p:txBody>
      </p:sp>
    </p:spTree>
    <p:extLst>
      <p:ext uri="{BB962C8B-B14F-4D97-AF65-F5344CB8AC3E}">
        <p14:creationId xmlns:p14="http://schemas.microsoft.com/office/powerpoint/2010/main" val="347508258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944" y="275071"/>
            <a:ext cx="2056586" cy="58513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478" y="275071"/>
            <a:ext cx="6042153" cy="58513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E1962F4-D1E1-7746-8D1E-396DA456B6F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AD852273-BA8E-234B-ABB0-4754F04EB21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D77961C-3E10-C141-9580-5A38D7E51534}"/>
              </a:ext>
            </a:extLst>
          </p:cNvPr>
          <p:cNvSpPr>
            <a:spLocks noGrp="1" noChangeArrowheads="1"/>
          </p:cNvSpPr>
          <p:nvPr>
            <p:ph type="sldNum" sz="quarter" idx="12"/>
          </p:nvPr>
        </p:nvSpPr>
        <p:spPr/>
        <p:txBody>
          <a:bodyPr/>
          <a:lstStyle>
            <a:lvl1pPr>
              <a:defRPr/>
            </a:lvl1pPr>
          </a:lstStyle>
          <a:p>
            <a:fld id="{610C32B7-7134-F644-A051-39B8E6C97A7C}" type="slidenum">
              <a:rPr lang="en-US" altLang="en-US"/>
              <a:pPr/>
              <a:t>‹#›</a:t>
            </a:fld>
            <a:endParaRPr lang="en-US" altLang="en-US"/>
          </a:p>
        </p:txBody>
      </p:sp>
    </p:spTree>
    <p:extLst>
      <p:ext uri="{BB962C8B-B14F-4D97-AF65-F5344CB8AC3E}">
        <p14:creationId xmlns:p14="http://schemas.microsoft.com/office/powerpoint/2010/main" val="38108020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478" y="1535201"/>
            <a:ext cx="4039867" cy="639427"/>
          </a:xfrm>
        </p:spPr>
        <p:txBody>
          <a:bodyPr anchor="b"/>
          <a:lstStyle>
            <a:lvl1pPr marL="0" indent="0">
              <a:buNone/>
              <a:defRPr sz="2100" b="1"/>
            </a:lvl1pPr>
            <a:lvl2pPr marL="398861" indent="0">
              <a:buNone/>
              <a:defRPr sz="1800" b="1"/>
            </a:lvl2pPr>
            <a:lvl3pPr marL="797715" indent="0">
              <a:buNone/>
              <a:defRPr sz="1600" b="1"/>
            </a:lvl3pPr>
            <a:lvl4pPr marL="1196583" indent="0">
              <a:buNone/>
              <a:defRPr sz="1400" b="1"/>
            </a:lvl4pPr>
            <a:lvl5pPr marL="1595441" indent="0">
              <a:buNone/>
              <a:defRPr sz="1400" b="1"/>
            </a:lvl5pPr>
            <a:lvl6pPr marL="1994305" indent="0">
              <a:buNone/>
              <a:defRPr sz="1400" b="1"/>
            </a:lvl6pPr>
            <a:lvl7pPr marL="2393160" indent="0">
              <a:buNone/>
              <a:defRPr sz="1400" b="1"/>
            </a:lvl7pPr>
            <a:lvl8pPr marL="2792026" indent="0">
              <a:buNone/>
              <a:defRPr sz="1400" b="1"/>
            </a:lvl8pPr>
            <a:lvl9pPr marL="3190887" indent="0">
              <a:buNone/>
              <a:defRPr sz="1400" b="1"/>
            </a:lvl9pPr>
          </a:lstStyle>
          <a:p>
            <a:pPr lvl="0"/>
            <a:r>
              <a:rPr lang="en-US"/>
              <a:t>Click to edit Master text styles</a:t>
            </a:r>
          </a:p>
        </p:txBody>
      </p:sp>
      <p:sp>
        <p:nvSpPr>
          <p:cNvPr id="4" name="Content Placeholder 3"/>
          <p:cNvSpPr>
            <a:spLocks noGrp="1"/>
          </p:cNvSpPr>
          <p:nvPr>
            <p:ph sz="half" idx="2"/>
          </p:nvPr>
        </p:nvSpPr>
        <p:spPr>
          <a:xfrm>
            <a:off x="457478" y="2174631"/>
            <a:ext cx="4039867" cy="395177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308" y="1535201"/>
            <a:ext cx="4041225" cy="639427"/>
          </a:xfrm>
        </p:spPr>
        <p:txBody>
          <a:bodyPr anchor="b"/>
          <a:lstStyle>
            <a:lvl1pPr marL="0" indent="0">
              <a:buNone/>
              <a:defRPr sz="2100" b="1"/>
            </a:lvl1pPr>
            <a:lvl2pPr marL="398861" indent="0">
              <a:buNone/>
              <a:defRPr sz="1800" b="1"/>
            </a:lvl2pPr>
            <a:lvl3pPr marL="797715" indent="0">
              <a:buNone/>
              <a:defRPr sz="1600" b="1"/>
            </a:lvl3pPr>
            <a:lvl4pPr marL="1196583" indent="0">
              <a:buNone/>
              <a:defRPr sz="1400" b="1"/>
            </a:lvl4pPr>
            <a:lvl5pPr marL="1595441" indent="0">
              <a:buNone/>
              <a:defRPr sz="1400" b="1"/>
            </a:lvl5pPr>
            <a:lvl6pPr marL="1994305" indent="0">
              <a:buNone/>
              <a:defRPr sz="1400" b="1"/>
            </a:lvl6pPr>
            <a:lvl7pPr marL="2393160" indent="0">
              <a:buNone/>
              <a:defRPr sz="1400" b="1"/>
            </a:lvl7pPr>
            <a:lvl8pPr marL="2792026" indent="0">
              <a:buNone/>
              <a:defRPr sz="1400" b="1"/>
            </a:lvl8pPr>
            <a:lvl9pPr marL="3190887"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308" y="2174631"/>
            <a:ext cx="4041225" cy="395177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457DBB4-8C0F-F64D-A25B-8D420129632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B7DF234D-CBD5-3B42-977B-67E0144158B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9A87BCF-775C-F845-BDE0-C02DEDE2A7A9}"/>
              </a:ext>
            </a:extLst>
          </p:cNvPr>
          <p:cNvSpPr>
            <a:spLocks noGrp="1" noChangeArrowheads="1"/>
          </p:cNvSpPr>
          <p:nvPr>
            <p:ph type="sldNum" sz="quarter" idx="12"/>
          </p:nvPr>
        </p:nvSpPr>
        <p:spPr>
          <a:ln/>
        </p:spPr>
        <p:txBody>
          <a:bodyPr/>
          <a:lstStyle>
            <a:lvl1pPr>
              <a:defRPr/>
            </a:lvl1pPr>
          </a:lstStyle>
          <a:p>
            <a:fld id="{958B529E-5003-5C46-B7C4-3B876FDBEC5A}" type="slidenum">
              <a:rPr lang="en-US" altLang="en-US"/>
              <a:pPr/>
              <a:t>‹#›</a:t>
            </a:fld>
            <a:endParaRPr lang="en-US" altLang="en-US"/>
          </a:p>
        </p:txBody>
      </p:sp>
    </p:spTree>
    <p:extLst>
      <p:ext uri="{BB962C8B-B14F-4D97-AF65-F5344CB8AC3E}">
        <p14:creationId xmlns:p14="http://schemas.microsoft.com/office/powerpoint/2010/main" val="35500179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350" indent="0" algn="ctr">
              <a:buNone/>
              <a:defRPr/>
            </a:lvl2pPr>
            <a:lvl3pPr marL="910703" indent="0" algn="ctr">
              <a:buNone/>
              <a:defRPr/>
            </a:lvl3pPr>
            <a:lvl4pPr marL="1366045" indent="0" algn="ctr">
              <a:buNone/>
              <a:defRPr/>
            </a:lvl4pPr>
            <a:lvl5pPr marL="1821401" indent="0" algn="ctr">
              <a:buNone/>
              <a:defRPr/>
            </a:lvl5pPr>
            <a:lvl6pPr marL="2276755" indent="0" algn="ctr">
              <a:buNone/>
              <a:defRPr/>
            </a:lvl6pPr>
            <a:lvl7pPr marL="2732098" indent="0" algn="ctr">
              <a:buNone/>
              <a:defRPr/>
            </a:lvl7pPr>
            <a:lvl8pPr marL="3187450" indent="0" algn="ctr">
              <a:buNone/>
              <a:defRPr/>
            </a:lvl8pPr>
            <a:lvl9pPr marL="3642804"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00317B9-3F56-AC4B-976B-9FE00F4697C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D65163C-E49A-AC4F-9663-15786E98A62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C37B857-9FD9-F541-94ED-6A1BFC7898CB}"/>
              </a:ext>
            </a:extLst>
          </p:cNvPr>
          <p:cNvSpPr>
            <a:spLocks noGrp="1" noChangeArrowheads="1"/>
          </p:cNvSpPr>
          <p:nvPr>
            <p:ph type="sldNum" sz="quarter" idx="12"/>
          </p:nvPr>
        </p:nvSpPr>
        <p:spPr/>
        <p:txBody>
          <a:bodyPr/>
          <a:lstStyle>
            <a:lvl1pPr>
              <a:defRPr/>
            </a:lvl1pPr>
          </a:lstStyle>
          <a:p>
            <a:fld id="{84A41783-DABA-3D43-8A4C-4C3A21A3A0BE}" type="slidenum">
              <a:rPr lang="en-US" altLang="en-US"/>
              <a:pPr/>
              <a:t>‹#›</a:t>
            </a:fld>
            <a:endParaRPr lang="en-US" altLang="en-US"/>
          </a:p>
        </p:txBody>
      </p:sp>
    </p:spTree>
    <p:extLst>
      <p:ext uri="{BB962C8B-B14F-4D97-AF65-F5344CB8AC3E}">
        <p14:creationId xmlns:p14="http://schemas.microsoft.com/office/powerpoint/2010/main" val="229196099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E467F43-CCD2-1D46-B284-63C2D310F82C}"/>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9B5764B1-9292-EC42-8D6B-702A2A3D832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30F7D0A-22AA-E045-BA3B-698731410AA1}"/>
              </a:ext>
            </a:extLst>
          </p:cNvPr>
          <p:cNvSpPr>
            <a:spLocks noGrp="1" noChangeArrowheads="1"/>
          </p:cNvSpPr>
          <p:nvPr>
            <p:ph type="sldNum" sz="quarter" idx="12"/>
          </p:nvPr>
        </p:nvSpPr>
        <p:spPr/>
        <p:txBody>
          <a:bodyPr/>
          <a:lstStyle>
            <a:lvl1pPr>
              <a:defRPr/>
            </a:lvl1pPr>
          </a:lstStyle>
          <a:p>
            <a:fld id="{C336ABBE-9723-C044-A660-916031B81F15}" type="slidenum">
              <a:rPr lang="en-US" altLang="en-US"/>
              <a:pPr/>
              <a:t>‹#›</a:t>
            </a:fld>
            <a:endParaRPr lang="en-US" altLang="en-US"/>
          </a:p>
        </p:txBody>
      </p:sp>
    </p:spTree>
    <p:extLst>
      <p:ext uri="{BB962C8B-B14F-4D97-AF65-F5344CB8AC3E}">
        <p14:creationId xmlns:p14="http://schemas.microsoft.com/office/powerpoint/2010/main" val="44785131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9"/>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350" indent="0">
              <a:buNone/>
              <a:defRPr sz="1800"/>
            </a:lvl2pPr>
            <a:lvl3pPr marL="910703" indent="0">
              <a:buNone/>
              <a:defRPr sz="1600"/>
            </a:lvl3pPr>
            <a:lvl4pPr marL="1366045" indent="0">
              <a:buNone/>
              <a:defRPr sz="1400"/>
            </a:lvl4pPr>
            <a:lvl5pPr marL="1821401" indent="0">
              <a:buNone/>
              <a:defRPr sz="1400"/>
            </a:lvl5pPr>
            <a:lvl6pPr marL="2276755" indent="0">
              <a:buNone/>
              <a:defRPr sz="1400"/>
            </a:lvl6pPr>
            <a:lvl7pPr marL="2732098" indent="0">
              <a:buNone/>
              <a:defRPr sz="1400"/>
            </a:lvl7pPr>
            <a:lvl8pPr marL="3187450" indent="0">
              <a:buNone/>
              <a:defRPr sz="1400"/>
            </a:lvl8pPr>
            <a:lvl9pPr marL="364280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8A0067C-821E-1048-B2EA-ACA5605BAB4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545A7A3-02D5-C94B-8FE7-133CF919645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4A5C626-D0C0-DA40-AB92-60FF98CBF6B6}"/>
              </a:ext>
            </a:extLst>
          </p:cNvPr>
          <p:cNvSpPr>
            <a:spLocks noGrp="1" noChangeArrowheads="1"/>
          </p:cNvSpPr>
          <p:nvPr>
            <p:ph type="sldNum" sz="quarter" idx="12"/>
          </p:nvPr>
        </p:nvSpPr>
        <p:spPr/>
        <p:txBody>
          <a:bodyPr/>
          <a:lstStyle>
            <a:lvl1pPr>
              <a:defRPr/>
            </a:lvl1pPr>
          </a:lstStyle>
          <a:p>
            <a:fld id="{991D632F-D58A-D643-B6C3-2AE07A14BF1F}" type="slidenum">
              <a:rPr lang="en-US" altLang="en-US"/>
              <a:pPr/>
              <a:t>‹#›</a:t>
            </a:fld>
            <a:endParaRPr lang="en-US" altLang="en-US"/>
          </a:p>
        </p:txBody>
      </p:sp>
    </p:spTree>
    <p:extLst>
      <p:ext uri="{BB962C8B-B14F-4D97-AF65-F5344CB8AC3E}">
        <p14:creationId xmlns:p14="http://schemas.microsoft.com/office/powerpoint/2010/main" val="4291590555"/>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325F9C-A507-6F4C-B66E-6AB44B0EF738}"/>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C6EEB9BC-54FC-7748-86CF-29137137628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E66D9DA-1037-9B4F-8154-5DB566AD9170}"/>
              </a:ext>
            </a:extLst>
          </p:cNvPr>
          <p:cNvSpPr>
            <a:spLocks noGrp="1" noChangeArrowheads="1"/>
          </p:cNvSpPr>
          <p:nvPr>
            <p:ph type="sldNum" sz="quarter" idx="12"/>
          </p:nvPr>
        </p:nvSpPr>
        <p:spPr/>
        <p:txBody>
          <a:bodyPr/>
          <a:lstStyle>
            <a:lvl1pPr>
              <a:defRPr/>
            </a:lvl1pPr>
          </a:lstStyle>
          <a:p>
            <a:fld id="{06C9AB9A-81CC-ED4B-97E0-9B2FC3ACAB6F}" type="slidenum">
              <a:rPr lang="en-US" altLang="en-US"/>
              <a:pPr/>
              <a:t>‹#›</a:t>
            </a:fld>
            <a:endParaRPr lang="en-US" altLang="en-US"/>
          </a:p>
        </p:txBody>
      </p:sp>
    </p:spTree>
    <p:extLst>
      <p:ext uri="{BB962C8B-B14F-4D97-AF65-F5344CB8AC3E}">
        <p14:creationId xmlns:p14="http://schemas.microsoft.com/office/powerpoint/2010/main" val="209802495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5" y="1535113"/>
            <a:ext cx="4040188" cy="639763"/>
          </a:xfrm>
        </p:spPr>
        <p:txBody>
          <a:bodyPr anchor="b"/>
          <a:lstStyle>
            <a:lvl1pPr marL="0" indent="0">
              <a:buNone/>
              <a:defRPr sz="2400" b="1"/>
            </a:lvl1pPr>
            <a:lvl2pPr marL="455350" indent="0">
              <a:buNone/>
              <a:defRPr sz="2000" b="1"/>
            </a:lvl2pPr>
            <a:lvl3pPr marL="910703" indent="0">
              <a:buNone/>
              <a:defRPr sz="1800" b="1"/>
            </a:lvl3pPr>
            <a:lvl4pPr marL="1366045" indent="0">
              <a:buNone/>
              <a:defRPr sz="1600" b="1"/>
            </a:lvl4pPr>
            <a:lvl5pPr marL="1821401" indent="0">
              <a:buNone/>
              <a:defRPr sz="1600" b="1"/>
            </a:lvl5pPr>
            <a:lvl6pPr marL="2276755" indent="0">
              <a:buNone/>
              <a:defRPr sz="1600" b="1"/>
            </a:lvl6pPr>
            <a:lvl7pPr marL="2732098" indent="0">
              <a:buNone/>
              <a:defRPr sz="1600" b="1"/>
            </a:lvl7pPr>
            <a:lvl8pPr marL="3187450" indent="0">
              <a:buNone/>
              <a:defRPr sz="1600" b="1"/>
            </a:lvl8pPr>
            <a:lvl9pPr marL="36428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5"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6" y="1535113"/>
            <a:ext cx="4041775" cy="639763"/>
          </a:xfrm>
        </p:spPr>
        <p:txBody>
          <a:bodyPr anchor="b"/>
          <a:lstStyle>
            <a:lvl1pPr marL="0" indent="0">
              <a:buNone/>
              <a:defRPr sz="2400" b="1"/>
            </a:lvl1pPr>
            <a:lvl2pPr marL="455350" indent="0">
              <a:buNone/>
              <a:defRPr sz="2000" b="1"/>
            </a:lvl2pPr>
            <a:lvl3pPr marL="910703" indent="0">
              <a:buNone/>
              <a:defRPr sz="1800" b="1"/>
            </a:lvl3pPr>
            <a:lvl4pPr marL="1366045" indent="0">
              <a:buNone/>
              <a:defRPr sz="1600" b="1"/>
            </a:lvl4pPr>
            <a:lvl5pPr marL="1821401" indent="0">
              <a:buNone/>
              <a:defRPr sz="1600" b="1"/>
            </a:lvl5pPr>
            <a:lvl6pPr marL="2276755" indent="0">
              <a:buNone/>
              <a:defRPr sz="1600" b="1"/>
            </a:lvl6pPr>
            <a:lvl7pPr marL="2732098" indent="0">
              <a:buNone/>
              <a:defRPr sz="1600" b="1"/>
            </a:lvl7pPr>
            <a:lvl8pPr marL="3187450" indent="0">
              <a:buNone/>
              <a:defRPr sz="1600" b="1"/>
            </a:lvl8pPr>
            <a:lvl9pPr marL="36428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A361A7A-B8AF-9D40-B749-A8BACC683F23}"/>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ACFA49BB-8EB4-BB47-B5AB-134F7F23FA2B}"/>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61ECB48-3EAE-8445-961C-2AF1372FA0DD}"/>
              </a:ext>
            </a:extLst>
          </p:cNvPr>
          <p:cNvSpPr>
            <a:spLocks noGrp="1" noChangeArrowheads="1"/>
          </p:cNvSpPr>
          <p:nvPr>
            <p:ph type="sldNum" sz="quarter" idx="12"/>
          </p:nvPr>
        </p:nvSpPr>
        <p:spPr/>
        <p:txBody>
          <a:bodyPr/>
          <a:lstStyle>
            <a:lvl1pPr>
              <a:defRPr/>
            </a:lvl1pPr>
          </a:lstStyle>
          <a:p>
            <a:fld id="{A98A7BCE-A6BF-A84A-9A04-CF8D962E9284}" type="slidenum">
              <a:rPr lang="en-US" altLang="en-US"/>
              <a:pPr/>
              <a:t>‹#›</a:t>
            </a:fld>
            <a:endParaRPr lang="en-US" altLang="en-US"/>
          </a:p>
        </p:txBody>
      </p:sp>
    </p:spTree>
    <p:extLst>
      <p:ext uri="{BB962C8B-B14F-4D97-AF65-F5344CB8AC3E}">
        <p14:creationId xmlns:p14="http://schemas.microsoft.com/office/powerpoint/2010/main" val="112405661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064A6CD-668E-E045-94A9-204EC427BFA8}"/>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954F38EE-76EC-A646-B894-95667CD75989}"/>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C8871B6-F772-A14F-8834-90895ECC1183}"/>
              </a:ext>
            </a:extLst>
          </p:cNvPr>
          <p:cNvSpPr>
            <a:spLocks noGrp="1" noChangeArrowheads="1"/>
          </p:cNvSpPr>
          <p:nvPr>
            <p:ph type="sldNum" sz="quarter" idx="12"/>
          </p:nvPr>
        </p:nvSpPr>
        <p:spPr/>
        <p:txBody>
          <a:bodyPr/>
          <a:lstStyle>
            <a:lvl1pPr>
              <a:defRPr/>
            </a:lvl1pPr>
          </a:lstStyle>
          <a:p>
            <a:fld id="{B0838863-3AE5-1748-AA46-7E18CA81984B}" type="slidenum">
              <a:rPr lang="en-US" altLang="en-US"/>
              <a:pPr/>
              <a:t>‹#›</a:t>
            </a:fld>
            <a:endParaRPr lang="en-US" altLang="en-US"/>
          </a:p>
        </p:txBody>
      </p:sp>
    </p:spTree>
    <p:extLst>
      <p:ext uri="{BB962C8B-B14F-4D97-AF65-F5344CB8AC3E}">
        <p14:creationId xmlns:p14="http://schemas.microsoft.com/office/powerpoint/2010/main" val="224892740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11CAB00-DDFB-2442-87E6-BE58CCD71352}"/>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13197FED-C97F-6444-A5F4-6E3D5411F6FF}"/>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17DAF6B-34EE-2D48-93C8-A00E11D2F536}"/>
              </a:ext>
            </a:extLst>
          </p:cNvPr>
          <p:cNvSpPr>
            <a:spLocks noGrp="1" noChangeArrowheads="1"/>
          </p:cNvSpPr>
          <p:nvPr>
            <p:ph type="sldNum" sz="quarter" idx="12"/>
          </p:nvPr>
        </p:nvSpPr>
        <p:spPr/>
        <p:txBody>
          <a:bodyPr/>
          <a:lstStyle>
            <a:lvl1pPr>
              <a:defRPr/>
            </a:lvl1pPr>
          </a:lstStyle>
          <a:p>
            <a:fld id="{83B2119A-7B9F-5A49-A157-34210E76D16E}" type="slidenum">
              <a:rPr lang="en-US" altLang="en-US"/>
              <a:pPr/>
              <a:t>‹#›</a:t>
            </a:fld>
            <a:endParaRPr lang="en-US" altLang="en-US"/>
          </a:p>
        </p:txBody>
      </p:sp>
    </p:spTree>
    <p:extLst>
      <p:ext uri="{BB962C8B-B14F-4D97-AF65-F5344CB8AC3E}">
        <p14:creationId xmlns:p14="http://schemas.microsoft.com/office/powerpoint/2010/main" val="401509956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1"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8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1" y="1435104"/>
            <a:ext cx="3008313" cy="4691063"/>
          </a:xfrm>
        </p:spPr>
        <p:txBody>
          <a:bodyPr/>
          <a:lstStyle>
            <a:lvl1pPr marL="0" indent="0">
              <a:buNone/>
              <a:defRPr sz="1400"/>
            </a:lvl1pPr>
            <a:lvl2pPr marL="455350" indent="0">
              <a:buNone/>
              <a:defRPr sz="1200"/>
            </a:lvl2pPr>
            <a:lvl3pPr marL="910703" indent="0">
              <a:buNone/>
              <a:defRPr sz="1000"/>
            </a:lvl3pPr>
            <a:lvl4pPr marL="1366045" indent="0">
              <a:buNone/>
              <a:defRPr sz="900"/>
            </a:lvl4pPr>
            <a:lvl5pPr marL="1821401" indent="0">
              <a:buNone/>
              <a:defRPr sz="900"/>
            </a:lvl5pPr>
            <a:lvl6pPr marL="2276755" indent="0">
              <a:buNone/>
              <a:defRPr sz="900"/>
            </a:lvl6pPr>
            <a:lvl7pPr marL="2732098" indent="0">
              <a:buNone/>
              <a:defRPr sz="900"/>
            </a:lvl7pPr>
            <a:lvl8pPr marL="3187450" indent="0">
              <a:buNone/>
              <a:defRPr sz="900"/>
            </a:lvl8pPr>
            <a:lvl9pPr marL="3642804"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E1751B7-2F63-2F4C-B4FE-2BA0ECE68A4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E57205C-A1A3-5148-9E92-3E187A73350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49A2BBC-55FC-9743-AC9E-06DF082A2C73}"/>
              </a:ext>
            </a:extLst>
          </p:cNvPr>
          <p:cNvSpPr>
            <a:spLocks noGrp="1" noChangeArrowheads="1"/>
          </p:cNvSpPr>
          <p:nvPr>
            <p:ph type="sldNum" sz="quarter" idx="12"/>
          </p:nvPr>
        </p:nvSpPr>
        <p:spPr/>
        <p:txBody>
          <a:bodyPr/>
          <a:lstStyle>
            <a:lvl1pPr>
              <a:defRPr/>
            </a:lvl1pPr>
          </a:lstStyle>
          <a:p>
            <a:fld id="{FFD0B00A-43C7-F84C-993D-C478A1026082}" type="slidenum">
              <a:rPr lang="en-US" altLang="en-US"/>
              <a:pPr/>
              <a:t>‹#›</a:t>
            </a:fld>
            <a:endParaRPr lang="en-US" altLang="en-US"/>
          </a:p>
        </p:txBody>
      </p:sp>
    </p:spTree>
    <p:extLst>
      <p:ext uri="{BB962C8B-B14F-4D97-AF65-F5344CB8AC3E}">
        <p14:creationId xmlns:p14="http://schemas.microsoft.com/office/powerpoint/2010/main" val="353684521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350" indent="0">
              <a:buNone/>
              <a:defRPr sz="2800"/>
            </a:lvl2pPr>
            <a:lvl3pPr marL="910703" indent="0">
              <a:buNone/>
              <a:defRPr sz="2400"/>
            </a:lvl3pPr>
            <a:lvl4pPr marL="1366045" indent="0">
              <a:buNone/>
              <a:defRPr sz="2000"/>
            </a:lvl4pPr>
            <a:lvl5pPr marL="1821401" indent="0">
              <a:buNone/>
              <a:defRPr sz="2000"/>
            </a:lvl5pPr>
            <a:lvl6pPr marL="2276755" indent="0">
              <a:buNone/>
              <a:defRPr sz="2000"/>
            </a:lvl6pPr>
            <a:lvl7pPr marL="2732098" indent="0">
              <a:buNone/>
              <a:defRPr sz="2000"/>
            </a:lvl7pPr>
            <a:lvl8pPr marL="3187450" indent="0">
              <a:buNone/>
              <a:defRPr sz="2000"/>
            </a:lvl8pPr>
            <a:lvl9pPr marL="3642804"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350" indent="0">
              <a:buNone/>
              <a:defRPr sz="1200"/>
            </a:lvl2pPr>
            <a:lvl3pPr marL="910703" indent="0">
              <a:buNone/>
              <a:defRPr sz="1000"/>
            </a:lvl3pPr>
            <a:lvl4pPr marL="1366045" indent="0">
              <a:buNone/>
              <a:defRPr sz="900"/>
            </a:lvl4pPr>
            <a:lvl5pPr marL="1821401" indent="0">
              <a:buNone/>
              <a:defRPr sz="900"/>
            </a:lvl5pPr>
            <a:lvl6pPr marL="2276755" indent="0">
              <a:buNone/>
              <a:defRPr sz="900"/>
            </a:lvl6pPr>
            <a:lvl7pPr marL="2732098" indent="0">
              <a:buNone/>
              <a:defRPr sz="900"/>
            </a:lvl7pPr>
            <a:lvl8pPr marL="3187450" indent="0">
              <a:buNone/>
              <a:defRPr sz="900"/>
            </a:lvl8pPr>
            <a:lvl9pPr marL="3642804"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FEF3EC6C-A759-CB47-BDCB-37EA9A5B0D0A}"/>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9819419F-07ED-0541-B8DE-9E4AB1517239}"/>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BAE006B-F461-D243-AA56-EA9AB6BFF477}"/>
              </a:ext>
            </a:extLst>
          </p:cNvPr>
          <p:cNvSpPr>
            <a:spLocks noGrp="1" noChangeArrowheads="1"/>
          </p:cNvSpPr>
          <p:nvPr>
            <p:ph type="sldNum" sz="quarter" idx="12"/>
          </p:nvPr>
        </p:nvSpPr>
        <p:spPr/>
        <p:txBody>
          <a:bodyPr/>
          <a:lstStyle>
            <a:lvl1pPr>
              <a:defRPr/>
            </a:lvl1pPr>
          </a:lstStyle>
          <a:p>
            <a:fld id="{8F60DD31-9650-344C-BA9A-AE672E86B0CB}" type="slidenum">
              <a:rPr lang="en-US" altLang="en-US"/>
              <a:pPr/>
              <a:t>‹#›</a:t>
            </a:fld>
            <a:endParaRPr lang="en-US" altLang="en-US"/>
          </a:p>
        </p:txBody>
      </p:sp>
    </p:spTree>
    <p:extLst>
      <p:ext uri="{BB962C8B-B14F-4D97-AF65-F5344CB8AC3E}">
        <p14:creationId xmlns:p14="http://schemas.microsoft.com/office/powerpoint/2010/main" val="255153338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824D63-DA80-9F4D-87B9-9BE05515F5A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D5F70402-BF0E-6F4A-8ACF-A3084A84F7C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9FE27C8-351A-E343-BAE3-9B9B23521AD9}"/>
              </a:ext>
            </a:extLst>
          </p:cNvPr>
          <p:cNvSpPr>
            <a:spLocks noGrp="1" noChangeArrowheads="1"/>
          </p:cNvSpPr>
          <p:nvPr>
            <p:ph type="sldNum" sz="quarter" idx="12"/>
          </p:nvPr>
        </p:nvSpPr>
        <p:spPr/>
        <p:txBody>
          <a:bodyPr/>
          <a:lstStyle>
            <a:lvl1pPr>
              <a:defRPr/>
            </a:lvl1pPr>
          </a:lstStyle>
          <a:p>
            <a:fld id="{5432D835-6092-7345-BB17-429E083427A2}" type="slidenum">
              <a:rPr lang="en-US" altLang="en-US"/>
              <a:pPr/>
              <a:t>‹#›</a:t>
            </a:fld>
            <a:endParaRPr lang="en-US" altLang="en-US"/>
          </a:p>
        </p:txBody>
      </p:sp>
    </p:spTree>
    <p:extLst>
      <p:ext uri="{BB962C8B-B14F-4D97-AF65-F5344CB8AC3E}">
        <p14:creationId xmlns:p14="http://schemas.microsoft.com/office/powerpoint/2010/main" val="16684829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93EB2F9-4D53-034B-A59C-AAFEB56EDC9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112E748-DD77-2648-AC56-B2B0FBDDC99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FEB1D17B-4961-4441-A641-6E5EFF90DE7D}"/>
              </a:ext>
            </a:extLst>
          </p:cNvPr>
          <p:cNvSpPr>
            <a:spLocks noGrp="1" noChangeArrowheads="1"/>
          </p:cNvSpPr>
          <p:nvPr>
            <p:ph type="sldNum" sz="quarter" idx="12"/>
          </p:nvPr>
        </p:nvSpPr>
        <p:spPr>
          <a:ln/>
        </p:spPr>
        <p:txBody>
          <a:bodyPr/>
          <a:lstStyle>
            <a:lvl1pPr>
              <a:defRPr/>
            </a:lvl1pPr>
          </a:lstStyle>
          <a:p>
            <a:fld id="{A9F04BA6-E023-DD40-ADD2-FA4E15B1DF4C}" type="slidenum">
              <a:rPr lang="en-US" altLang="en-US"/>
              <a:pPr/>
              <a:t>‹#›</a:t>
            </a:fld>
            <a:endParaRPr lang="en-US" altLang="en-US"/>
          </a:p>
        </p:txBody>
      </p:sp>
    </p:spTree>
    <p:extLst>
      <p:ext uri="{BB962C8B-B14F-4D97-AF65-F5344CB8AC3E}">
        <p14:creationId xmlns:p14="http://schemas.microsoft.com/office/powerpoint/2010/main" val="283364495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1"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C89AA2E-0F54-0F44-8697-ACD6D696150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F1F80252-6070-C546-A950-53229C33CA2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A9CD0D2-F3A2-0A4F-9BD3-34AB8E011210}"/>
              </a:ext>
            </a:extLst>
          </p:cNvPr>
          <p:cNvSpPr>
            <a:spLocks noGrp="1" noChangeArrowheads="1"/>
          </p:cNvSpPr>
          <p:nvPr>
            <p:ph type="sldNum" sz="quarter" idx="12"/>
          </p:nvPr>
        </p:nvSpPr>
        <p:spPr/>
        <p:txBody>
          <a:bodyPr/>
          <a:lstStyle>
            <a:lvl1pPr>
              <a:defRPr/>
            </a:lvl1pPr>
          </a:lstStyle>
          <a:p>
            <a:fld id="{386A6564-253F-DD4B-917F-B828BF9A69EF}" type="slidenum">
              <a:rPr lang="en-US" altLang="en-US"/>
              <a:pPr/>
              <a:t>‹#›</a:t>
            </a:fld>
            <a:endParaRPr lang="en-US" altLang="en-US"/>
          </a:p>
        </p:txBody>
      </p:sp>
    </p:spTree>
    <p:extLst>
      <p:ext uri="{BB962C8B-B14F-4D97-AF65-F5344CB8AC3E}">
        <p14:creationId xmlns:p14="http://schemas.microsoft.com/office/powerpoint/2010/main" val="1456471377"/>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7"/>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A68661B5-F978-C140-84A0-943EF8DE17D3}"/>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73A26E85-F0EC-8E4A-82E9-C52971B384B1}"/>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5296FDDA-A161-9C48-87F2-E483043C43DC}"/>
              </a:ext>
            </a:extLst>
          </p:cNvPr>
          <p:cNvSpPr>
            <a:spLocks noGrp="1"/>
          </p:cNvSpPr>
          <p:nvPr>
            <p:ph type="sldNum" sz="quarter" idx="12"/>
          </p:nvPr>
        </p:nvSpPr>
        <p:spPr>
          <a:xfrm>
            <a:off x="6553200" y="6245225"/>
            <a:ext cx="2133600" cy="476251"/>
          </a:xfrm>
        </p:spPr>
        <p:txBody>
          <a:bodyPr/>
          <a:lstStyle>
            <a:lvl1pPr>
              <a:defRPr/>
            </a:lvl1pPr>
          </a:lstStyle>
          <a:p>
            <a:fld id="{080A628F-9A21-BC47-A658-1E36BCF40E03}" type="slidenum">
              <a:rPr lang="en-US" altLang="en-US"/>
              <a:pPr/>
              <a:t>‹#›</a:t>
            </a:fld>
            <a:endParaRPr lang="en-US" altLang="en-US"/>
          </a:p>
        </p:txBody>
      </p:sp>
    </p:spTree>
    <p:extLst>
      <p:ext uri="{BB962C8B-B14F-4D97-AF65-F5344CB8AC3E}">
        <p14:creationId xmlns:p14="http://schemas.microsoft.com/office/powerpoint/2010/main" val="389595248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A189BE-51E2-4D4D-8933-D3B32B1410A8}"/>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36EC5CBA-B660-734D-8E39-AB6D96DD994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F5BBBA1F-10FC-9B49-AF23-793767574001}"/>
              </a:ext>
            </a:extLst>
          </p:cNvPr>
          <p:cNvSpPr>
            <a:spLocks noGrp="1" noChangeArrowheads="1"/>
          </p:cNvSpPr>
          <p:nvPr>
            <p:ph type="sldNum" sz="quarter" idx="12"/>
          </p:nvPr>
        </p:nvSpPr>
        <p:spPr/>
        <p:txBody>
          <a:bodyPr/>
          <a:lstStyle>
            <a:lvl1pPr>
              <a:defRPr/>
            </a:lvl1pPr>
          </a:lstStyle>
          <a:p>
            <a:fld id="{F1436036-9E13-6B41-BA72-A18955D22AB3}" type="slidenum">
              <a:rPr lang="en-US" altLang="en-US"/>
              <a:pPr/>
              <a:t>‹#›</a:t>
            </a:fld>
            <a:endParaRPr lang="en-US" altLang="en-US"/>
          </a:p>
        </p:txBody>
      </p:sp>
    </p:spTree>
    <p:extLst>
      <p:ext uri="{BB962C8B-B14F-4D97-AF65-F5344CB8AC3E}">
        <p14:creationId xmlns:p14="http://schemas.microsoft.com/office/powerpoint/2010/main" val="168530674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3" name="Picture 5" descr="Picture1.jpg">
            <a:extLst>
              <a:ext uri="{FF2B5EF4-FFF2-40B4-BE49-F238E27FC236}">
                <a16:creationId xmlns:a16="http://schemas.microsoft.com/office/drawing/2014/main" id="{57020335-7A3E-8E42-AE18-0A5D9EEDEB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9144000" cy="2903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5" descr="111210_Brilinta_withplatelets.png">
            <a:extLst>
              <a:ext uri="{FF2B5EF4-FFF2-40B4-BE49-F238E27FC236}">
                <a16:creationId xmlns:a16="http://schemas.microsoft.com/office/drawing/2014/main" id="{F315D410-7311-554E-926F-5E70014F60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9129" y="6172203"/>
            <a:ext cx="18637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71600" y="3200413"/>
            <a:ext cx="6324600" cy="1470025"/>
          </a:xfrm>
        </p:spPr>
        <p:txBody>
          <a:bodyPr/>
          <a:lstStyle>
            <a:lvl1pPr algn="ctr">
              <a:defRPr sz="3200">
                <a:solidFill>
                  <a:schemeClr val="accent1"/>
                </a:solidFill>
                <a:effectLst>
                  <a:outerShdw blurRad="38100" dist="38100" dir="2700000" algn="tl">
                    <a:srgbClr val="000000">
                      <a:alpha val="43137"/>
                    </a:srgbClr>
                  </a:outerShdw>
                </a:effectLst>
              </a:defRPr>
            </a:lvl1pPr>
          </a:lstStyle>
          <a:p>
            <a:r>
              <a:rPr lang="en-US"/>
              <a:t>Click to edit Master title style</a:t>
            </a:r>
            <a:endParaRPr lang="en-US" dirty="0"/>
          </a:p>
        </p:txBody>
      </p:sp>
    </p:spTree>
    <p:extLst>
      <p:ext uri="{BB962C8B-B14F-4D97-AF65-F5344CB8AC3E}">
        <p14:creationId xmlns:p14="http://schemas.microsoft.com/office/powerpoint/2010/main" val="3350729861"/>
      </p:ext>
    </p:extLst>
  </p:cSld>
  <p:clrMapOvr>
    <a:masterClrMapping/>
  </p:clrMapOvr>
  <p:hf hdr="0" ftr="0" dt="0"/>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0770933-1D99-424A-9524-FBBF1ED50302}"/>
              </a:ext>
            </a:extLst>
          </p:cNvPr>
          <p:cNvCxnSpPr/>
          <p:nvPr/>
        </p:nvCxnSpPr>
        <p:spPr>
          <a:xfrm>
            <a:off x="4267200" y="1600200"/>
            <a:ext cx="4876800" cy="0"/>
          </a:xfrm>
          <a:prstGeom prst="line">
            <a:avLst/>
          </a:prstGeom>
          <a:ln w="28575">
            <a:solidFill>
              <a:srgbClr val="61116A"/>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50B2B46-64A3-BE4B-AF8E-B3234FB3BE2F}"/>
              </a:ext>
            </a:extLst>
          </p:cNvPr>
          <p:cNvSpPr/>
          <p:nvPr/>
        </p:nvSpPr>
        <p:spPr>
          <a:xfrm>
            <a:off x="0" y="0"/>
            <a:ext cx="9144000" cy="5943600"/>
          </a:xfrm>
          <a:prstGeom prst="rect">
            <a:avLst/>
          </a:prstGeom>
          <a:gradFill flip="none" rotWithShape="1">
            <a:gsLst>
              <a:gs pos="0">
                <a:schemeClr val="accent1"/>
              </a:gs>
              <a:gs pos="92000">
                <a:schemeClr val="tx1"/>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148" tIns="45575" rIns="91148" bIns="45575" anchor="ctr"/>
          <a:lstStyle/>
          <a:p>
            <a:pPr>
              <a:defRPr/>
            </a:pPr>
            <a:endParaRPr lang="en-US" dirty="0">
              <a:solidFill>
                <a:srgbClr val="FFFFFF"/>
              </a:solidFill>
              <a:cs typeface="Arial" pitchFamily="34" charset="0"/>
            </a:endParaRPr>
          </a:p>
        </p:txBody>
      </p:sp>
      <p:pic>
        <p:nvPicPr>
          <p:cNvPr id="6" name="Picture 15" descr="111210_Brilinta_withplatelets.png">
            <a:extLst>
              <a:ext uri="{FF2B5EF4-FFF2-40B4-BE49-F238E27FC236}">
                <a16:creationId xmlns:a16="http://schemas.microsoft.com/office/drawing/2014/main" id="{80DC933D-31C4-E74C-867B-A346CA672F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69129" y="6172203"/>
            <a:ext cx="18637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267203" y="53978"/>
            <a:ext cx="4724400" cy="1470025"/>
          </a:xfrm>
        </p:spPr>
        <p:txBody>
          <a:bodyPr anchor="b"/>
          <a:lstStyle/>
          <a:p>
            <a:r>
              <a:rPr lang="en-US"/>
              <a:t>Click to edit Master title style</a:t>
            </a:r>
            <a:endParaRPr lang="en-US" dirty="0"/>
          </a:p>
        </p:txBody>
      </p:sp>
      <p:sp>
        <p:nvSpPr>
          <p:cNvPr id="3" name="Subtitle 2"/>
          <p:cNvSpPr>
            <a:spLocks noGrp="1"/>
          </p:cNvSpPr>
          <p:nvPr>
            <p:ph type="subTitle" idx="1"/>
          </p:nvPr>
        </p:nvSpPr>
        <p:spPr>
          <a:xfrm>
            <a:off x="4267203" y="1676405"/>
            <a:ext cx="4724400" cy="1752600"/>
          </a:xfrm>
        </p:spPr>
        <p:txBody>
          <a:bodyPr>
            <a:normAutofit/>
          </a:bodyPr>
          <a:lstStyle>
            <a:lvl1pPr marL="0" indent="0" algn="l">
              <a:buNone/>
              <a:defRPr sz="2000">
                <a:solidFill>
                  <a:schemeClr val="tx2"/>
                </a:solidFill>
              </a:defRPr>
            </a:lvl1pPr>
            <a:lvl2pPr marL="455747" indent="0" algn="ctr">
              <a:buNone/>
              <a:defRPr>
                <a:solidFill>
                  <a:schemeClr val="tx1">
                    <a:tint val="75000"/>
                  </a:schemeClr>
                </a:solidFill>
              </a:defRPr>
            </a:lvl2pPr>
            <a:lvl3pPr marL="911499" indent="0" algn="ctr">
              <a:buNone/>
              <a:defRPr>
                <a:solidFill>
                  <a:schemeClr val="tx1">
                    <a:tint val="75000"/>
                  </a:schemeClr>
                </a:solidFill>
              </a:defRPr>
            </a:lvl3pPr>
            <a:lvl4pPr marL="1367244" indent="0" algn="ctr">
              <a:buNone/>
              <a:defRPr>
                <a:solidFill>
                  <a:schemeClr val="tx1">
                    <a:tint val="75000"/>
                  </a:schemeClr>
                </a:solidFill>
              </a:defRPr>
            </a:lvl4pPr>
            <a:lvl5pPr marL="1823001" indent="0" algn="ctr">
              <a:buNone/>
              <a:defRPr>
                <a:solidFill>
                  <a:schemeClr val="tx1">
                    <a:tint val="75000"/>
                  </a:schemeClr>
                </a:solidFill>
              </a:defRPr>
            </a:lvl5pPr>
            <a:lvl6pPr marL="2278751" indent="0" algn="ctr">
              <a:buNone/>
              <a:defRPr>
                <a:solidFill>
                  <a:schemeClr val="tx1">
                    <a:tint val="75000"/>
                  </a:schemeClr>
                </a:solidFill>
              </a:defRPr>
            </a:lvl6pPr>
            <a:lvl7pPr marL="2734496" indent="0" algn="ctr">
              <a:buNone/>
              <a:defRPr>
                <a:solidFill>
                  <a:schemeClr val="tx1">
                    <a:tint val="75000"/>
                  </a:schemeClr>
                </a:solidFill>
              </a:defRPr>
            </a:lvl7pPr>
            <a:lvl8pPr marL="3190251" indent="0" algn="ctr">
              <a:buNone/>
              <a:defRPr>
                <a:solidFill>
                  <a:schemeClr val="tx1">
                    <a:tint val="75000"/>
                  </a:schemeClr>
                </a:solidFill>
              </a:defRPr>
            </a:lvl8pPr>
            <a:lvl9pPr marL="364600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038768059"/>
      </p:ext>
    </p:extLst>
  </p:cSld>
  <p:clrMapOvr>
    <a:masterClrMapping/>
  </p:clrMapOvr>
  <p:hf hdr="0" ftr="0" dt="0"/>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8" y="33671"/>
            <a:ext cx="8074025" cy="9906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644846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0_Introdu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2017371"/>
      </p:ext>
    </p:extLst>
  </p:cSld>
  <p:clrMapOvr>
    <a:masterClrMapping/>
  </p:clrMapOvr>
  <p:hf hdr="0" ftr="0" dt="0"/>
</p:sldLayout>
</file>

<file path=ppt/slideLayouts/slideLayout357.xml><?xml version="1.0" encoding="utf-8"?>
<p:sldLayout xmlns:a="http://schemas.openxmlformats.org/drawingml/2006/main" xmlns:r="http://schemas.openxmlformats.org/officeDocument/2006/relationships" xmlns:p="http://schemas.openxmlformats.org/presentationml/2006/main" type="obj" preserve="1">
  <p:cSld name="1_Unmet need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1D29F2-1D9A-654D-8C63-F671DF6D63E8}"/>
              </a:ext>
            </a:extLst>
          </p:cNvPr>
          <p:cNvSpPr txBox="1"/>
          <p:nvPr/>
        </p:nvSpPr>
        <p:spPr>
          <a:xfrm>
            <a:off x="468314" y="119065"/>
            <a:ext cx="2628656" cy="261317"/>
          </a:xfrm>
          <a:prstGeom prst="rect">
            <a:avLst/>
          </a:prstGeom>
          <a:noFill/>
        </p:spPr>
        <p:txBody>
          <a:bodyPr wrap="none" lIns="91148" tIns="45575" rIns="91148" bIns="45575">
            <a:spAutoFit/>
          </a:bodyPr>
          <a:lstStyle/>
          <a:p>
            <a:pPr algn="l" fontAlgn="auto">
              <a:spcBef>
                <a:spcPts val="0"/>
              </a:spcBef>
              <a:spcAft>
                <a:spcPts val="0"/>
              </a:spcAft>
              <a:defRPr/>
            </a:pPr>
            <a:r>
              <a:rPr lang="en-US" sz="1100" dirty="0">
                <a:solidFill>
                  <a:srgbClr val="660066"/>
                </a:solidFill>
                <a:latin typeface="Arial "/>
                <a:cs typeface="Arial "/>
              </a:rPr>
              <a:t>UNMET NEEDS IN ACS TREATMENT</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1779382"/>
      </p:ext>
    </p:extLst>
  </p:cSld>
  <p:clrMapOvr>
    <a:masterClrMapping/>
  </p:clrMapOvr>
  <p:hf hdr="0" ftr="0" dt="0"/>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4271"/>
            <a:ext cx="8229600" cy="10058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447801"/>
            <a:ext cx="3886200" cy="4525963"/>
          </a:xfrm>
        </p:spPr>
        <p:txBody>
          <a:bodyPr>
            <a:normAutofit/>
          </a:bodyPr>
          <a:lstStyle>
            <a:lvl1pPr marL="231037" indent="-231037">
              <a:defRPr sz="1800"/>
            </a:lvl1pPr>
            <a:lvl2pPr marL="680463" indent="-224710">
              <a:defRPr sz="1600"/>
            </a:lvl2pPr>
            <a:lvl3pPr>
              <a:defRPr sz="1400"/>
            </a:lvl3pPr>
            <a:lvl4pPr marL="1533408" indent="-166159">
              <a:defRPr sz="1200"/>
            </a:lvl4pPr>
            <a:lvl5pPr marL="1938521" indent="-115520">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447801"/>
            <a:ext cx="3962400" cy="4525963"/>
          </a:xfrm>
        </p:spPr>
        <p:txBody>
          <a:bodyPr>
            <a:normAutofit/>
          </a:bodyPr>
          <a:lstStyle>
            <a:lvl1pPr marL="231037" indent="-231037">
              <a:defRPr sz="1800"/>
            </a:lvl1pPr>
            <a:lvl2pPr marL="680463" indent="-224710">
              <a:defRPr sz="1600"/>
            </a:lvl2pPr>
            <a:lvl3pPr>
              <a:defRPr sz="1400"/>
            </a:lvl3pPr>
            <a:lvl4pPr marL="1533408" indent="-166159">
              <a:defRPr sz="1200"/>
            </a:lvl4pPr>
            <a:lvl5pPr marL="1938521" indent="-115520">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873232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12650" y="1447801"/>
            <a:ext cx="3964018" cy="639763"/>
          </a:xfrm>
        </p:spPr>
        <p:txBody>
          <a:bodyPr/>
          <a:lstStyle>
            <a:lvl1pPr marL="0" indent="0">
              <a:buNone/>
              <a:defRPr sz="2000" b="0">
                <a:solidFill>
                  <a:schemeClr val="accent1"/>
                </a:solidFill>
              </a:defRPr>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4" name="Content Placeholder 3"/>
          <p:cNvSpPr>
            <a:spLocks noGrp="1"/>
          </p:cNvSpPr>
          <p:nvPr>
            <p:ph sz="half" idx="2"/>
          </p:nvPr>
        </p:nvSpPr>
        <p:spPr>
          <a:xfrm>
            <a:off x="612650" y="2087565"/>
            <a:ext cx="3964018" cy="3951288"/>
          </a:xfrm>
        </p:spPr>
        <p:txBody>
          <a:bodyPr>
            <a:normAutofit/>
          </a:bodyPr>
          <a:lstStyle>
            <a:lvl1pPr>
              <a:defRPr sz="1800"/>
            </a:lvl1pPr>
            <a:lvl2pPr>
              <a:defRPr sz="1600"/>
            </a:lvl2pPr>
            <a:lvl3pPr>
              <a:defRPr sz="1400"/>
            </a:lvl3pPr>
            <a:lvl4pPr>
              <a:defRPr sz="12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35" y="1447801"/>
            <a:ext cx="3965575" cy="639763"/>
          </a:xfrm>
        </p:spPr>
        <p:txBody>
          <a:bodyPr/>
          <a:lstStyle>
            <a:lvl1pPr marL="0" indent="0">
              <a:buNone/>
              <a:defRPr sz="2000" b="0">
                <a:solidFill>
                  <a:schemeClr val="accent1"/>
                </a:solidFill>
              </a:defRPr>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5" y="2087565"/>
            <a:ext cx="3965575"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52313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3E826AC-8E94-074E-A399-38E702EF83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A62BCCE-FAB7-5446-A4E8-2A81AB55F9D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E43C992-1BB3-E24D-8BD9-A4AABE68F339}"/>
              </a:ext>
            </a:extLst>
          </p:cNvPr>
          <p:cNvSpPr>
            <a:spLocks noGrp="1" noChangeArrowheads="1"/>
          </p:cNvSpPr>
          <p:nvPr>
            <p:ph type="sldNum" sz="quarter" idx="12"/>
          </p:nvPr>
        </p:nvSpPr>
        <p:spPr>
          <a:ln/>
        </p:spPr>
        <p:txBody>
          <a:bodyPr/>
          <a:lstStyle>
            <a:lvl1pPr>
              <a:defRPr/>
            </a:lvl1pPr>
          </a:lstStyle>
          <a:p>
            <a:fld id="{2A06981A-B1C8-524D-98D8-22DA057EED3E}" type="slidenum">
              <a:rPr lang="en-US" altLang="en-US"/>
              <a:pPr/>
              <a:t>‹#›</a:t>
            </a:fld>
            <a:endParaRPr lang="en-US" altLang="en-US"/>
          </a:p>
        </p:txBody>
      </p:sp>
    </p:spTree>
    <p:extLst>
      <p:ext uri="{BB962C8B-B14F-4D97-AF65-F5344CB8AC3E}">
        <p14:creationId xmlns:p14="http://schemas.microsoft.com/office/powerpoint/2010/main" val="313187020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8405790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1419"/>
            <a:ext cx="8001000" cy="914400"/>
          </a:xfrm>
        </p:spPr>
        <p:txBody>
          <a:bodyPr>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575050" y="1447821"/>
            <a:ext cx="5111750" cy="4678363"/>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7" y="1435104"/>
            <a:ext cx="2855913" cy="46910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Tree>
    <p:extLst>
      <p:ext uri="{BB962C8B-B14F-4D97-AF65-F5344CB8AC3E}">
        <p14:creationId xmlns:p14="http://schemas.microsoft.com/office/powerpoint/2010/main" val="217121680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0"/>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5747" indent="0">
              <a:buNone/>
              <a:defRPr sz="2800"/>
            </a:lvl2pPr>
            <a:lvl3pPr marL="911499" indent="0">
              <a:buNone/>
              <a:defRPr sz="2400"/>
            </a:lvl3pPr>
            <a:lvl4pPr marL="1367244" indent="0">
              <a:buNone/>
              <a:defRPr sz="2000"/>
            </a:lvl4pPr>
            <a:lvl5pPr marL="1823001" indent="0">
              <a:buNone/>
              <a:defRPr sz="2000"/>
            </a:lvl5pPr>
            <a:lvl6pPr marL="2278751" indent="0">
              <a:buNone/>
              <a:defRPr sz="2000"/>
            </a:lvl6pPr>
            <a:lvl7pPr marL="2734496" indent="0">
              <a:buNone/>
              <a:defRPr sz="2000"/>
            </a:lvl7pPr>
            <a:lvl8pPr marL="3190251" indent="0">
              <a:buNone/>
              <a:defRPr sz="2000"/>
            </a:lvl8pPr>
            <a:lvl9pPr marL="3646008"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Tree>
    <p:extLst>
      <p:ext uri="{BB962C8B-B14F-4D97-AF65-F5344CB8AC3E}">
        <p14:creationId xmlns:p14="http://schemas.microsoft.com/office/powerpoint/2010/main" val="146815177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5_Title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10369E9-35EC-8B4C-99BA-1909DB6618BB}"/>
              </a:ext>
            </a:extLst>
          </p:cNvPr>
          <p:cNvCxnSpPr/>
          <p:nvPr/>
        </p:nvCxnSpPr>
        <p:spPr>
          <a:xfrm>
            <a:off x="4267200" y="1600200"/>
            <a:ext cx="4876800" cy="0"/>
          </a:xfrm>
          <a:prstGeom prst="line">
            <a:avLst/>
          </a:prstGeom>
          <a:ln w="28575">
            <a:solidFill>
              <a:srgbClr val="61116A"/>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A6CED28-A828-124E-ABD9-8D41513E5037}"/>
              </a:ext>
            </a:extLst>
          </p:cNvPr>
          <p:cNvSpPr/>
          <p:nvPr/>
        </p:nvSpPr>
        <p:spPr>
          <a:xfrm>
            <a:off x="0" y="0"/>
            <a:ext cx="9144000" cy="5867400"/>
          </a:xfrm>
          <a:prstGeom prst="rect">
            <a:avLst/>
          </a:prstGeom>
          <a:gradFill flip="none" rotWithShape="1">
            <a:gsLst>
              <a:gs pos="0">
                <a:srgbClr val="581D77"/>
              </a:gs>
              <a:gs pos="92000">
                <a:schemeClr val="tx1"/>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148" tIns="45575" rIns="91148" bIns="45575" anchor="ctr"/>
          <a:lstStyle/>
          <a:p>
            <a:pPr algn="l">
              <a:defRPr/>
            </a:pPr>
            <a:endParaRPr lang="en-US" dirty="0">
              <a:solidFill>
                <a:srgbClr val="FFFFFF"/>
              </a:solidFill>
              <a:cs typeface="Arial" pitchFamily="34" charset="0"/>
            </a:endParaRPr>
          </a:p>
        </p:txBody>
      </p:sp>
      <p:pic>
        <p:nvPicPr>
          <p:cNvPr id="5" name="Picture 15" descr="111210_Brilinta_withplatelets.png">
            <a:extLst>
              <a:ext uri="{FF2B5EF4-FFF2-40B4-BE49-F238E27FC236}">
                <a16:creationId xmlns:a16="http://schemas.microsoft.com/office/drawing/2014/main" id="{4D2A4EDE-D941-7B42-B19D-F2C724B6E4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69129" y="6172203"/>
            <a:ext cx="18637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45915FED-5BD8-E44A-BECC-D78B17EC7C23}"/>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899184" y="1600202"/>
            <a:ext cx="4555911" cy="2084863"/>
          </a:xfrm>
          <a:prstGeom prst="rect">
            <a:avLst/>
          </a:prstGeom>
          <a:noFill/>
          <a:ln w="9525">
            <a:noFill/>
            <a:miter lim="800000"/>
            <a:headEnd/>
            <a:tailEnd/>
          </a:ln>
          <a:effectLst>
            <a:reflection blurRad="6350" stA="50000" endA="300" endPos="55000" dir="5400000" sy="-100000" algn="bl" rotWithShape="0"/>
          </a:effectLst>
        </p:spPr>
      </p:pic>
      <p:sp>
        <p:nvSpPr>
          <p:cNvPr id="2" name="Title 1"/>
          <p:cNvSpPr>
            <a:spLocks noGrp="1"/>
          </p:cNvSpPr>
          <p:nvPr>
            <p:ph type="ctrTitle"/>
          </p:nvPr>
        </p:nvSpPr>
        <p:spPr>
          <a:xfrm>
            <a:off x="4267203" y="53978"/>
            <a:ext cx="4724400" cy="1470025"/>
          </a:xfrm>
          <a:prstGeom prst="rect">
            <a:avLst/>
          </a:prstGeom>
        </p:spPr>
        <p:txBody>
          <a:bodyPr anchor="b"/>
          <a:lstStyle/>
          <a:p>
            <a:r>
              <a:rPr lang="en-US"/>
              <a:t>Click to edit Master title style</a:t>
            </a:r>
            <a:endParaRPr lang="en-US" dirty="0"/>
          </a:p>
        </p:txBody>
      </p:sp>
    </p:spTree>
    <p:extLst>
      <p:ext uri="{BB962C8B-B14F-4D97-AF65-F5344CB8AC3E}">
        <p14:creationId xmlns:p14="http://schemas.microsoft.com/office/powerpoint/2010/main" val="1965662086"/>
      </p:ext>
    </p:extLst>
  </p:cSld>
  <p:clrMapOvr>
    <a:masterClrMapping/>
  </p:clrMapOvr>
  <p:hf hdr="0" ftr="0" dt="0"/>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B175431-7F6B-4C4A-9FDA-D29376847C6A}"/>
              </a:ext>
            </a:extLst>
          </p:cNvPr>
          <p:cNvCxnSpPr/>
          <p:nvPr/>
        </p:nvCxnSpPr>
        <p:spPr>
          <a:xfrm>
            <a:off x="4267200" y="1600200"/>
            <a:ext cx="4876800" cy="0"/>
          </a:xfrm>
          <a:prstGeom prst="line">
            <a:avLst/>
          </a:prstGeom>
          <a:ln w="28575">
            <a:solidFill>
              <a:srgbClr val="61116A"/>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4B92889-1A76-134F-A657-38F789205515}"/>
              </a:ext>
            </a:extLst>
          </p:cNvPr>
          <p:cNvSpPr/>
          <p:nvPr/>
        </p:nvSpPr>
        <p:spPr>
          <a:xfrm>
            <a:off x="0" y="0"/>
            <a:ext cx="9144000" cy="6858000"/>
          </a:xfrm>
          <a:prstGeom prst="rect">
            <a:avLst/>
          </a:prstGeom>
          <a:gradFill flip="none" rotWithShape="1">
            <a:gsLst>
              <a:gs pos="0">
                <a:srgbClr val="581D77"/>
              </a:gs>
              <a:gs pos="92000">
                <a:schemeClr val="tx1"/>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148" tIns="45575" rIns="91148" bIns="45575" anchor="ctr"/>
          <a:lstStyle/>
          <a:p>
            <a:pPr algn="l">
              <a:defRPr/>
            </a:pPr>
            <a:endParaRPr lang="en-US" dirty="0">
              <a:solidFill>
                <a:srgbClr val="FFFFFF"/>
              </a:solidFill>
              <a:cs typeface="Arial" pitchFamily="34" charset="0"/>
            </a:endParaRPr>
          </a:p>
        </p:txBody>
      </p:sp>
      <p:pic>
        <p:nvPicPr>
          <p:cNvPr id="4" name="Picture 2">
            <a:extLst>
              <a:ext uri="{FF2B5EF4-FFF2-40B4-BE49-F238E27FC236}">
                <a16:creationId xmlns:a16="http://schemas.microsoft.com/office/drawing/2014/main" id="{F6ECEC66-0A30-9F4F-B9C9-59048109FFF4}"/>
              </a:ext>
            </a:extLst>
          </p:cNvPr>
          <p:cNvPicPr>
            <a:picLocks noChangeAspect="1" noChangeArrowheads="1"/>
          </p:cNvPicPr>
          <p:nvPr/>
        </p:nvPicPr>
        <p:blipFill>
          <a:blip r:embed="rId2" cstate="email">
            <a:duotone>
              <a:schemeClr val="accent1">
                <a:shade val="45000"/>
                <a:satMod val="135000"/>
              </a:schemeClr>
              <a:prstClr val="white"/>
            </a:duotone>
          </a:blip>
          <a:srcRect/>
          <a:stretch>
            <a:fillRect/>
          </a:stretch>
        </p:blipFill>
        <p:spPr bwMode="auto">
          <a:xfrm>
            <a:off x="552346" y="3338478"/>
            <a:ext cx="4555911" cy="2084863"/>
          </a:xfrm>
          <a:prstGeom prst="rect">
            <a:avLst/>
          </a:prstGeom>
          <a:noFill/>
          <a:ln w="9525">
            <a:noFill/>
            <a:miter lim="800000"/>
            <a:headEnd/>
            <a:tailEnd/>
          </a:ln>
          <a:effectLst>
            <a:reflection blurRad="6350" stA="50000" endA="300" endPos="55000" dir="5400000" sy="-100000" algn="bl" rotWithShape="0"/>
          </a:effectLst>
        </p:spPr>
      </p:pic>
    </p:spTree>
    <p:extLst>
      <p:ext uri="{BB962C8B-B14F-4D97-AF65-F5344CB8AC3E}">
        <p14:creationId xmlns:p14="http://schemas.microsoft.com/office/powerpoint/2010/main" val="3080634880"/>
      </p:ext>
    </p:extLst>
  </p:cSld>
  <p:clrMapOvr>
    <a:masterClrMapping/>
  </p:clrMapOvr>
  <p:hf hdr="0" ftr="0" dt="0"/>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A5E6896-9759-6F49-A352-2BFCB55CDC3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40A0144C-5AB1-8C43-9582-030D06D16F6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8F21AA0-9F5C-644E-BF90-2E9BD981964F}"/>
              </a:ext>
            </a:extLst>
          </p:cNvPr>
          <p:cNvSpPr>
            <a:spLocks noGrp="1" noChangeArrowheads="1"/>
          </p:cNvSpPr>
          <p:nvPr>
            <p:ph type="sldNum" sz="quarter" idx="12"/>
          </p:nvPr>
        </p:nvSpPr>
        <p:spPr/>
        <p:txBody>
          <a:bodyPr/>
          <a:lstStyle>
            <a:lvl1pPr>
              <a:defRPr/>
            </a:lvl1pPr>
          </a:lstStyle>
          <a:p>
            <a:fld id="{052BE81B-A3A8-3047-BC3D-C5AFC1716210}" type="slidenum">
              <a:rPr lang="en-US" altLang="en-US"/>
              <a:pPr/>
              <a:t>‹#›</a:t>
            </a:fld>
            <a:endParaRPr lang="en-US" altLang="en-US"/>
          </a:p>
        </p:txBody>
      </p:sp>
    </p:spTree>
    <p:extLst>
      <p:ext uri="{BB962C8B-B14F-4D97-AF65-F5344CB8AC3E}">
        <p14:creationId xmlns:p14="http://schemas.microsoft.com/office/powerpoint/2010/main" val="182261391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A9E8A8A-582C-8846-A6AF-1281856ED00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1AEAFA84-9E1E-FF46-9A0C-FC6CEF27620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BC0328B-3CA1-5340-AA82-32F49D131B20}"/>
              </a:ext>
            </a:extLst>
          </p:cNvPr>
          <p:cNvSpPr>
            <a:spLocks noGrp="1" noChangeArrowheads="1"/>
          </p:cNvSpPr>
          <p:nvPr>
            <p:ph type="sldNum" sz="quarter" idx="12"/>
          </p:nvPr>
        </p:nvSpPr>
        <p:spPr/>
        <p:txBody>
          <a:bodyPr/>
          <a:lstStyle>
            <a:lvl1pPr>
              <a:defRPr/>
            </a:lvl1pPr>
          </a:lstStyle>
          <a:p>
            <a:fld id="{6B893DC2-DB20-424A-90B5-E155FA4B7DB4}" type="slidenum">
              <a:rPr lang="en-US" altLang="en-US"/>
              <a:pPr/>
              <a:t>‹#›</a:t>
            </a:fld>
            <a:endParaRPr lang="en-US" altLang="en-US"/>
          </a:p>
        </p:txBody>
      </p:sp>
    </p:spTree>
    <p:extLst>
      <p:ext uri="{BB962C8B-B14F-4D97-AF65-F5344CB8AC3E}">
        <p14:creationId xmlns:p14="http://schemas.microsoft.com/office/powerpoint/2010/main" val="105317228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1426FEB-C416-9946-B40B-EC7614AEDFF2}"/>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7D9A9D09-A0B7-3447-8B60-B3C26CF7959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285D030-77FB-B142-B6F3-24B0A7B48182}"/>
              </a:ext>
            </a:extLst>
          </p:cNvPr>
          <p:cNvSpPr>
            <a:spLocks noGrp="1" noChangeArrowheads="1"/>
          </p:cNvSpPr>
          <p:nvPr>
            <p:ph type="sldNum" sz="quarter" idx="12"/>
          </p:nvPr>
        </p:nvSpPr>
        <p:spPr/>
        <p:txBody>
          <a:bodyPr/>
          <a:lstStyle>
            <a:lvl1pPr>
              <a:defRPr/>
            </a:lvl1pPr>
          </a:lstStyle>
          <a:p>
            <a:fld id="{39522BBC-34DB-404A-A013-BDBDED529955}" type="slidenum">
              <a:rPr lang="en-US" altLang="en-US"/>
              <a:pPr/>
              <a:t>‹#›</a:t>
            </a:fld>
            <a:endParaRPr lang="en-US" altLang="en-US"/>
          </a:p>
        </p:txBody>
      </p:sp>
    </p:spTree>
    <p:extLst>
      <p:ext uri="{BB962C8B-B14F-4D97-AF65-F5344CB8AC3E}">
        <p14:creationId xmlns:p14="http://schemas.microsoft.com/office/powerpoint/2010/main" val="371065588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1AA910-D612-E745-A852-42B9CBAB001D}"/>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C934D712-B8E9-A044-9D33-500BD813C7F6}"/>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02BD4F6-1456-534D-9B45-3DCD82063209}"/>
              </a:ext>
            </a:extLst>
          </p:cNvPr>
          <p:cNvSpPr>
            <a:spLocks noGrp="1" noChangeArrowheads="1"/>
          </p:cNvSpPr>
          <p:nvPr>
            <p:ph type="sldNum" sz="quarter" idx="12"/>
          </p:nvPr>
        </p:nvSpPr>
        <p:spPr/>
        <p:txBody>
          <a:bodyPr/>
          <a:lstStyle>
            <a:lvl1pPr>
              <a:defRPr/>
            </a:lvl1pPr>
          </a:lstStyle>
          <a:p>
            <a:fld id="{0954A494-EFFC-6947-B0E3-E43D476930CC}" type="slidenum">
              <a:rPr lang="en-US" altLang="en-US"/>
              <a:pPr/>
              <a:t>‹#›</a:t>
            </a:fld>
            <a:endParaRPr lang="en-US" altLang="en-US"/>
          </a:p>
        </p:txBody>
      </p:sp>
    </p:spTree>
    <p:extLst>
      <p:ext uri="{BB962C8B-B14F-4D97-AF65-F5344CB8AC3E}">
        <p14:creationId xmlns:p14="http://schemas.microsoft.com/office/powerpoint/2010/main" val="395675900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E46001E-122D-184F-8BA7-4C46790F8E0C}"/>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61AE96E9-0DE4-1149-96DA-73D7BC4D0FDF}"/>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D2C5B83-243E-B04E-A1F3-89C971F811B5}"/>
              </a:ext>
            </a:extLst>
          </p:cNvPr>
          <p:cNvSpPr>
            <a:spLocks noGrp="1" noChangeArrowheads="1"/>
          </p:cNvSpPr>
          <p:nvPr>
            <p:ph type="sldNum" sz="quarter" idx="12"/>
          </p:nvPr>
        </p:nvSpPr>
        <p:spPr/>
        <p:txBody>
          <a:bodyPr/>
          <a:lstStyle>
            <a:lvl1pPr>
              <a:defRPr/>
            </a:lvl1pPr>
          </a:lstStyle>
          <a:p>
            <a:fld id="{3ACD87BD-52DD-FD47-B33E-DDCBFCC69E40}" type="slidenum">
              <a:rPr lang="en-US" altLang="en-US"/>
              <a:pPr/>
              <a:t>‹#›</a:t>
            </a:fld>
            <a:endParaRPr lang="en-US" altLang="en-US"/>
          </a:p>
        </p:txBody>
      </p:sp>
    </p:spTree>
    <p:extLst>
      <p:ext uri="{BB962C8B-B14F-4D97-AF65-F5344CB8AC3E}">
        <p14:creationId xmlns:p14="http://schemas.microsoft.com/office/powerpoint/2010/main" val="40356277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507" y="273629"/>
            <a:ext cx="3008181" cy="1160763"/>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575615" y="273635"/>
            <a:ext cx="5110921" cy="5852775"/>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507" y="1434424"/>
            <a:ext cx="3008181" cy="4692013"/>
          </a:xfrm>
        </p:spPr>
        <p:txBody>
          <a:bodyPr/>
          <a:lstStyle>
            <a:lvl1pPr marL="0" indent="0">
              <a:buNone/>
              <a:defRPr sz="1200"/>
            </a:lvl1pPr>
            <a:lvl2pPr marL="398861" indent="0">
              <a:buNone/>
              <a:defRPr sz="1100"/>
            </a:lvl2pPr>
            <a:lvl3pPr marL="797715" indent="0">
              <a:buNone/>
              <a:defRPr sz="900"/>
            </a:lvl3pPr>
            <a:lvl4pPr marL="1196583" indent="0">
              <a:buNone/>
              <a:defRPr sz="800"/>
            </a:lvl4pPr>
            <a:lvl5pPr marL="1595441" indent="0">
              <a:buNone/>
              <a:defRPr sz="800"/>
            </a:lvl5pPr>
            <a:lvl6pPr marL="1994305" indent="0">
              <a:buNone/>
              <a:defRPr sz="800"/>
            </a:lvl6pPr>
            <a:lvl7pPr marL="2393160" indent="0">
              <a:buNone/>
              <a:defRPr sz="800"/>
            </a:lvl7pPr>
            <a:lvl8pPr marL="2792026" indent="0">
              <a:buNone/>
              <a:defRPr sz="800"/>
            </a:lvl8pPr>
            <a:lvl9pPr marL="3190887" indent="0">
              <a:buNone/>
              <a:defRPr sz="800"/>
            </a:lvl9pPr>
          </a:lstStyle>
          <a:p>
            <a:pPr lvl="0"/>
            <a:r>
              <a:rPr lang="en-US"/>
              <a:t>Click to edit Master text styles</a:t>
            </a:r>
          </a:p>
        </p:txBody>
      </p:sp>
      <p:sp>
        <p:nvSpPr>
          <p:cNvPr id="5" name="Rectangle 4">
            <a:extLst>
              <a:ext uri="{FF2B5EF4-FFF2-40B4-BE49-F238E27FC236}">
                <a16:creationId xmlns:a16="http://schemas.microsoft.com/office/drawing/2014/main" id="{4A4E0A6C-67E7-E940-8DEC-D51A988065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9A10F2D-6CDE-BD4B-A14C-BB2345F8148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15FA82-5906-7944-B5CC-08BAF5C69327}"/>
              </a:ext>
            </a:extLst>
          </p:cNvPr>
          <p:cNvSpPr>
            <a:spLocks noGrp="1" noChangeArrowheads="1"/>
          </p:cNvSpPr>
          <p:nvPr>
            <p:ph type="sldNum" sz="quarter" idx="12"/>
          </p:nvPr>
        </p:nvSpPr>
        <p:spPr>
          <a:ln/>
        </p:spPr>
        <p:txBody>
          <a:bodyPr/>
          <a:lstStyle>
            <a:lvl1pPr>
              <a:defRPr/>
            </a:lvl1pPr>
          </a:lstStyle>
          <a:p>
            <a:fld id="{83609453-E32F-5341-8485-4FDDBD9A086E}" type="slidenum">
              <a:rPr lang="en-US" altLang="en-US"/>
              <a:pPr/>
              <a:t>‹#›</a:t>
            </a:fld>
            <a:endParaRPr lang="en-US" altLang="en-US"/>
          </a:p>
        </p:txBody>
      </p:sp>
    </p:spTree>
    <p:extLst>
      <p:ext uri="{BB962C8B-B14F-4D97-AF65-F5344CB8AC3E}">
        <p14:creationId xmlns:p14="http://schemas.microsoft.com/office/powerpoint/2010/main" val="400060693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B36478F1-1C3A-534F-88B3-C081FA4A3503}"/>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907FE613-1C1B-C449-8275-EFAD34B042B2}"/>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71A2FD9-DC50-EC4C-8F61-313EB411F285}"/>
              </a:ext>
            </a:extLst>
          </p:cNvPr>
          <p:cNvSpPr>
            <a:spLocks noGrp="1" noChangeArrowheads="1"/>
          </p:cNvSpPr>
          <p:nvPr>
            <p:ph type="sldNum" sz="quarter" idx="12"/>
          </p:nvPr>
        </p:nvSpPr>
        <p:spPr/>
        <p:txBody>
          <a:bodyPr/>
          <a:lstStyle>
            <a:lvl1pPr>
              <a:defRPr/>
            </a:lvl1pPr>
          </a:lstStyle>
          <a:p>
            <a:fld id="{4DA6173E-78A5-F54F-98FB-186860B52283}" type="slidenum">
              <a:rPr lang="en-US" altLang="en-US"/>
              <a:pPr/>
              <a:t>‹#›</a:t>
            </a:fld>
            <a:endParaRPr lang="en-US" altLang="en-US"/>
          </a:p>
        </p:txBody>
      </p:sp>
    </p:spTree>
    <p:extLst>
      <p:ext uri="{BB962C8B-B14F-4D97-AF65-F5344CB8AC3E}">
        <p14:creationId xmlns:p14="http://schemas.microsoft.com/office/powerpoint/2010/main" val="4264026299"/>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E0B274B-E278-FE44-A1EF-4EB3E3ADC12D}"/>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865969E5-FE47-2449-B71D-10573502FC64}"/>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9A30BFF-0D3A-1640-8DED-9C13A4B07F26}"/>
              </a:ext>
            </a:extLst>
          </p:cNvPr>
          <p:cNvSpPr>
            <a:spLocks noGrp="1" noChangeArrowheads="1"/>
          </p:cNvSpPr>
          <p:nvPr>
            <p:ph type="sldNum" sz="quarter" idx="12"/>
          </p:nvPr>
        </p:nvSpPr>
        <p:spPr/>
        <p:txBody>
          <a:bodyPr/>
          <a:lstStyle>
            <a:lvl1pPr>
              <a:defRPr/>
            </a:lvl1pPr>
          </a:lstStyle>
          <a:p>
            <a:fld id="{CAEECE62-263D-3942-B6BD-5A1D366D5F39}" type="slidenum">
              <a:rPr lang="en-US" altLang="en-US"/>
              <a:pPr/>
              <a:t>‹#›</a:t>
            </a:fld>
            <a:endParaRPr lang="en-US" altLang="en-US"/>
          </a:p>
        </p:txBody>
      </p:sp>
    </p:spTree>
    <p:extLst>
      <p:ext uri="{BB962C8B-B14F-4D97-AF65-F5344CB8AC3E}">
        <p14:creationId xmlns:p14="http://schemas.microsoft.com/office/powerpoint/2010/main" val="3349214738"/>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5AB6314E-E72A-6C45-81B1-F36031CF4634}"/>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0DD2867-3B18-0142-8850-E426BAF0F733}"/>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B06397E6-394F-1E49-8699-315BBB7BA23A}"/>
              </a:ext>
            </a:extLst>
          </p:cNvPr>
          <p:cNvSpPr>
            <a:spLocks noGrp="1" noChangeArrowheads="1"/>
          </p:cNvSpPr>
          <p:nvPr>
            <p:ph type="sldNum" sz="quarter" idx="12"/>
          </p:nvPr>
        </p:nvSpPr>
        <p:spPr/>
        <p:txBody>
          <a:bodyPr/>
          <a:lstStyle>
            <a:lvl1pPr>
              <a:defRPr/>
            </a:lvl1pPr>
          </a:lstStyle>
          <a:p>
            <a:fld id="{0FB335F6-91A2-3743-B63D-C927BF8EBA58}" type="slidenum">
              <a:rPr lang="en-US" altLang="en-US"/>
              <a:pPr/>
              <a:t>‹#›</a:t>
            </a:fld>
            <a:endParaRPr lang="en-US" altLang="en-US"/>
          </a:p>
        </p:txBody>
      </p:sp>
    </p:spTree>
    <p:extLst>
      <p:ext uri="{BB962C8B-B14F-4D97-AF65-F5344CB8AC3E}">
        <p14:creationId xmlns:p14="http://schemas.microsoft.com/office/powerpoint/2010/main" val="984788588"/>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C27344B-2B0C-0547-B624-40A5CFFE901F}"/>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9287E6CC-7DBF-0146-99A0-54BED29F5E0B}"/>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1495267-9996-A04C-8437-917A81F20673}"/>
              </a:ext>
            </a:extLst>
          </p:cNvPr>
          <p:cNvSpPr>
            <a:spLocks noGrp="1" noChangeArrowheads="1"/>
          </p:cNvSpPr>
          <p:nvPr>
            <p:ph type="sldNum" sz="quarter" idx="12"/>
          </p:nvPr>
        </p:nvSpPr>
        <p:spPr/>
        <p:txBody>
          <a:bodyPr/>
          <a:lstStyle>
            <a:lvl1pPr>
              <a:defRPr/>
            </a:lvl1pPr>
          </a:lstStyle>
          <a:p>
            <a:fld id="{9F8D3066-A3DD-DA41-956A-79F06170D1C2}" type="slidenum">
              <a:rPr lang="en-US" altLang="en-US"/>
              <a:pPr/>
              <a:t>‹#›</a:t>
            </a:fld>
            <a:endParaRPr lang="en-US" altLang="en-US"/>
          </a:p>
        </p:txBody>
      </p:sp>
    </p:spTree>
    <p:extLst>
      <p:ext uri="{BB962C8B-B14F-4D97-AF65-F5344CB8AC3E}">
        <p14:creationId xmlns:p14="http://schemas.microsoft.com/office/powerpoint/2010/main" val="182648134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598A5F0-78D4-904B-9E0E-4086803F482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9F4C0A6-C728-0949-9F35-3D73B78FF2F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0FE187-5177-9245-A2D5-1712143921F3}"/>
              </a:ext>
            </a:extLst>
          </p:cNvPr>
          <p:cNvSpPr>
            <a:spLocks noGrp="1" noChangeArrowheads="1"/>
          </p:cNvSpPr>
          <p:nvPr>
            <p:ph type="sldNum" sz="quarter" idx="12"/>
          </p:nvPr>
        </p:nvSpPr>
        <p:spPr/>
        <p:txBody>
          <a:bodyPr/>
          <a:lstStyle>
            <a:lvl1pPr>
              <a:defRPr/>
            </a:lvl1pPr>
          </a:lstStyle>
          <a:p>
            <a:fld id="{115B2CCB-E12C-664C-9ED5-9A074B0F0EC0}" type="slidenum">
              <a:rPr lang="en-US" altLang="en-US"/>
              <a:pPr/>
              <a:t>‹#›</a:t>
            </a:fld>
            <a:endParaRPr lang="en-US" altLang="en-US"/>
          </a:p>
        </p:txBody>
      </p:sp>
    </p:spTree>
    <p:extLst>
      <p:ext uri="{BB962C8B-B14F-4D97-AF65-F5344CB8AC3E}">
        <p14:creationId xmlns:p14="http://schemas.microsoft.com/office/powerpoint/2010/main" val="131778770"/>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5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73CB7C2-A98D-5F4A-9B80-24733171F04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E2D9B5C-5F1F-8649-88F4-20A7AFABDE8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42D6A23-4583-A24F-ADEF-8740D2A96A20}"/>
              </a:ext>
            </a:extLst>
          </p:cNvPr>
          <p:cNvSpPr>
            <a:spLocks noGrp="1" noChangeArrowheads="1"/>
          </p:cNvSpPr>
          <p:nvPr>
            <p:ph type="sldNum" sz="quarter" idx="12"/>
          </p:nvPr>
        </p:nvSpPr>
        <p:spPr/>
        <p:txBody>
          <a:bodyPr/>
          <a:lstStyle>
            <a:lvl1pPr>
              <a:defRPr/>
            </a:lvl1pPr>
          </a:lstStyle>
          <a:p>
            <a:fld id="{BC869EA9-D697-1C4B-B470-2628C0AA3D72}" type="slidenum">
              <a:rPr lang="en-US" altLang="en-US"/>
              <a:pPr/>
              <a:t>‹#›</a:t>
            </a:fld>
            <a:endParaRPr lang="en-US" altLang="en-US"/>
          </a:p>
        </p:txBody>
      </p:sp>
    </p:spTree>
    <p:extLst>
      <p:ext uri="{BB962C8B-B14F-4D97-AF65-F5344CB8AC3E}">
        <p14:creationId xmlns:p14="http://schemas.microsoft.com/office/powerpoint/2010/main" val="339422998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397E0B-1F61-414E-B564-90A4BF8E26FA}"/>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410E9FD-0F41-1142-8F11-1165BBAAA8A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883A7A1-829A-C34C-9E53-B097BAF692F4}"/>
              </a:ext>
            </a:extLst>
          </p:cNvPr>
          <p:cNvSpPr>
            <a:spLocks noGrp="1" noChangeArrowheads="1"/>
          </p:cNvSpPr>
          <p:nvPr>
            <p:ph type="sldNum" sz="quarter" idx="12"/>
          </p:nvPr>
        </p:nvSpPr>
        <p:spPr/>
        <p:txBody>
          <a:bodyPr/>
          <a:lstStyle>
            <a:lvl1pPr>
              <a:defRPr/>
            </a:lvl1pPr>
          </a:lstStyle>
          <a:p>
            <a:fld id="{675AC493-18D5-D14B-A90C-C89A20969D49}" type="slidenum">
              <a:rPr lang="en-US" altLang="en-US"/>
              <a:pPr/>
              <a:t>‹#›</a:t>
            </a:fld>
            <a:endParaRPr lang="en-US" altLang="en-US"/>
          </a:p>
        </p:txBody>
      </p:sp>
    </p:spTree>
    <p:extLst>
      <p:ext uri="{BB962C8B-B14F-4D97-AF65-F5344CB8AC3E}">
        <p14:creationId xmlns:p14="http://schemas.microsoft.com/office/powerpoint/2010/main" val="56424512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9C74490-7CC5-5A47-B6B1-0972973FD05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E113F0D-0BC0-C246-8E40-9AACE1D5C18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33D7DEF-43B3-714B-B3A6-1FBC16815E78}"/>
              </a:ext>
            </a:extLst>
          </p:cNvPr>
          <p:cNvSpPr>
            <a:spLocks noGrp="1" noChangeArrowheads="1"/>
          </p:cNvSpPr>
          <p:nvPr>
            <p:ph type="sldNum" sz="quarter" idx="12"/>
          </p:nvPr>
        </p:nvSpPr>
        <p:spPr/>
        <p:txBody>
          <a:bodyPr/>
          <a:lstStyle>
            <a:lvl1pPr>
              <a:defRPr/>
            </a:lvl1pPr>
          </a:lstStyle>
          <a:p>
            <a:fld id="{9FAE88C8-8380-4E44-A761-5B4EB91AE0FC}" type="slidenum">
              <a:rPr lang="en-US" altLang="en-US"/>
              <a:pPr/>
              <a:t>‹#›</a:t>
            </a:fld>
            <a:endParaRPr lang="en-US" altLang="en-US"/>
          </a:p>
        </p:txBody>
      </p:sp>
    </p:spTree>
    <p:extLst>
      <p:ext uri="{BB962C8B-B14F-4D97-AF65-F5344CB8AC3E}">
        <p14:creationId xmlns:p14="http://schemas.microsoft.com/office/powerpoint/2010/main" val="402712427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7AA34EA-7B7F-3443-B275-F8F000EB008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28549FC-DC6D-3C4E-9E05-19AC1C848FA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5BF685-A0AC-8848-B4BF-43A9197B3F5A}"/>
              </a:ext>
            </a:extLst>
          </p:cNvPr>
          <p:cNvSpPr>
            <a:spLocks noGrp="1" noChangeArrowheads="1"/>
          </p:cNvSpPr>
          <p:nvPr>
            <p:ph type="sldNum" sz="quarter" idx="12"/>
          </p:nvPr>
        </p:nvSpPr>
        <p:spPr/>
        <p:txBody>
          <a:bodyPr/>
          <a:lstStyle>
            <a:lvl1pPr>
              <a:defRPr/>
            </a:lvl1pPr>
          </a:lstStyle>
          <a:p>
            <a:fld id="{8F7EFCDA-B77E-964A-85D7-E2B991BB23CC}" type="slidenum">
              <a:rPr lang="en-US" altLang="en-US"/>
              <a:pPr/>
              <a:t>‹#›</a:t>
            </a:fld>
            <a:endParaRPr lang="en-US" altLang="en-US"/>
          </a:p>
        </p:txBody>
      </p:sp>
    </p:spTree>
    <p:extLst>
      <p:ext uri="{BB962C8B-B14F-4D97-AF65-F5344CB8AC3E}">
        <p14:creationId xmlns:p14="http://schemas.microsoft.com/office/powerpoint/2010/main" val="322993398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4B3983-05F7-BF45-98BC-803CC0E8C21B}"/>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C5CD9362-560F-8347-8896-F69F17CF8399}"/>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FA63CB06-044D-9844-8F5D-88B4FDBC89E8}"/>
              </a:ext>
            </a:extLst>
          </p:cNvPr>
          <p:cNvSpPr>
            <a:spLocks noGrp="1" noChangeArrowheads="1"/>
          </p:cNvSpPr>
          <p:nvPr>
            <p:ph type="sldNum" sz="quarter" idx="12"/>
          </p:nvPr>
        </p:nvSpPr>
        <p:spPr/>
        <p:txBody>
          <a:bodyPr/>
          <a:lstStyle>
            <a:lvl1pPr>
              <a:defRPr/>
            </a:lvl1pPr>
          </a:lstStyle>
          <a:p>
            <a:fld id="{43387736-0B68-CA44-95B2-82B78B9DBA9B}" type="slidenum">
              <a:rPr lang="en-US" altLang="en-US"/>
              <a:pPr/>
              <a:t>‹#›</a:t>
            </a:fld>
            <a:endParaRPr lang="en-US" altLang="en-US"/>
          </a:p>
        </p:txBody>
      </p:sp>
    </p:spTree>
    <p:extLst>
      <p:ext uri="{BB962C8B-B14F-4D97-AF65-F5344CB8AC3E}">
        <p14:creationId xmlns:p14="http://schemas.microsoft.com/office/powerpoint/2010/main" val="20613492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913" y="4800027"/>
            <a:ext cx="5486943" cy="567420"/>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791913" y="612065"/>
            <a:ext cx="5486943" cy="4115952"/>
          </a:xfrm>
        </p:spPr>
        <p:txBody>
          <a:bodyPr/>
          <a:lstStyle>
            <a:lvl1pPr marL="0" indent="0">
              <a:buNone/>
              <a:defRPr sz="2800"/>
            </a:lvl1pPr>
            <a:lvl2pPr marL="398861" indent="0">
              <a:buNone/>
              <a:defRPr sz="2500"/>
            </a:lvl2pPr>
            <a:lvl3pPr marL="797715" indent="0">
              <a:buNone/>
              <a:defRPr sz="2100"/>
            </a:lvl3pPr>
            <a:lvl4pPr marL="1196583" indent="0">
              <a:buNone/>
              <a:defRPr sz="1800"/>
            </a:lvl4pPr>
            <a:lvl5pPr marL="1595441" indent="0">
              <a:buNone/>
              <a:defRPr sz="1800"/>
            </a:lvl5pPr>
            <a:lvl6pPr marL="1994305" indent="0">
              <a:buNone/>
              <a:defRPr sz="1800"/>
            </a:lvl6pPr>
            <a:lvl7pPr marL="2393160" indent="0">
              <a:buNone/>
              <a:defRPr sz="1800"/>
            </a:lvl7pPr>
            <a:lvl8pPr marL="2792026" indent="0">
              <a:buNone/>
              <a:defRPr sz="1800"/>
            </a:lvl8pPr>
            <a:lvl9pPr marL="3190887" indent="0">
              <a:buNone/>
              <a:defRPr sz="1800"/>
            </a:lvl9pPr>
          </a:lstStyle>
          <a:p>
            <a:pPr lvl="0"/>
            <a:endParaRPr lang="en-US" noProof="0"/>
          </a:p>
        </p:txBody>
      </p:sp>
      <p:sp>
        <p:nvSpPr>
          <p:cNvPr id="4" name="Text Placeholder 3"/>
          <p:cNvSpPr>
            <a:spLocks noGrp="1"/>
          </p:cNvSpPr>
          <p:nvPr>
            <p:ph type="body" sz="half" idx="2"/>
          </p:nvPr>
        </p:nvSpPr>
        <p:spPr>
          <a:xfrm>
            <a:off x="1791913" y="5367446"/>
            <a:ext cx="5486943" cy="805044"/>
          </a:xfrm>
        </p:spPr>
        <p:txBody>
          <a:bodyPr/>
          <a:lstStyle>
            <a:lvl1pPr marL="0" indent="0">
              <a:buNone/>
              <a:defRPr sz="1200"/>
            </a:lvl1pPr>
            <a:lvl2pPr marL="398861" indent="0">
              <a:buNone/>
              <a:defRPr sz="1100"/>
            </a:lvl2pPr>
            <a:lvl3pPr marL="797715" indent="0">
              <a:buNone/>
              <a:defRPr sz="900"/>
            </a:lvl3pPr>
            <a:lvl4pPr marL="1196583" indent="0">
              <a:buNone/>
              <a:defRPr sz="800"/>
            </a:lvl4pPr>
            <a:lvl5pPr marL="1595441" indent="0">
              <a:buNone/>
              <a:defRPr sz="800"/>
            </a:lvl5pPr>
            <a:lvl6pPr marL="1994305" indent="0">
              <a:buNone/>
              <a:defRPr sz="800"/>
            </a:lvl6pPr>
            <a:lvl7pPr marL="2393160" indent="0">
              <a:buNone/>
              <a:defRPr sz="800"/>
            </a:lvl7pPr>
            <a:lvl8pPr marL="2792026" indent="0">
              <a:buNone/>
              <a:defRPr sz="800"/>
            </a:lvl8pPr>
            <a:lvl9pPr marL="3190887" indent="0">
              <a:buNone/>
              <a:defRPr sz="800"/>
            </a:lvl9pPr>
          </a:lstStyle>
          <a:p>
            <a:pPr lvl="0"/>
            <a:r>
              <a:rPr lang="en-US"/>
              <a:t>Click to edit Master text styles</a:t>
            </a:r>
          </a:p>
        </p:txBody>
      </p:sp>
      <p:sp>
        <p:nvSpPr>
          <p:cNvPr id="5" name="Rectangle 4">
            <a:extLst>
              <a:ext uri="{FF2B5EF4-FFF2-40B4-BE49-F238E27FC236}">
                <a16:creationId xmlns:a16="http://schemas.microsoft.com/office/drawing/2014/main" id="{6D1CFD7C-FE44-1746-AE10-A2320163FC3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55C08F4-17E2-0142-A291-F66E12EADD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74993D3-C2DB-6141-BCE3-5E81E0A4C897}"/>
              </a:ext>
            </a:extLst>
          </p:cNvPr>
          <p:cNvSpPr>
            <a:spLocks noGrp="1" noChangeArrowheads="1"/>
          </p:cNvSpPr>
          <p:nvPr>
            <p:ph type="sldNum" sz="quarter" idx="12"/>
          </p:nvPr>
        </p:nvSpPr>
        <p:spPr>
          <a:ln/>
        </p:spPr>
        <p:txBody>
          <a:bodyPr/>
          <a:lstStyle>
            <a:lvl1pPr>
              <a:defRPr/>
            </a:lvl1pPr>
          </a:lstStyle>
          <a:p>
            <a:fld id="{B513BA02-9743-BA49-8EE2-3722704DC083}" type="slidenum">
              <a:rPr lang="en-US" altLang="en-US"/>
              <a:pPr/>
              <a:t>‹#›</a:t>
            </a:fld>
            <a:endParaRPr lang="en-US" altLang="en-US"/>
          </a:p>
        </p:txBody>
      </p:sp>
    </p:spTree>
    <p:extLst>
      <p:ext uri="{BB962C8B-B14F-4D97-AF65-F5344CB8AC3E}">
        <p14:creationId xmlns:p14="http://schemas.microsoft.com/office/powerpoint/2010/main" val="252556319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1791B0E-E39A-7240-B896-CBA769E1E1A0}"/>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0BB8E77F-04E0-B04F-8454-AB446E6B6379}"/>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42E1CDF-2578-204A-B151-F9C9F36B7346}"/>
              </a:ext>
            </a:extLst>
          </p:cNvPr>
          <p:cNvSpPr>
            <a:spLocks noGrp="1" noChangeArrowheads="1"/>
          </p:cNvSpPr>
          <p:nvPr>
            <p:ph type="sldNum" sz="quarter" idx="12"/>
          </p:nvPr>
        </p:nvSpPr>
        <p:spPr/>
        <p:txBody>
          <a:bodyPr/>
          <a:lstStyle>
            <a:lvl1pPr>
              <a:defRPr/>
            </a:lvl1pPr>
          </a:lstStyle>
          <a:p>
            <a:fld id="{05516A59-1343-A54C-81F7-A6F8B93B63B5}" type="slidenum">
              <a:rPr lang="en-US" altLang="en-US"/>
              <a:pPr/>
              <a:t>‹#›</a:t>
            </a:fld>
            <a:endParaRPr lang="en-US" altLang="en-US"/>
          </a:p>
        </p:txBody>
      </p:sp>
    </p:spTree>
    <p:extLst>
      <p:ext uri="{BB962C8B-B14F-4D97-AF65-F5344CB8AC3E}">
        <p14:creationId xmlns:p14="http://schemas.microsoft.com/office/powerpoint/2010/main" val="3183193618"/>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9A8F211-07DE-B748-9AD6-1035936929A5}"/>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C549E00B-AB17-C040-AC54-AA928942A56C}"/>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E18A1D4-97A3-1243-89EC-712B7B5E9591}"/>
              </a:ext>
            </a:extLst>
          </p:cNvPr>
          <p:cNvSpPr>
            <a:spLocks noGrp="1" noChangeArrowheads="1"/>
          </p:cNvSpPr>
          <p:nvPr>
            <p:ph type="sldNum" sz="quarter" idx="12"/>
          </p:nvPr>
        </p:nvSpPr>
        <p:spPr/>
        <p:txBody>
          <a:bodyPr/>
          <a:lstStyle>
            <a:lvl1pPr>
              <a:defRPr/>
            </a:lvl1pPr>
          </a:lstStyle>
          <a:p>
            <a:fld id="{BAE621C5-223E-4F44-BCFE-FA0015B96A8D}" type="slidenum">
              <a:rPr lang="en-US" altLang="en-US"/>
              <a:pPr/>
              <a:t>‹#›</a:t>
            </a:fld>
            <a:endParaRPr lang="en-US" altLang="en-US"/>
          </a:p>
        </p:txBody>
      </p:sp>
    </p:spTree>
    <p:extLst>
      <p:ext uri="{BB962C8B-B14F-4D97-AF65-F5344CB8AC3E}">
        <p14:creationId xmlns:p14="http://schemas.microsoft.com/office/powerpoint/2010/main" val="200058136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3858BB7-08CC-D742-A709-9812A671B042}"/>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FBFE02DC-E2E7-0443-B738-298BD0A4DEED}"/>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1CCD4296-7696-1B4B-9D96-30F408037C8D}"/>
              </a:ext>
            </a:extLst>
          </p:cNvPr>
          <p:cNvSpPr>
            <a:spLocks noGrp="1" noChangeArrowheads="1"/>
          </p:cNvSpPr>
          <p:nvPr>
            <p:ph type="sldNum" sz="quarter" idx="12"/>
          </p:nvPr>
        </p:nvSpPr>
        <p:spPr/>
        <p:txBody>
          <a:bodyPr/>
          <a:lstStyle>
            <a:lvl1pPr>
              <a:defRPr/>
            </a:lvl1pPr>
          </a:lstStyle>
          <a:p>
            <a:fld id="{3E1038DA-0C1E-AF4B-8D7A-8723CD6F4108}" type="slidenum">
              <a:rPr lang="en-US" altLang="en-US"/>
              <a:pPr/>
              <a:t>‹#›</a:t>
            </a:fld>
            <a:endParaRPr lang="en-US" altLang="en-US"/>
          </a:p>
        </p:txBody>
      </p:sp>
    </p:spTree>
    <p:extLst>
      <p:ext uri="{BB962C8B-B14F-4D97-AF65-F5344CB8AC3E}">
        <p14:creationId xmlns:p14="http://schemas.microsoft.com/office/powerpoint/2010/main" val="15576410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3066F46E-F783-DE4C-91EF-A1FB5EE4074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42CF1073-C8C2-1347-AAEB-E3B794388177}"/>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DD90761-F640-C746-AF26-35491D924D36}"/>
              </a:ext>
            </a:extLst>
          </p:cNvPr>
          <p:cNvSpPr>
            <a:spLocks noGrp="1" noChangeArrowheads="1"/>
          </p:cNvSpPr>
          <p:nvPr>
            <p:ph type="sldNum" sz="quarter" idx="12"/>
          </p:nvPr>
        </p:nvSpPr>
        <p:spPr/>
        <p:txBody>
          <a:bodyPr/>
          <a:lstStyle>
            <a:lvl1pPr>
              <a:defRPr/>
            </a:lvl1pPr>
          </a:lstStyle>
          <a:p>
            <a:fld id="{4550A110-0C37-D946-873F-96C4314AEDF0}" type="slidenum">
              <a:rPr lang="en-US" altLang="en-US"/>
              <a:pPr/>
              <a:t>‹#›</a:t>
            </a:fld>
            <a:endParaRPr lang="en-US" altLang="en-US"/>
          </a:p>
        </p:txBody>
      </p:sp>
    </p:spTree>
    <p:extLst>
      <p:ext uri="{BB962C8B-B14F-4D97-AF65-F5344CB8AC3E}">
        <p14:creationId xmlns:p14="http://schemas.microsoft.com/office/powerpoint/2010/main" val="393626946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BF7150C3-4846-CD45-B9C1-614B47068CC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B5F7A772-F8BD-984D-92A2-44700794A6A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F4B7020-127F-864A-A2FF-9A6476EDE3A9}"/>
              </a:ext>
            </a:extLst>
          </p:cNvPr>
          <p:cNvSpPr>
            <a:spLocks noGrp="1" noChangeArrowheads="1"/>
          </p:cNvSpPr>
          <p:nvPr>
            <p:ph type="sldNum" sz="quarter" idx="12"/>
          </p:nvPr>
        </p:nvSpPr>
        <p:spPr/>
        <p:txBody>
          <a:bodyPr/>
          <a:lstStyle>
            <a:lvl1pPr>
              <a:defRPr/>
            </a:lvl1pPr>
          </a:lstStyle>
          <a:p>
            <a:fld id="{47FF8EAF-4FDB-4447-A136-3025B17DE9C9}" type="slidenum">
              <a:rPr lang="en-US" altLang="en-US"/>
              <a:pPr/>
              <a:t>‹#›</a:t>
            </a:fld>
            <a:endParaRPr lang="en-US" altLang="en-US"/>
          </a:p>
        </p:txBody>
      </p:sp>
    </p:spTree>
    <p:extLst>
      <p:ext uri="{BB962C8B-B14F-4D97-AF65-F5344CB8AC3E}">
        <p14:creationId xmlns:p14="http://schemas.microsoft.com/office/powerpoint/2010/main" val="410740841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111BA77-9E80-984C-BB8F-F464070A5A6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8C85B04-41B6-B44E-8FD3-6A5B5BEFD0D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5D86C1-6FDF-DC46-8BA1-DC70A7CAFF99}"/>
              </a:ext>
            </a:extLst>
          </p:cNvPr>
          <p:cNvSpPr>
            <a:spLocks noGrp="1" noChangeArrowheads="1"/>
          </p:cNvSpPr>
          <p:nvPr>
            <p:ph type="sldNum" sz="quarter" idx="12"/>
          </p:nvPr>
        </p:nvSpPr>
        <p:spPr/>
        <p:txBody>
          <a:bodyPr/>
          <a:lstStyle>
            <a:lvl1pPr>
              <a:defRPr/>
            </a:lvl1pPr>
          </a:lstStyle>
          <a:p>
            <a:fld id="{753994F2-2383-E54E-A01F-DD55AF0F41C0}" type="slidenum">
              <a:rPr lang="en-US" altLang="en-US"/>
              <a:pPr/>
              <a:t>‹#›</a:t>
            </a:fld>
            <a:endParaRPr lang="en-US" altLang="en-US"/>
          </a:p>
        </p:txBody>
      </p:sp>
    </p:spTree>
    <p:extLst>
      <p:ext uri="{BB962C8B-B14F-4D97-AF65-F5344CB8AC3E}">
        <p14:creationId xmlns:p14="http://schemas.microsoft.com/office/powerpoint/2010/main" val="216235364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0DA9993-DA5D-AC45-B582-2E824440A3B6}"/>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4D3C2BFE-78C3-4D41-907A-3BC1D7D581B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999A449-0E08-AB4C-B865-68732BC9A1F3}"/>
              </a:ext>
            </a:extLst>
          </p:cNvPr>
          <p:cNvSpPr>
            <a:spLocks noGrp="1" noChangeArrowheads="1"/>
          </p:cNvSpPr>
          <p:nvPr>
            <p:ph type="sldNum" sz="quarter" idx="12"/>
          </p:nvPr>
        </p:nvSpPr>
        <p:spPr/>
        <p:txBody>
          <a:bodyPr/>
          <a:lstStyle>
            <a:lvl1pPr>
              <a:defRPr/>
            </a:lvl1pPr>
          </a:lstStyle>
          <a:p>
            <a:fld id="{CAEA10E3-B8F7-FC48-8264-BE7C7CD1E210}" type="slidenum">
              <a:rPr lang="en-US" altLang="en-US"/>
              <a:pPr/>
              <a:t>‹#›</a:t>
            </a:fld>
            <a:endParaRPr lang="en-US" altLang="en-US"/>
          </a:p>
        </p:txBody>
      </p:sp>
    </p:spTree>
    <p:extLst>
      <p:ext uri="{BB962C8B-B14F-4D97-AF65-F5344CB8AC3E}">
        <p14:creationId xmlns:p14="http://schemas.microsoft.com/office/powerpoint/2010/main" val="428037087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56"/>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1C0DA95F-706D-1248-84EF-EBD4C0582DCB}"/>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15543AD2-DDE8-7D42-A334-16F6187C08FD}"/>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D2BD405D-19C6-034A-A59E-435754EDE318}"/>
              </a:ext>
            </a:extLst>
          </p:cNvPr>
          <p:cNvSpPr>
            <a:spLocks noGrp="1"/>
          </p:cNvSpPr>
          <p:nvPr>
            <p:ph type="sldNum" sz="quarter" idx="12"/>
          </p:nvPr>
        </p:nvSpPr>
        <p:spPr>
          <a:xfrm>
            <a:off x="6553200" y="6245225"/>
            <a:ext cx="2133600" cy="476251"/>
          </a:xfrm>
        </p:spPr>
        <p:txBody>
          <a:bodyPr/>
          <a:lstStyle>
            <a:lvl1pPr>
              <a:defRPr/>
            </a:lvl1pPr>
          </a:lstStyle>
          <a:p>
            <a:fld id="{6379ABC3-615A-BF4B-B25E-ADE24785FE94}" type="slidenum">
              <a:rPr lang="en-US" altLang="en-US"/>
              <a:pPr/>
              <a:t>‹#›</a:t>
            </a:fld>
            <a:endParaRPr lang="en-US" altLang="en-US"/>
          </a:p>
        </p:txBody>
      </p:sp>
    </p:spTree>
    <p:extLst>
      <p:ext uri="{BB962C8B-B14F-4D97-AF65-F5344CB8AC3E}">
        <p14:creationId xmlns:p14="http://schemas.microsoft.com/office/powerpoint/2010/main" val="4045889691"/>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F8169A-8FE7-7847-A959-AFFFA132A3E9}"/>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35C1ACC1-89E5-334F-9AF0-0196B84663C0}"/>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1892499-3D4E-0C4B-A7A7-1FA3D8E8B24C}"/>
              </a:ext>
            </a:extLst>
          </p:cNvPr>
          <p:cNvSpPr>
            <a:spLocks noGrp="1" noChangeArrowheads="1"/>
          </p:cNvSpPr>
          <p:nvPr>
            <p:ph type="sldNum" sz="quarter" idx="12"/>
          </p:nvPr>
        </p:nvSpPr>
        <p:spPr/>
        <p:txBody>
          <a:bodyPr/>
          <a:lstStyle>
            <a:lvl1pPr>
              <a:defRPr/>
            </a:lvl1pPr>
          </a:lstStyle>
          <a:p>
            <a:fld id="{00383B1C-775C-A249-8CA4-0EB46C88A790}" type="slidenum">
              <a:rPr lang="en-US" altLang="en-US"/>
              <a:pPr/>
              <a:t>‹#›</a:t>
            </a:fld>
            <a:endParaRPr lang="en-US" altLang="en-US"/>
          </a:p>
        </p:txBody>
      </p:sp>
    </p:spTree>
    <p:extLst>
      <p:ext uri="{BB962C8B-B14F-4D97-AF65-F5344CB8AC3E}">
        <p14:creationId xmlns:p14="http://schemas.microsoft.com/office/powerpoint/2010/main" val="19978919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93"/>
            <a:ext cx="7772400" cy="276999"/>
          </a:xfrm>
          <a:prstGeom prst="rect">
            <a:avLst/>
          </a:prstGeom>
        </p:spPr>
        <p:txBody>
          <a:bodyPr/>
          <a:lstStyle>
            <a:lvl1pPr>
              <a:defRPr/>
            </a:lvl1pPr>
          </a:lstStyle>
          <a:p>
            <a:endParaRPr/>
          </a:p>
        </p:txBody>
      </p:sp>
      <p:sp>
        <p:nvSpPr>
          <p:cNvPr id="3" name="Holder 3"/>
          <p:cNvSpPr>
            <a:spLocks noGrp="1"/>
          </p:cNvSpPr>
          <p:nvPr>
            <p:ph type="subTitle" idx="4"/>
          </p:nvPr>
        </p:nvSpPr>
        <p:spPr>
          <a:xfrm>
            <a:off x="1371600" y="3840495"/>
            <a:ext cx="6400800" cy="276999"/>
          </a:xfrm>
          <a:prstGeom prst="rect">
            <a:avLst/>
          </a:prstGeom>
        </p:spPr>
        <p:txBody>
          <a:bodyPr/>
          <a:lstStyle>
            <a:lvl1pPr>
              <a:defRPr/>
            </a:lvl1pPr>
          </a:lstStyle>
          <a:p>
            <a:endParaRPr/>
          </a:p>
        </p:txBody>
      </p:sp>
      <p:sp>
        <p:nvSpPr>
          <p:cNvPr id="4" name="Holder 4">
            <a:extLst>
              <a:ext uri="{FF2B5EF4-FFF2-40B4-BE49-F238E27FC236}">
                <a16:creationId xmlns:a16="http://schemas.microsoft.com/office/drawing/2014/main" id="{A4DF88CF-A37C-AC4A-AB75-256B36A1F690}"/>
              </a:ext>
            </a:extLst>
          </p:cNvPr>
          <p:cNvSpPr>
            <a:spLocks noGrp="1"/>
          </p:cNvSpPr>
          <p:nvPr>
            <p:ph type="ftr" sz="quarter" idx="10"/>
          </p:nvPr>
        </p:nvSpPr>
        <p:spPr/>
        <p:txBody>
          <a:bodyPr/>
          <a:lstStyle>
            <a:lvl1pPr algn="ctr">
              <a:defRPr>
                <a:latin typeface="Times New Roman" pitchFamily="18" charset="0"/>
                <a:cs typeface="+mn-cs"/>
              </a:defRPr>
            </a:lvl1pPr>
          </a:lstStyle>
          <a:p>
            <a:pPr>
              <a:defRPr/>
            </a:pPr>
            <a:r>
              <a:rPr lang="en-US"/>
              <a:t>©AstraZeneca 2015</a:t>
            </a:r>
          </a:p>
        </p:txBody>
      </p:sp>
      <p:sp>
        <p:nvSpPr>
          <p:cNvPr id="5" name="Holder 5">
            <a:extLst>
              <a:ext uri="{FF2B5EF4-FFF2-40B4-BE49-F238E27FC236}">
                <a16:creationId xmlns:a16="http://schemas.microsoft.com/office/drawing/2014/main" id="{41AB2AC6-ABE0-2746-BF44-2497EE27D97E}"/>
              </a:ext>
            </a:extLst>
          </p:cNvPr>
          <p:cNvSpPr>
            <a:spLocks noGrp="1"/>
          </p:cNvSpPr>
          <p:nvPr>
            <p:ph type="dt" sz="half" idx="11"/>
          </p:nvPr>
        </p:nvSpPr>
        <p:spPr/>
        <p:txBody>
          <a:bodyPr/>
          <a:lstStyle>
            <a:lvl1pPr>
              <a:defRPr/>
            </a:lvl1pPr>
          </a:lstStyle>
          <a:p>
            <a:pPr>
              <a:defRPr/>
            </a:pPr>
            <a:fld id="{C3B82A44-022B-1849-9D90-F435CB5B461F}" type="datetimeFigureOut">
              <a:rPr lang="en-US"/>
              <a:pPr>
                <a:defRPr/>
              </a:pPr>
              <a:t>9/4/2020</a:t>
            </a:fld>
            <a:endParaRPr lang="en-US"/>
          </a:p>
        </p:txBody>
      </p:sp>
      <p:sp>
        <p:nvSpPr>
          <p:cNvPr id="6" name="Holder 6">
            <a:extLst>
              <a:ext uri="{FF2B5EF4-FFF2-40B4-BE49-F238E27FC236}">
                <a16:creationId xmlns:a16="http://schemas.microsoft.com/office/drawing/2014/main" id="{7BE6E45F-C9A7-DF4C-8CD7-70C44D941BBE}"/>
              </a:ext>
            </a:extLst>
          </p:cNvPr>
          <p:cNvSpPr>
            <a:spLocks noGrp="1"/>
          </p:cNvSpPr>
          <p:nvPr>
            <p:ph type="sldNum" sz="quarter" idx="12"/>
          </p:nvPr>
        </p:nvSpPr>
        <p:spPr/>
        <p:txBody>
          <a:bodyPr/>
          <a:lstStyle>
            <a:lvl1pPr algn="ctr">
              <a:defRPr>
                <a:latin typeface="Times New Roman" panose="02020603050405020304" pitchFamily="18" charset="0"/>
              </a:defRPr>
            </a:lvl1pPr>
          </a:lstStyle>
          <a:p>
            <a:fld id="{3F1D8AE9-4E6D-9B42-B31B-81751AC81DD4}" type="slidenum">
              <a:rPr lang="en-US" altLang="en-US"/>
              <a:pPr/>
              <a:t>‹#›</a:t>
            </a:fld>
            <a:endParaRPr lang="en-US" altLang="en-US"/>
          </a:p>
        </p:txBody>
      </p:sp>
    </p:spTree>
    <p:extLst>
      <p:ext uri="{BB962C8B-B14F-4D97-AF65-F5344CB8AC3E}">
        <p14:creationId xmlns:p14="http://schemas.microsoft.com/office/powerpoint/2010/main" val="288185713"/>
      </p:ext>
    </p:extLst>
  </p:cSld>
  <p:clrMapOvr>
    <a:masterClrMapping/>
  </p:clrMapOvr>
  <p:transition spd="slow">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17FA855-D558-FE4F-BF61-D24181BA451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9EB0F0C-E026-CA4B-8698-4C947E6E80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F084AEB-2B61-664C-A086-F42D72DB3677}"/>
              </a:ext>
            </a:extLst>
          </p:cNvPr>
          <p:cNvSpPr>
            <a:spLocks noGrp="1" noChangeArrowheads="1"/>
          </p:cNvSpPr>
          <p:nvPr>
            <p:ph type="sldNum" sz="quarter" idx="12"/>
          </p:nvPr>
        </p:nvSpPr>
        <p:spPr>
          <a:ln/>
        </p:spPr>
        <p:txBody>
          <a:bodyPr/>
          <a:lstStyle>
            <a:lvl1pPr>
              <a:defRPr/>
            </a:lvl1pPr>
          </a:lstStyle>
          <a:p>
            <a:fld id="{DDD40C76-97F1-EC4C-BF74-3CE28F71DDD9}" type="slidenum">
              <a:rPr lang="en-US" altLang="en-US"/>
              <a:pPr/>
              <a:t>‹#›</a:t>
            </a:fld>
            <a:endParaRPr lang="en-US" altLang="en-US"/>
          </a:p>
        </p:txBody>
      </p:sp>
    </p:spTree>
    <p:extLst>
      <p:ext uri="{BB962C8B-B14F-4D97-AF65-F5344CB8AC3E}">
        <p14:creationId xmlns:p14="http://schemas.microsoft.com/office/powerpoint/2010/main" val="190468409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bk object 16">
            <a:extLst>
              <a:ext uri="{FF2B5EF4-FFF2-40B4-BE49-F238E27FC236}">
                <a16:creationId xmlns:a16="http://schemas.microsoft.com/office/drawing/2014/main" id="{74EC538D-861B-3C45-8479-C43CC9FB8ECB}"/>
              </a:ext>
            </a:extLst>
          </p:cNvPr>
          <p:cNvSpPr/>
          <p:nvPr/>
        </p:nvSpPr>
        <p:spPr>
          <a:xfrm>
            <a:off x="0" y="0"/>
            <a:ext cx="9144000" cy="6858000"/>
          </a:xfrm>
          <a:prstGeom prst="rect">
            <a:avLst/>
          </a:prstGeom>
          <a:blipFill>
            <a:blip r:embed="rId2" cstate="print"/>
            <a:stretch>
              <a:fillRect/>
            </a:stretch>
          </a:blip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5" name="bk object 17">
            <a:extLst>
              <a:ext uri="{FF2B5EF4-FFF2-40B4-BE49-F238E27FC236}">
                <a16:creationId xmlns:a16="http://schemas.microsoft.com/office/drawing/2014/main" id="{A18ECF7B-135F-1F4C-99B7-958166B90FE9}"/>
              </a:ext>
            </a:extLst>
          </p:cNvPr>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ln w="9144">
            <a:solidFill>
              <a:srgbClr val="497DBA"/>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6" name="bk object 18">
            <a:extLst>
              <a:ext uri="{FF2B5EF4-FFF2-40B4-BE49-F238E27FC236}">
                <a16:creationId xmlns:a16="http://schemas.microsoft.com/office/drawing/2014/main" id="{08B17471-6DAB-3243-A838-FC28470C2DEE}"/>
              </a:ext>
            </a:extLst>
          </p:cNvPr>
          <p:cNvSpPr/>
          <p:nvPr/>
        </p:nvSpPr>
        <p:spPr>
          <a:xfrm>
            <a:off x="8216900" y="1238251"/>
            <a:ext cx="623888" cy="0"/>
          </a:xfrm>
          <a:custGeom>
            <a:avLst/>
            <a:gdLst/>
            <a:ahLst/>
            <a:cxnLst/>
            <a:rect l="l" t="t" r="r" b="b"/>
            <a:pathLst>
              <a:path w="622934">
                <a:moveTo>
                  <a:pt x="0" y="0"/>
                </a:moveTo>
                <a:lnTo>
                  <a:pt x="622807"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7" name="bk object 19">
            <a:extLst>
              <a:ext uri="{FF2B5EF4-FFF2-40B4-BE49-F238E27FC236}">
                <a16:creationId xmlns:a16="http://schemas.microsoft.com/office/drawing/2014/main" id="{B4DB601D-CA7F-CB47-BEA6-E2F0CC31C4CE}"/>
              </a:ext>
            </a:extLst>
          </p:cNvPr>
          <p:cNvSpPr/>
          <p:nvPr/>
        </p:nvSpPr>
        <p:spPr>
          <a:xfrm>
            <a:off x="457200" y="1238251"/>
            <a:ext cx="488950" cy="0"/>
          </a:xfrm>
          <a:custGeom>
            <a:avLst/>
            <a:gdLst/>
            <a:ahLst/>
            <a:cxnLst/>
            <a:rect l="l" t="t" r="r" b="b"/>
            <a:pathLst>
              <a:path w="488950">
                <a:moveTo>
                  <a:pt x="0" y="0"/>
                </a:moveTo>
                <a:lnTo>
                  <a:pt x="488441"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8" name="bk object 20">
            <a:extLst>
              <a:ext uri="{FF2B5EF4-FFF2-40B4-BE49-F238E27FC236}">
                <a16:creationId xmlns:a16="http://schemas.microsoft.com/office/drawing/2014/main" id="{99F05182-B76F-F341-A111-ED6CF93AF38E}"/>
              </a:ext>
            </a:extLst>
          </p:cNvPr>
          <p:cNvSpPr/>
          <p:nvPr/>
        </p:nvSpPr>
        <p:spPr>
          <a:xfrm>
            <a:off x="946150" y="1238251"/>
            <a:ext cx="7270750" cy="0"/>
          </a:xfrm>
          <a:custGeom>
            <a:avLst/>
            <a:gdLst/>
            <a:ahLst/>
            <a:cxnLst/>
            <a:rect l="l" t="t" r="r" b="b"/>
            <a:pathLst>
              <a:path w="7270750">
                <a:moveTo>
                  <a:pt x="0" y="0"/>
                </a:moveTo>
                <a:lnTo>
                  <a:pt x="7270750" y="0"/>
                </a:lnTo>
              </a:path>
            </a:pathLst>
          </a:custGeom>
          <a:ln w="76200">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9" name="bk object 21">
            <a:extLst>
              <a:ext uri="{FF2B5EF4-FFF2-40B4-BE49-F238E27FC236}">
                <a16:creationId xmlns:a16="http://schemas.microsoft.com/office/drawing/2014/main" id="{B1592B71-3ABF-F04C-A136-9965E278EFD5}"/>
              </a:ext>
            </a:extLst>
          </p:cNvPr>
          <p:cNvSpPr/>
          <p:nvPr/>
        </p:nvSpPr>
        <p:spPr>
          <a:xfrm>
            <a:off x="2473325" y="2"/>
            <a:ext cx="4197350" cy="123825"/>
          </a:xfrm>
          <a:custGeom>
            <a:avLst/>
            <a:gdLst/>
            <a:ahLst/>
            <a:cxnLst/>
            <a:rect l="l" t="t" r="r" b="b"/>
            <a:pathLst>
              <a:path w="4197984" h="123825">
                <a:moveTo>
                  <a:pt x="4197788" y="0"/>
                </a:moveTo>
                <a:lnTo>
                  <a:pt x="0" y="0"/>
                </a:lnTo>
                <a:lnTo>
                  <a:pt x="4442" y="27566"/>
                </a:lnTo>
                <a:lnTo>
                  <a:pt x="24340" y="66056"/>
                </a:lnTo>
                <a:lnTo>
                  <a:pt x="54685" y="96402"/>
                </a:lnTo>
                <a:lnTo>
                  <a:pt x="93176" y="116299"/>
                </a:lnTo>
                <a:lnTo>
                  <a:pt x="137506" y="123444"/>
                </a:lnTo>
                <a:lnTo>
                  <a:pt x="4060282" y="123444"/>
                </a:lnTo>
                <a:lnTo>
                  <a:pt x="4104612" y="116299"/>
                </a:lnTo>
                <a:lnTo>
                  <a:pt x="4143102" y="96402"/>
                </a:lnTo>
                <a:lnTo>
                  <a:pt x="4173448" y="66056"/>
                </a:lnTo>
                <a:lnTo>
                  <a:pt x="4193345" y="27566"/>
                </a:lnTo>
                <a:lnTo>
                  <a:pt x="4197788" y="0"/>
                </a:lnTo>
                <a:close/>
              </a:path>
            </a:pathLst>
          </a:custGeom>
          <a:solidFill>
            <a:srgbClr val="A40C22"/>
          </a:solid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0" name="bk object 22">
            <a:extLst>
              <a:ext uri="{FF2B5EF4-FFF2-40B4-BE49-F238E27FC236}">
                <a16:creationId xmlns:a16="http://schemas.microsoft.com/office/drawing/2014/main" id="{D8791CA7-5DCD-5C40-93BB-9648A770E60F}"/>
              </a:ext>
            </a:extLst>
          </p:cNvPr>
          <p:cNvSpPr/>
          <p:nvPr/>
        </p:nvSpPr>
        <p:spPr>
          <a:xfrm>
            <a:off x="0" y="6769102"/>
            <a:ext cx="9139238" cy="88900"/>
          </a:xfrm>
          <a:custGeom>
            <a:avLst/>
            <a:gdLst/>
            <a:ahLst/>
            <a:cxnLst/>
            <a:rect l="l" t="t" r="r" b="b"/>
            <a:pathLst>
              <a:path w="9139555" h="88900">
                <a:moveTo>
                  <a:pt x="0" y="88392"/>
                </a:moveTo>
                <a:lnTo>
                  <a:pt x="9139428" y="88392"/>
                </a:lnTo>
                <a:lnTo>
                  <a:pt x="9139428" y="0"/>
                </a:lnTo>
                <a:lnTo>
                  <a:pt x="0" y="0"/>
                </a:lnTo>
                <a:lnTo>
                  <a:pt x="0" y="88392"/>
                </a:lnTo>
                <a:close/>
              </a:path>
            </a:pathLst>
          </a:custGeom>
          <a:solidFill>
            <a:srgbClr val="A40C22"/>
          </a:solid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2" name="Holder 2"/>
          <p:cNvSpPr>
            <a:spLocks noGrp="1"/>
          </p:cNvSpPr>
          <p:nvPr>
            <p:ph type="title"/>
          </p:nvPr>
        </p:nvSpPr>
        <p:spPr>
          <a:xfrm>
            <a:off x="536578" y="287351"/>
            <a:ext cx="8070850" cy="430887"/>
          </a:xfrm>
        </p:spPr>
        <p:txBody>
          <a:bodyPr/>
          <a:lstStyle>
            <a:lvl1pPr>
              <a:defRPr sz="2800" b="1" i="0">
                <a:solidFill>
                  <a:schemeClr val="tx1"/>
                </a:solidFill>
                <a:latin typeface="Arial"/>
                <a:cs typeface="Arial"/>
              </a:defRPr>
            </a:lvl1pPr>
          </a:lstStyle>
          <a:p>
            <a:endParaRPr/>
          </a:p>
        </p:txBody>
      </p:sp>
      <p:sp>
        <p:nvSpPr>
          <p:cNvPr id="3" name="Holder 3"/>
          <p:cNvSpPr>
            <a:spLocks noGrp="1"/>
          </p:cNvSpPr>
          <p:nvPr>
            <p:ph type="body" idx="1"/>
          </p:nvPr>
        </p:nvSpPr>
        <p:spPr>
          <a:xfrm>
            <a:off x="538167" y="1485914"/>
            <a:ext cx="8067675" cy="276999"/>
          </a:xfrm>
        </p:spPr>
        <p:txBody>
          <a:bodyPr/>
          <a:lstStyle>
            <a:lvl1pPr>
              <a:defRPr sz="1800" b="1" i="0">
                <a:solidFill>
                  <a:schemeClr val="tx1"/>
                </a:solidFill>
                <a:latin typeface="Arial"/>
                <a:cs typeface="Arial"/>
              </a:defRPr>
            </a:lvl1pPr>
          </a:lstStyle>
          <a:p>
            <a:endParaRPr/>
          </a:p>
        </p:txBody>
      </p:sp>
      <p:sp>
        <p:nvSpPr>
          <p:cNvPr id="11" name="Holder 4">
            <a:extLst>
              <a:ext uri="{FF2B5EF4-FFF2-40B4-BE49-F238E27FC236}">
                <a16:creationId xmlns:a16="http://schemas.microsoft.com/office/drawing/2014/main" id="{F2CE000F-B2DD-B34D-86F0-B209596A2E67}"/>
              </a:ext>
            </a:extLst>
          </p:cNvPr>
          <p:cNvSpPr>
            <a:spLocks noGrp="1"/>
          </p:cNvSpPr>
          <p:nvPr>
            <p:ph type="ftr" sz="quarter" idx="10"/>
          </p:nvPr>
        </p:nvSpPr>
        <p:spPr/>
        <p:txBody>
          <a:bodyPr/>
          <a:lstStyle>
            <a:lvl1pPr algn="ctr">
              <a:defRPr>
                <a:latin typeface="Times New Roman" pitchFamily="18" charset="0"/>
                <a:cs typeface="+mn-cs"/>
              </a:defRPr>
            </a:lvl1pPr>
          </a:lstStyle>
          <a:p>
            <a:pPr>
              <a:defRPr/>
            </a:pPr>
            <a:r>
              <a:rPr lang="en-US"/>
              <a:t>©AstraZeneca 2015</a:t>
            </a:r>
          </a:p>
        </p:txBody>
      </p:sp>
      <p:sp>
        <p:nvSpPr>
          <p:cNvPr id="12" name="Holder 5">
            <a:extLst>
              <a:ext uri="{FF2B5EF4-FFF2-40B4-BE49-F238E27FC236}">
                <a16:creationId xmlns:a16="http://schemas.microsoft.com/office/drawing/2014/main" id="{1B24FF5F-03B4-864F-9FD9-D150B09F841D}"/>
              </a:ext>
            </a:extLst>
          </p:cNvPr>
          <p:cNvSpPr>
            <a:spLocks noGrp="1"/>
          </p:cNvSpPr>
          <p:nvPr>
            <p:ph type="dt" sz="half" idx="11"/>
          </p:nvPr>
        </p:nvSpPr>
        <p:spPr/>
        <p:txBody>
          <a:bodyPr/>
          <a:lstStyle>
            <a:lvl1pPr algn="l">
              <a:defRPr>
                <a:solidFill>
                  <a:prstClr val="black">
                    <a:tint val="75000"/>
                  </a:prstClr>
                </a:solidFill>
              </a:defRPr>
            </a:lvl1pPr>
          </a:lstStyle>
          <a:p>
            <a:pPr>
              <a:defRPr/>
            </a:pPr>
            <a:fld id="{5F1DAC2B-DE48-5640-9E85-07746A7B3789}" type="datetimeFigureOut">
              <a:rPr lang="en-US"/>
              <a:pPr>
                <a:defRPr/>
              </a:pPr>
              <a:t>9/4/2020</a:t>
            </a:fld>
            <a:endParaRPr lang="en-US"/>
          </a:p>
        </p:txBody>
      </p:sp>
      <p:sp>
        <p:nvSpPr>
          <p:cNvPr id="13" name="Holder 6">
            <a:extLst>
              <a:ext uri="{FF2B5EF4-FFF2-40B4-BE49-F238E27FC236}">
                <a16:creationId xmlns:a16="http://schemas.microsoft.com/office/drawing/2014/main" id="{273388E8-CFF8-0E4A-BD52-137C7FA2A444}"/>
              </a:ext>
            </a:extLst>
          </p:cNvPr>
          <p:cNvSpPr>
            <a:spLocks noGrp="1"/>
          </p:cNvSpPr>
          <p:nvPr>
            <p:ph type="sldNum" sz="quarter" idx="12"/>
          </p:nvPr>
        </p:nvSpPr>
        <p:spPr/>
        <p:txBody>
          <a:bodyPr/>
          <a:lstStyle>
            <a:lvl1pPr algn="ctr">
              <a:defRPr>
                <a:latin typeface="Times New Roman" panose="02020603050405020304" pitchFamily="18" charset="0"/>
              </a:defRPr>
            </a:lvl1pPr>
          </a:lstStyle>
          <a:p>
            <a:fld id="{FA1A1ED6-B2A5-1246-8084-A961C934AF3A}" type="slidenum">
              <a:rPr lang="en-US" altLang="en-US"/>
              <a:pPr/>
              <a:t>‹#›</a:t>
            </a:fld>
            <a:endParaRPr lang="en-US" altLang="en-US"/>
          </a:p>
        </p:txBody>
      </p:sp>
    </p:spTree>
    <p:extLst>
      <p:ext uri="{BB962C8B-B14F-4D97-AF65-F5344CB8AC3E}">
        <p14:creationId xmlns:p14="http://schemas.microsoft.com/office/powerpoint/2010/main" val="319285898"/>
      </p:ext>
    </p:extLst>
  </p:cSld>
  <p:clrMapOvr>
    <a:masterClrMapping/>
  </p:clrMapOvr>
  <p:transition spd="slow">
    <p:wipe dir="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5" name="bk object 16">
            <a:extLst>
              <a:ext uri="{FF2B5EF4-FFF2-40B4-BE49-F238E27FC236}">
                <a16:creationId xmlns:a16="http://schemas.microsoft.com/office/drawing/2014/main" id="{14AA1DD0-8375-D84C-9B01-422ED13DC57C}"/>
              </a:ext>
            </a:extLst>
          </p:cNvPr>
          <p:cNvSpPr/>
          <p:nvPr/>
        </p:nvSpPr>
        <p:spPr>
          <a:xfrm>
            <a:off x="0" y="0"/>
            <a:ext cx="9144000" cy="6858000"/>
          </a:xfrm>
          <a:prstGeom prst="rect">
            <a:avLst/>
          </a:prstGeom>
          <a:blipFill>
            <a:blip r:embed="rId2" cstate="print"/>
            <a:stretch>
              <a:fillRect/>
            </a:stretch>
          </a:blip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6" name="bk object 17">
            <a:extLst>
              <a:ext uri="{FF2B5EF4-FFF2-40B4-BE49-F238E27FC236}">
                <a16:creationId xmlns:a16="http://schemas.microsoft.com/office/drawing/2014/main" id="{7C2BC3EA-471A-6649-8C0C-4E84D282C2BE}"/>
              </a:ext>
            </a:extLst>
          </p:cNvPr>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ln w="9144">
            <a:solidFill>
              <a:srgbClr val="497DBA"/>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7" name="bk object 18">
            <a:extLst>
              <a:ext uri="{FF2B5EF4-FFF2-40B4-BE49-F238E27FC236}">
                <a16:creationId xmlns:a16="http://schemas.microsoft.com/office/drawing/2014/main" id="{DE55DB2C-D56F-2842-911C-F17A4752DFE9}"/>
              </a:ext>
            </a:extLst>
          </p:cNvPr>
          <p:cNvSpPr/>
          <p:nvPr/>
        </p:nvSpPr>
        <p:spPr>
          <a:xfrm>
            <a:off x="8216900" y="1238251"/>
            <a:ext cx="623888" cy="0"/>
          </a:xfrm>
          <a:custGeom>
            <a:avLst/>
            <a:gdLst/>
            <a:ahLst/>
            <a:cxnLst/>
            <a:rect l="l" t="t" r="r" b="b"/>
            <a:pathLst>
              <a:path w="622934">
                <a:moveTo>
                  <a:pt x="0" y="0"/>
                </a:moveTo>
                <a:lnTo>
                  <a:pt x="622807"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8" name="bk object 19">
            <a:extLst>
              <a:ext uri="{FF2B5EF4-FFF2-40B4-BE49-F238E27FC236}">
                <a16:creationId xmlns:a16="http://schemas.microsoft.com/office/drawing/2014/main" id="{666D6D54-C5B7-8C42-9579-574E7E04B8B9}"/>
              </a:ext>
            </a:extLst>
          </p:cNvPr>
          <p:cNvSpPr/>
          <p:nvPr/>
        </p:nvSpPr>
        <p:spPr>
          <a:xfrm>
            <a:off x="457200" y="1238251"/>
            <a:ext cx="488950" cy="0"/>
          </a:xfrm>
          <a:custGeom>
            <a:avLst/>
            <a:gdLst/>
            <a:ahLst/>
            <a:cxnLst/>
            <a:rect l="l" t="t" r="r" b="b"/>
            <a:pathLst>
              <a:path w="488950">
                <a:moveTo>
                  <a:pt x="0" y="0"/>
                </a:moveTo>
                <a:lnTo>
                  <a:pt x="488441"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9" name="bk object 20">
            <a:extLst>
              <a:ext uri="{FF2B5EF4-FFF2-40B4-BE49-F238E27FC236}">
                <a16:creationId xmlns:a16="http://schemas.microsoft.com/office/drawing/2014/main" id="{AA4D8802-9EFD-1143-8E17-E7517E102931}"/>
              </a:ext>
            </a:extLst>
          </p:cNvPr>
          <p:cNvSpPr/>
          <p:nvPr/>
        </p:nvSpPr>
        <p:spPr>
          <a:xfrm>
            <a:off x="946150" y="1238251"/>
            <a:ext cx="7270750" cy="0"/>
          </a:xfrm>
          <a:custGeom>
            <a:avLst/>
            <a:gdLst/>
            <a:ahLst/>
            <a:cxnLst/>
            <a:rect l="l" t="t" r="r" b="b"/>
            <a:pathLst>
              <a:path w="7270750">
                <a:moveTo>
                  <a:pt x="0" y="0"/>
                </a:moveTo>
                <a:lnTo>
                  <a:pt x="7270750" y="0"/>
                </a:lnTo>
              </a:path>
            </a:pathLst>
          </a:custGeom>
          <a:ln w="76200">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0" name="bk object 21">
            <a:extLst>
              <a:ext uri="{FF2B5EF4-FFF2-40B4-BE49-F238E27FC236}">
                <a16:creationId xmlns:a16="http://schemas.microsoft.com/office/drawing/2014/main" id="{2575C497-0110-3543-9DD4-58FEDE16C4D9}"/>
              </a:ext>
            </a:extLst>
          </p:cNvPr>
          <p:cNvSpPr/>
          <p:nvPr/>
        </p:nvSpPr>
        <p:spPr>
          <a:xfrm>
            <a:off x="2473325" y="2"/>
            <a:ext cx="4197350" cy="123825"/>
          </a:xfrm>
          <a:custGeom>
            <a:avLst/>
            <a:gdLst/>
            <a:ahLst/>
            <a:cxnLst/>
            <a:rect l="l" t="t" r="r" b="b"/>
            <a:pathLst>
              <a:path w="4197984" h="123825">
                <a:moveTo>
                  <a:pt x="4197788" y="0"/>
                </a:moveTo>
                <a:lnTo>
                  <a:pt x="0" y="0"/>
                </a:lnTo>
                <a:lnTo>
                  <a:pt x="4442" y="27566"/>
                </a:lnTo>
                <a:lnTo>
                  <a:pt x="24340" y="66056"/>
                </a:lnTo>
                <a:lnTo>
                  <a:pt x="54685" y="96402"/>
                </a:lnTo>
                <a:lnTo>
                  <a:pt x="93176" y="116299"/>
                </a:lnTo>
                <a:lnTo>
                  <a:pt x="137506" y="123444"/>
                </a:lnTo>
                <a:lnTo>
                  <a:pt x="4060282" y="123444"/>
                </a:lnTo>
                <a:lnTo>
                  <a:pt x="4104612" y="116299"/>
                </a:lnTo>
                <a:lnTo>
                  <a:pt x="4143102" y="96402"/>
                </a:lnTo>
                <a:lnTo>
                  <a:pt x="4173448" y="66056"/>
                </a:lnTo>
                <a:lnTo>
                  <a:pt x="4193345" y="27566"/>
                </a:lnTo>
                <a:lnTo>
                  <a:pt x="4197788" y="0"/>
                </a:lnTo>
                <a:close/>
              </a:path>
            </a:pathLst>
          </a:custGeom>
          <a:solidFill>
            <a:srgbClr val="A40C22"/>
          </a:solid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1" name="bk object 22">
            <a:extLst>
              <a:ext uri="{FF2B5EF4-FFF2-40B4-BE49-F238E27FC236}">
                <a16:creationId xmlns:a16="http://schemas.microsoft.com/office/drawing/2014/main" id="{540301ED-AA2C-934F-804F-36453988B57B}"/>
              </a:ext>
            </a:extLst>
          </p:cNvPr>
          <p:cNvSpPr/>
          <p:nvPr/>
        </p:nvSpPr>
        <p:spPr>
          <a:xfrm>
            <a:off x="0" y="6769102"/>
            <a:ext cx="9139238" cy="88900"/>
          </a:xfrm>
          <a:custGeom>
            <a:avLst/>
            <a:gdLst/>
            <a:ahLst/>
            <a:cxnLst/>
            <a:rect l="l" t="t" r="r" b="b"/>
            <a:pathLst>
              <a:path w="9139555" h="88900">
                <a:moveTo>
                  <a:pt x="0" y="88392"/>
                </a:moveTo>
                <a:lnTo>
                  <a:pt x="9139428" y="88392"/>
                </a:lnTo>
                <a:lnTo>
                  <a:pt x="9139428" y="0"/>
                </a:lnTo>
                <a:lnTo>
                  <a:pt x="0" y="0"/>
                </a:lnTo>
                <a:lnTo>
                  <a:pt x="0" y="88392"/>
                </a:lnTo>
                <a:close/>
              </a:path>
            </a:pathLst>
          </a:custGeom>
          <a:solidFill>
            <a:srgbClr val="A40C22"/>
          </a:solid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2" name="Holder 2"/>
          <p:cNvSpPr>
            <a:spLocks noGrp="1"/>
          </p:cNvSpPr>
          <p:nvPr>
            <p:ph type="title"/>
          </p:nvPr>
        </p:nvSpPr>
        <p:spPr>
          <a:xfrm>
            <a:off x="536578" y="287351"/>
            <a:ext cx="8070850" cy="430887"/>
          </a:xfrm>
        </p:spPr>
        <p:txBody>
          <a:bodyPr/>
          <a:lstStyle>
            <a:lvl1pPr>
              <a:defRPr sz="28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53"/>
            <a:ext cx="3977640" cy="276999"/>
          </a:xfrm>
          <a:prstGeom prst="rect">
            <a:avLst/>
          </a:prstGeom>
        </p:spPr>
        <p:txBody>
          <a:bodyPr/>
          <a:lstStyle>
            <a:lvl1pPr>
              <a:defRPr/>
            </a:lvl1pPr>
          </a:lstStyle>
          <a:p>
            <a:endParaRPr/>
          </a:p>
        </p:txBody>
      </p:sp>
      <p:sp>
        <p:nvSpPr>
          <p:cNvPr id="4" name="Holder 4"/>
          <p:cNvSpPr>
            <a:spLocks noGrp="1"/>
          </p:cNvSpPr>
          <p:nvPr>
            <p:ph sz="half" idx="3"/>
          </p:nvPr>
        </p:nvSpPr>
        <p:spPr>
          <a:xfrm>
            <a:off x="4709160" y="1577353"/>
            <a:ext cx="3977640" cy="276999"/>
          </a:xfrm>
          <a:prstGeom prst="rect">
            <a:avLst/>
          </a:prstGeom>
        </p:spPr>
        <p:txBody>
          <a:bodyPr/>
          <a:lstStyle>
            <a:lvl1pPr>
              <a:defRPr/>
            </a:lvl1pPr>
          </a:lstStyle>
          <a:p>
            <a:endParaRPr/>
          </a:p>
        </p:txBody>
      </p:sp>
      <p:sp>
        <p:nvSpPr>
          <p:cNvPr id="12" name="Holder 5">
            <a:extLst>
              <a:ext uri="{FF2B5EF4-FFF2-40B4-BE49-F238E27FC236}">
                <a16:creationId xmlns:a16="http://schemas.microsoft.com/office/drawing/2014/main" id="{27C9AD55-39F5-8B48-B711-2910146875E6}"/>
              </a:ext>
            </a:extLst>
          </p:cNvPr>
          <p:cNvSpPr>
            <a:spLocks noGrp="1"/>
          </p:cNvSpPr>
          <p:nvPr>
            <p:ph type="ftr" sz="quarter" idx="10"/>
          </p:nvPr>
        </p:nvSpPr>
        <p:spPr/>
        <p:txBody>
          <a:bodyPr/>
          <a:lstStyle>
            <a:lvl1pPr algn="ctr">
              <a:defRPr>
                <a:latin typeface="Times New Roman" pitchFamily="18" charset="0"/>
                <a:cs typeface="+mn-cs"/>
              </a:defRPr>
            </a:lvl1pPr>
          </a:lstStyle>
          <a:p>
            <a:pPr>
              <a:defRPr/>
            </a:pPr>
            <a:r>
              <a:rPr lang="en-US"/>
              <a:t>©AstraZeneca 2015</a:t>
            </a:r>
          </a:p>
        </p:txBody>
      </p:sp>
      <p:sp>
        <p:nvSpPr>
          <p:cNvPr id="13" name="Holder 6">
            <a:extLst>
              <a:ext uri="{FF2B5EF4-FFF2-40B4-BE49-F238E27FC236}">
                <a16:creationId xmlns:a16="http://schemas.microsoft.com/office/drawing/2014/main" id="{9640AFD5-B85E-AF41-BF42-5291172F5F1A}"/>
              </a:ext>
            </a:extLst>
          </p:cNvPr>
          <p:cNvSpPr>
            <a:spLocks noGrp="1"/>
          </p:cNvSpPr>
          <p:nvPr>
            <p:ph type="dt" sz="half" idx="11"/>
          </p:nvPr>
        </p:nvSpPr>
        <p:spPr/>
        <p:txBody>
          <a:bodyPr/>
          <a:lstStyle>
            <a:lvl1pPr algn="l">
              <a:defRPr>
                <a:solidFill>
                  <a:prstClr val="black">
                    <a:tint val="75000"/>
                  </a:prstClr>
                </a:solidFill>
              </a:defRPr>
            </a:lvl1pPr>
          </a:lstStyle>
          <a:p>
            <a:pPr>
              <a:defRPr/>
            </a:pPr>
            <a:fld id="{958F9AA2-C7F1-CC49-AB7C-99C0EB2866D3}" type="datetimeFigureOut">
              <a:rPr lang="en-US"/>
              <a:pPr>
                <a:defRPr/>
              </a:pPr>
              <a:t>9/4/2020</a:t>
            </a:fld>
            <a:endParaRPr lang="en-US"/>
          </a:p>
        </p:txBody>
      </p:sp>
      <p:sp>
        <p:nvSpPr>
          <p:cNvPr id="14" name="Holder 7">
            <a:extLst>
              <a:ext uri="{FF2B5EF4-FFF2-40B4-BE49-F238E27FC236}">
                <a16:creationId xmlns:a16="http://schemas.microsoft.com/office/drawing/2014/main" id="{E54C5319-8091-8A42-94AC-6A4F53D4A05D}"/>
              </a:ext>
            </a:extLst>
          </p:cNvPr>
          <p:cNvSpPr>
            <a:spLocks noGrp="1"/>
          </p:cNvSpPr>
          <p:nvPr>
            <p:ph type="sldNum" sz="quarter" idx="12"/>
          </p:nvPr>
        </p:nvSpPr>
        <p:spPr/>
        <p:txBody>
          <a:bodyPr/>
          <a:lstStyle>
            <a:lvl1pPr algn="ctr">
              <a:defRPr>
                <a:latin typeface="Times New Roman" panose="02020603050405020304" pitchFamily="18" charset="0"/>
              </a:defRPr>
            </a:lvl1pPr>
          </a:lstStyle>
          <a:p>
            <a:fld id="{2E405090-6174-4942-8C5D-0A7836DFDAF9}" type="slidenum">
              <a:rPr lang="en-US" altLang="en-US"/>
              <a:pPr/>
              <a:t>‹#›</a:t>
            </a:fld>
            <a:endParaRPr lang="en-US" altLang="en-US"/>
          </a:p>
        </p:txBody>
      </p:sp>
    </p:spTree>
    <p:extLst>
      <p:ext uri="{BB962C8B-B14F-4D97-AF65-F5344CB8AC3E}">
        <p14:creationId xmlns:p14="http://schemas.microsoft.com/office/powerpoint/2010/main" val="2070498287"/>
      </p:ext>
    </p:extLst>
  </p:cSld>
  <p:clrMapOvr>
    <a:masterClrMapping/>
  </p:clrMapOvr>
  <p:transition spd="slow">
    <p:wipe dir="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578" y="287351"/>
            <a:ext cx="8070850" cy="430887"/>
          </a:xfrm>
        </p:spPr>
        <p:txBody>
          <a:bodyPr/>
          <a:lstStyle>
            <a:lvl1pPr>
              <a:defRPr sz="2800" b="1" i="0">
                <a:solidFill>
                  <a:schemeClr val="tx1"/>
                </a:solidFill>
                <a:latin typeface="Arial"/>
                <a:cs typeface="Arial"/>
              </a:defRPr>
            </a:lvl1pPr>
          </a:lstStyle>
          <a:p>
            <a:endParaRPr/>
          </a:p>
        </p:txBody>
      </p:sp>
      <p:sp>
        <p:nvSpPr>
          <p:cNvPr id="3" name="Holder 4">
            <a:extLst>
              <a:ext uri="{FF2B5EF4-FFF2-40B4-BE49-F238E27FC236}">
                <a16:creationId xmlns:a16="http://schemas.microsoft.com/office/drawing/2014/main" id="{6C017009-7853-4945-BB15-53317C4AB2B1}"/>
              </a:ext>
            </a:extLst>
          </p:cNvPr>
          <p:cNvSpPr>
            <a:spLocks noGrp="1"/>
          </p:cNvSpPr>
          <p:nvPr>
            <p:ph type="ftr" sz="quarter" idx="10"/>
          </p:nvPr>
        </p:nvSpPr>
        <p:spPr/>
        <p:txBody>
          <a:bodyPr/>
          <a:lstStyle>
            <a:lvl1pPr algn="ctr">
              <a:defRPr>
                <a:latin typeface="Times New Roman" pitchFamily="18" charset="0"/>
                <a:cs typeface="+mn-cs"/>
              </a:defRPr>
            </a:lvl1pPr>
          </a:lstStyle>
          <a:p>
            <a:pPr>
              <a:defRPr/>
            </a:pPr>
            <a:r>
              <a:rPr lang="en-US"/>
              <a:t>©AstraZeneca 2015</a:t>
            </a:r>
          </a:p>
        </p:txBody>
      </p:sp>
      <p:sp>
        <p:nvSpPr>
          <p:cNvPr id="4" name="Holder 5">
            <a:extLst>
              <a:ext uri="{FF2B5EF4-FFF2-40B4-BE49-F238E27FC236}">
                <a16:creationId xmlns:a16="http://schemas.microsoft.com/office/drawing/2014/main" id="{21FF0CDC-1E06-8D44-96F3-A36196644B9A}"/>
              </a:ext>
            </a:extLst>
          </p:cNvPr>
          <p:cNvSpPr>
            <a:spLocks noGrp="1"/>
          </p:cNvSpPr>
          <p:nvPr>
            <p:ph type="dt" sz="half" idx="11"/>
          </p:nvPr>
        </p:nvSpPr>
        <p:spPr/>
        <p:txBody>
          <a:bodyPr/>
          <a:lstStyle>
            <a:lvl1pPr>
              <a:defRPr/>
            </a:lvl1pPr>
          </a:lstStyle>
          <a:p>
            <a:pPr>
              <a:defRPr/>
            </a:pPr>
            <a:fld id="{1C650AFC-A263-3447-A787-06E486D0B30E}" type="datetimeFigureOut">
              <a:rPr lang="en-US"/>
              <a:pPr>
                <a:defRPr/>
              </a:pPr>
              <a:t>9/4/2020</a:t>
            </a:fld>
            <a:endParaRPr lang="en-US"/>
          </a:p>
        </p:txBody>
      </p:sp>
      <p:sp>
        <p:nvSpPr>
          <p:cNvPr id="5" name="Holder 6">
            <a:extLst>
              <a:ext uri="{FF2B5EF4-FFF2-40B4-BE49-F238E27FC236}">
                <a16:creationId xmlns:a16="http://schemas.microsoft.com/office/drawing/2014/main" id="{0334381F-4AAF-484F-A1A9-749D7926FC22}"/>
              </a:ext>
            </a:extLst>
          </p:cNvPr>
          <p:cNvSpPr>
            <a:spLocks noGrp="1"/>
          </p:cNvSpPr>
          <p:nvPr>
            <p:ph type="sldNum" sz="quarter" idx="12"/>
          </p:nvPr>
        </p:nvSpPr>
        <p:spPr/>
        <p:txBody>
          <a:bodyPr/>
          <a:lstStyle>
            <a:lvl1pPr algn="ctr">
              <a:defRPr>
                <a:latin typeface="Times New Roman" panose="02020603050405020304" pitchFamily="18" charset="0"/>
              </a:defRPr>
            </a:lvl1pPr>
          </a:lstStyle>
          <a:p>
            <a:fld id="{CF2C1E1B-D9A3-DC40-BE2B-F1CB751D8516}" type="slidenum">
              <a:rPr lang="en-US" altLang="en-US"/>
              <a:pPr/>
              <a:t>‹#›</a:t>
            </a:fld>
            <a:endParaRPr lang="en-US" altLang="en-US"/>
          </a:p>
        </p:txBody>
      </p:sp>
    </p:spTree>
    <p:extLst>
      <p:ext uri="{BB962C8B-B14F-4D97-AF65-F5344CB8AC3E}">
        <p14:creationId xmlns:p14="http://schemas.microsoft.com/office/powerpoint/2010/main" val="2810621958"/>
      </p:ext>
    </p:extLst>
  </p:cSld>
  <p:clrMapOvr>
    <a:masterClrMapping/>
  </p:clrMapOvr>
  <p:transition spd="slow">
    <p:wipe dir="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a:extLst>
              <a:ext uri="{FF2B5EF4-FFF2-40B4-BE49-F238E27FC236}">
                <a16:creationId xmlns:a16="http://schemas.microsoft.com/office/drawing/2014/main" id="{3B3BF0ED-87CE-0343-9F47-45182DCCCD42}"/>
              </a:ext>
            </a:extLst>
          </p:cNvPr>
          <p:cNvSpPr>
            <a:spLocks noGrp="1"/>
          </p:cNvSpPr>
          <p:nvPr>
            <p:ph type="ftr" sz="quarter" idx="10"/>
          </p:nvPr>
        </p:nvSpPr>
        <p:spPr/>
        <p:txBody>
          <a:bodyPr/>
          <a:lstStyle>
            <a:lvl1pPr algn="ctr">
              <a:defRPr>
                <a:latin typeface="Times New Roman" pitchFamily="18" charset="0"/>
                <a:cs typeface="+mn-cs"/>
              </a:defRPr>
            </a:lvl1pPr>
          </a:lstStyle>
          <a:p>
            <a:pPr>
              <a:defRPr/>
            </a:pPr>
            <a:r>
              <a:rPr lang="en-US"/>
              <a:t>©AstraZeneca 2015</a:t>
            </a:r>
          </a:p>
        </p:txBody>
      </p:sp>
      <p:sp>
        <p:nvSpPr>
          <p:cNvPr id="3" name="Holder 5">
            <a:extLst>
              <a:ext uri="{FF2B5EF4-FFF2-40B4-BE49-F238E27FC236}">
                <a16:creationId xmlns:a16="http://schemas.microsoft.com/office/drawing/2014/main" id="{39FAB301-FF42-F248-A52B-942E5DF25F20}"/>
              </a:ext>
            </a:extLst>
          </p:cNvPr>
          <p:cNvSpPr>
            <a:spLocks noGrp="1"/>
          </p:cNvSpPr>
          <p:nvPr>
            <p:ph type="dt" sz="half" idx="11"/>
          </p:nvPr>
        </p:nvSpPr>
        <p:spPr/>
        <p:txBody>
          <a:bodyPr/>
          <a:lstStyle>
            <a:lvl1pPr>
              <a:defRPr/>
            </a:lvl1pPr>
          </a:lstStyle>
          <a:p>
            <a:pPr>
              <a:defRPr/>
            </a:pPr>
            <a:fld id="{9C480CD5-8F77-B347-A176-ACC2CF9B2402}" type="datetimeFigureOut">
              <a:rPr lang="en-US"/>
              <a:pPr>
                <a:defRPr/>
              </a:pPr>
              <a:t>9/4/2020</a:t>
            </a:fld>
            <a:endParaRPr lang="en-US"/>
          </a:p>
        </p:txBody>
      </p:sp>
      <p:sp>
        <p:nvSpPr>
          <p:cNvPr id="4" name="Holder 6">
            <a:extLst>
              <a:ext uri="{FF2B5EF4-FFF2-40B4-BE49-F238E27FC236}">
                <a16:creationId xmlns:a16="http://schemas.microsoft.com/office/drawing/2014/main" id="{B33F1BB4-7178-9244-9CBF-9F548CD9BC75}"/>
              </a:ext>
            </a:extLst>
          </p:cNvPr>
          <p:cNvSpPr>
            <a:spLocks noGrp="1"/>
          </p:cNvSpPr>
          <p:nvPr>
            <p:ph type="sldNum" sz="quarter" idx="12"/>
          </p:nvPr>
        </p:nvSpPr>
        <p:spPr/>
        <p:txBody>
          <a:bodyPr/>
          <a:lstStyle>
            <a:lvl1pPr algn="ctr">
              <a:defRPr>
                <a:latin typeface="Times New Roman" panose="02020603050405020304" pitchFamily="18" charset="0"/>
              </a:defRPr>
            </a:lvl1pPr>
          </a:lstStyle>
          <a:p>
            <a:fld id="{4F60F31F-4528-D845-99A2-9B12DFACFA44}" type="slidenum">
              <a:rPr lang="en-US" altLang="en-US"/>
              <a:pPr/>
              <a:t>‹#›</a:t>
            </a:fld>
            <a:endParaRPr lang="en-US" altLang="en-US"/>
          </a:p>
        </p:txBody>
      </p:sp>
    </p:spTree>
    <p:extLst>
      <p:ext uri="{BB962C8B-B14F-4D97-AF65-F5344CB8AC3E}">
        <p14:creationId xmlns:p14="http://schemas.microsoft.com/office/powerpoint/2010/main" val="866212488"/>
      </p:ext>
    </p:extLst>
  </p:cSld>
  <p:clrMapOvr>
    <a:masterClrMapping/>
  </p:clrMapOvr>
  <p:transition spd="slow">
    <p:wipe dir="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userDrawn="1">
  <p:cSld name="12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B1B507-1F2A-304B-A02F-8A7D6A86A36F}"/>
              </a:ext>
            </a:extLst>
          </p:cNvPr>
          <p:cNvCxnSpPr/>
          <p:nvPr/>
        </p:nvCxnSpPr>
        <p:spPr>
          <a:xfrm>
            <a:off x="4267200" y="1600200"/>
            <a:ext cx="4876800" cy="0"/>
          </a:xfrm>
          <a:prstGeom prst="line">
            <a:avLst/>
          </a:prstGeom>
          <a:ln w="28575">
            <a:solidFill>
              <a:srgbClr val="61116A"/>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4EF9DE4-ABF7-FA4E-862C-AF7CBD4A446E}"/>
              </a:ext>
            </a:extLst>
          </p:cNvPr>
          <p:cNvSpPr/>
          <p:nvPr/>
        </p:nvSpPr>
        <p:spPr>
          <a:xfrm>
            <a:off x="0" y="0"/>
            <a:ext cx="9144000" cy="6858000"/>
          </a:xfrm>
          <a:prstGeom prst="rect">
            <a:avLst/>
          </a:prstGeom>
          <a:gradFill flip="none" rotWithShape="1">
            <a:gsLst>
              <a:gs pos="0">
                <a:srgbClr val="000099"/>
              </a:gs>
              <a:gs pos="92000">
                <a:srgbClr val="00164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lgn="l">
              <a:defRPr/>
            </a:pPr>
            <a:endParaRPr lang="en-US" b="1">
              <a:solidFill>
                <a:srgbClr val="FFFFFF"/>
              </a:solidFill>
              <a:cs typeface="Arial" pitchFamily="34" charset="0"/>
            </a:endParaRPr>
          </a:p>
        </p:txBody>
      </p:sp>
    </p:spTree>
    <p:extLst>
      <p:ext uri="{BB962C8B-B14F-4D97-AF65-F5344CB8AC3E}">
        <p14:creationId xmlns:p14="http://schemas.microsoft.com/office/powerpoint/2010/main" val="2671382372"/>
      </p:ext>
    </p:extLst>
  </p:cSld>
  <p:clrMapOvr>
    <a:masterClrMapping/>
  </p:clrMapOvr>
  <p:transition spd="slow">
    <p:wipe dir="r"/>
  </p:transition>
  <p:hf hdr="0" ftr="0" dt="0"/>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747" indent="0" algn="ctr">
              <a:buNone/>
              <a:defRPr/>
            </a:lvl2pPr>
            <a:lvl3pPr marL="911499" indent="0" algn="ctr">
              <a:buNone/>
              <a:defRPr/>
            </a:lvl3pPr>
            <a:lvl4pPr marL="1367244" indent="0" algn="ctr">
              <a:buNone/>
              <a:defRPr/>
            </a:lvl4pPr>
            <a:lvl5pPr marL="1823001" indent="0" algn="ctr">
              <a:buNone/>
              <a:defRPr/>
            </a:lvl5pPr>
            <a:lvl6pPr marL="2278751" indent="0" algn="ctr">
              <a:buNone/>
              <a:defRPr/>
            </a:lvl6pPr>
            <a:lvl7pPr marL="2734496" indent="0" algn="ctr">
              <a:buNone/>
              <a:defRPr/>
            </a:lvl7pPr>
            <a:lvl8pPr marL="3190251" indent="0" algn="ctr">
              <a:buNone/>
              <a:defRPr/>
            </a:lvl8pPr>
            <a:lvl9pPr marL="3646008"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943687A-2074-B441-9F2A-61DF8739FC8C}"/>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AB4FB74D-B4C4-AA48-84A7-FD8EAA4B4D7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18FBF8-9430-D242-9507-7708A3258AA5}"/>
              </a:ext>
            </a:extLst>
          </p:cNvPr>
          <p:cNvSpPr>
            <a:spLocks noGrp="1" noChangeArrowheads="1"/>
          </p:cNvSpPr>
          <p:nvPr>
            <p:ph type="sldNum" sz="quarter" idx="12"/>
          </p:nvPr>
        </p:nvSpPr>
        <p:spPr/>
        <p:txBody>
          <a:bodyPr/>
          <a:lstStyle>
            <a:lvl1pPr>
              <a:defRPr/>
            </a:lvl1pPr>
          </a:lstStyle>
          <a:p>
            <a:fld id="{0EEAE7AE-57DA-8342-B613-EF98C4666346}" type="slidenum">
              <a:rPr lang="en-US" altLang="en-US"/>
              <a:pPr/>
              <a:t>‹#›</a:t>
            </a:fld>
            <a:endParaRPr lang="en-US" altLang="en-US"/>
          </a:p>
        </p:txBody>
      </p:sp>
    </p:spTree>
    <p:extLst>
      <p:ext uri="{BB962C8B-B14F-4D97-AF65-F5344CB8AC3E}">
        <p14:creationId xmlns:p14="http://schemas.microsoft.com/office/powerpoint/2010/main" val="3061006976"/>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896C2FE-E2A4-2C40-AD21-E0265888E722}"/>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165B24EF-CB2E-6247-8ECE-E7FA5EC8021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80CB212-5D62-CE44-9B3E-B0FBF9858842}"/>
              </a:ext>
            </a:extLst>
          </p:cNvPr>
          <p:cNvSpPr>
            <a:spLocks noGrp="1" noChangeArrowheads="1"/>
          </p:cNvSpPr>
          <p:nvPr>
            <p:ph type="sldNum" sz="quarter" idx="12"/>
          </p:nvPr>
        </p:nvSpPr>
        <p:spPr/>
        <p:txBody>
          <a:bodyPr/>
          <a:lstStyle>
            <a:lvl1pPr>
              <a:defRPr/>
            </a:lvl1pPr>
          </a:lstStyle>
          <a:p>
            <a:fld id="{B0024BAF-780A-3541-971D-FD2258353DFF}" type="slidenum">
              <a:rPr lang="en-US" altLang="en-US"/>
              <a:pPr/>
              <a:t>‹#›</a:t>
            </a:fld>
            <a:endParaRPr lang="en-US" altLang="en-US"/>
          </a:p>
        </p:txBody>
      </p:sp>
    </p:spTree>
    <p:extLst>
      <p:ext uri="{BB962C8B-B14F-4D97-AF65-F5344CB8AC3E}">
        <p14:creationId xmlns:p14="http://schemas.microsoft.com/office/powerpoint/2010/main" val="419640763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747" indent="0">
              <a:buNone/>
              <a:defRPr sz="1800"/>
            </a:lvl2pPr>
            <a:lvl3pPr marL="911499" indent="0">
              <a:buNone/>
              <a:defRPr sz="1600"/>
            </a:lvl3pPr>
            <a:lvl4pPr marL="1367244" indent="0">
              <a:buNone/>
              <a:defRPr sz="1400"/>
            </a:lvl4pPr>
            <a:lvl5pPr marL="1823001" indent="0">
              <a:buNone/>
              <a:defRPr sz="1400"/>
            </a:lvl5pPr>
            <a:lvl6pPr marL="2278751" indent="0">
              <a:buNone/>
              <a:defRPr sz="1400"/>
            </a:lvl6pPr>
            <a:lvl7pPr marL="2734496" indent="0">
              <a:buNone/>
              <a:defRPr sz="1400"/>
            </a:lvl7pPr>
            <a:lvl8pPr marL="3190251" indent="0">
              <a:buNone/>
              <a:defRPr sz="1400"/>
            </a:lvl8pPr>
            <a:lvl9pPr marL="3646008"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1C973B9-23F0-FD4C-813F-8E4E590BAD6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96C365E-7FFB-F245-A7B4-B1BC2F147C7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E04991C-5CC2-B244-8BCA-506D0BB240CA}"/>
              </a:ext>
            </a:extLst>
          </p:cNvPr>
          <p:cNvSpPr>
            <a:spLocks noGrp="1" noChangeArrowheads="1"/>
          </p:cNvSpPr>
          <p:nvPr>
            <p:ph type="sldNum" sz="quarter" idx="12"/>
          </p:nvPr>
        </p:nvSpPr>
        <p:spPr/>
        <p:txBody>
          <a:bodyPr/>
          <a:lstStyle>
            <a:lvl1pPr>
              <a:defRPr/>
            </a:lvl1pPr>
          </a:lstStyle>
          <a:p>
            <a:fld id="{18666A52-2F0E-E24D-9003-829E19F1744D}" type="slidenum">
              <a:rPr lang="en-US" altLang="en-US"/>
              <a:pPr/>
              <a:t>‹#›</a:t>
            </a:fld>
            <a:endParaRPr lang="en-US" altLang="en-US"/>
          </a:p>
        </p:txBody>
      </p:sp>
    </p:spTree>
    <p:extLst>
      <p:ext uri="{BB962C8B-B14F-4D97-AF65-F5344CB8AC3E}">
        <p14:creationId xmlns:p14="http://schemas.microsoft.com/office/powerpoint/2010/main" val="3719487957"/>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3A360-3CE2-8245-83B7-1AC657C3A5B3}"/>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0663EB70-6AAD-D148-A4AD-0400889E09C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2E2F75C-397D-FE4D-B59D-E8FB4EA62A1A}"/>
              </a:ext>
            </a:extLst>
          </p:cNvPr>
          <p:cNvSpPr>
            <a:spLocks noGrp="1" noChangeArrowheads="1"/>
          </p:cNvSpPr>
          <p:nvPr>
            <p:ph type="sldNum" sz="quarter" idx="12"/>
          </p:nvPr>
        </p:nvSpPr>
        <p:spPr/>
        <p:txBody>
          <a:bodyPr/>
          <a:lstStyle>
            <a:lvl1pPr>
              <a:defRPr/>
            </a:lvl1pPr>
          </a:lstStyle>
          <a:p>
            <a:fld id="{098D4F35-18E7-0643-B4E3-1AE199571C09}" type="slidenum">
              <a:rPr lang="en-US" altLang="en-US"/>
              <a:pPr/>
              <a:t>‹#›</a:t>
            </a:fld>
            <a:endParaRPr lang="en-US" altLang="en-US"/>
          </a:p>
        </p:txBody>
      </p:sp>
    </p:spTree>
    <p:extLst>
      <p:ext uri="{BB962C8B-B14F-4D97-AF65-F5344CB8AC3E}">
        <p14:creationId xmlns:p14="http://schemas.microsoft.com/office/powerpoint/2010/main" val="1947725018"/>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0" y="1535113"/>
            <a:ext cx="4041775" cy="639763"/>
          </a:xfrm>
        </p:spPr>
        <p:txBody>
          <a:bodyPr anchor="b"/>
          <a:lstStyle>
            <a:lvl1pPr marL="0" indent="0">
              <a:buNone/>
              <a:defRPr sz="2400" b="1"/>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E3D6EDB-4562-3949-A53E-6A8AF0677E43}"/>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20CD9E20-67C6-6B42-8F1B-06BABA63C610}"/>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7C17FC49-CD70-0748-A3ED-BF7AAC86B85E}"/>
              </a:ext>
            </a:extLst>
          </p:cNvPr>
          <p:cNvSpPr>
            <a:spLocks noGrp="1" noChangeArrowheads="1"/>
          </p:cNvSpPr>
          <p:nvPr>
            <p:ph type="sldNum" sz="quarter" idx="12"/>
          </p:nvPr>
        </p:nvSpPr>
        <p:spPr/>
        <p:txBody>
          <a:bodyPr/>
          <a:lstStyle>
            <a:lvl1pPr>
              <a:defRPr/>
            </a:lvl1pPr>
          </a:lstStyle>
          <a:p>
            <a:fld id="{4F1834CC-2C57-AD4A-B45F-9DE6E1875E56}" type="slidenum">
              <a:rPr lang="en-US" altLang="en-US"/>
              <a:pPr/>
              <a:t>‹#›</a:t>
            </a:fld>
            <a:endParaRPr lang="en-US" altLang="en-US"/>
          </a:p>
        </p:txBody>
      </p:sp>
    </p:spTree>
    <p:extLst>
      <p:ext uri="{BB962C8B-B14F-4D97-AF65-F5344CB8AC3E}">
        <p14:creationId xmlns:p14="http://schemas.microsoft.com/office/powerpoint/2010/main" val="1561026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52400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5741673"/>
      </p:ext>
    </p:extLst>
  </p:cSld>
  <p:clrMapOvr>
    <a:masterClrMapping/>
  </p:clrMapOvr>
  <p:transition spd="med">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944" y="275071"/>
            <a:ext cx="2056586" cy="58513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478" y="275071"/>
            <a:ext cx="6042153" cy="58513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101113C-C360-4E4C-A538-8E51B8ECD1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3CF6141-03FF-D14D-9BF6-C5A5224F3AB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7FCD60-DE48-7341-BAD9-05AE39EB53D6}"/>
              </a:ext>
            </a:extLst>
          </p:cNvPr>
          <p:cNvSpPr>
            <a:spLocks noGrp="1" noChangeArrowheads="1"/>
          </p:cNvSpPr>
          <p:nvPr>
            <p:ph type="sldNum" sz="quarter" idx="12"/>
          </p:nvPr>
        </p:nvSpPr>
        <p:spPr>
          <a:ln/>
        </p:spPr>
        <p:txBody>
          <a:bodyPr/>
          <a:lstStyle>
            <a:lvl1pPr>
              <a:defRPr/>
            </a:lvl1pPr>
          </a:lstStyle>
          <a:p>
            <a:fld id="{C6F6787C-4036-9247-BAF6-3E428A6AF30A}" type="slidenum">
              <a:rPr lang="en-US" altLang="en-US"/>
              <a:pPr/>
              <a:t>‹#›</a:t>
            </a:fld>
            <a:endParaRPr lang="en-US" altLang="en-US"/>
          </a:p>
        </p:txBody>
      </p:sp>
    </p:spTree>
    <p:extLst>
      <p:ext uri="{BB962C8B-B14F-4D97-AF65-F5344CB8AC3E}">
        <p14:creationId xmlns:p14="http://schemas.microsoft.com/office/powerpoint/2010/main" val="2524725852"/>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719BE7B-028B-684E-B57D-20A3BFA512D4}"/>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AF1AD2A8-DA68-8347-AE00-DC6A638D470E}"/>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A49BFD0-8AB6-E745-886C-A6A6A1194D6C}"/>
              </a:ext>
            </a:extLst>
          </p:cNvPr>
          <p:cNvSpPr>
            <a:spLocks noGrp="1" noChangeArrowheads="1"/>
          </p:cNvSpPr>
          <p:nvPr>
            <p:ph type="sldNum" sz="quarter" idx="12"/>
          </p:nvPr>
        </p:nvSpPr>
        <p:spPr/>
        <p:txBody>
          <a:bodyPr/>
          <a:lstStyle>
            <a:lvl1pPr>
              <a:defRPr/>
            </a:lvl1pPr>
          </a:lstStyle>
          <a:p>
            <a:fld id="{6F81EF0C-EB95-7747-B4CC-9E8E8D4A7DD3}" type="slidenum">
              <a:rPr lang="en-US" altLang="en-US"/>
              <a:pPr/>
              <a:t>‹#›</a:t>
            </a:fld>
            <a:endParaRPr lang="en-US" altLang="en-US"/>
          </a:p>
        </p:txBody>
      </p:sp>
    </p:spTree>
    <p:extLst>
      <p:ext uri="{BB962C8B-B14F-4D97-AF65-F5344CB8AC3E}">
        <p14:creationId xmlns:p14="http://schemas.microsoft.com/office/powerpoint/2010/main" val="2869745917"/>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07EA1E9-8DE9-344A-961E-B6721E4FDA75}"/>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BEC6304A-F29F-0C44-BF5B-C1C718312DD3}"/>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D97DE1D-ABF4-1140-ADCA-FD73CBBA32CA}"/>
              </a:ext>
            </a:extLst>
          </p:cNvPr>
          <p:cNvSpPr>
            <a:spLocks noGrp="1" noChangeArrowheads="1"/>
          </p:cNvSpPr>
          <p:nvPr>
            <p:ph type="sldNum" sz="quarter" idx="12"/>
          </p:nvPr>
        </p:nvSpPr>
        <p:spPr/>
        <p:txBody>
          <a:bodyPr/>
          <a:lstStyle>
            <a:lvl1pPr>
              <a:defRPr/>
            </a:lvl1pPr>
          </a:lstStyle>
          <a:p>
            <a:fld id="{4BEB6C28-A1E9-6044-B684-75025567A36C}" type="slidenum">
              <a:rPr lang="en-US" altLang="en-US"/>
              <a:pPr/>
              <a:t>‹#›</a:t>
            </a:fld>
            <a:endParaRPr lang="en-US" altLang="en-US"/>
          </a:p>
        </p:txBody>
      </p:sp>
    </p:spTree>
    <p:extLst>
      <p:ext uri="{BB962C8B-B14F-4D97-AF65-F5344CB8AC3E}">
        <p14:creationId xmlns:p14="http://schemas.microsoft.com/office/powerpoint/2010/main" val="9055975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5"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25" y="1435104"/>
            <a:ext cx="3008313" cy="46910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C5D0672-63C3-C640-9BB5-1AEDCA038086}"/>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03AB619-A53D-864D-BEEA-3097D494C23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0D9ED47-9BF4-5543-9AC8-173555A809AF}"/>
              </a:ext>
            </a:extLst>
          </p:cNvPr>
          <p:cNvSpPr>
            <a:spLocks noGrp="1" noChangeArrowheads="1"/>
          </p:cNvSpPr>
          <p:nvPr>
            <p:ph type="sldNum" sz="quarter" idx="12"/>
          </p:nvPr>
        </p:nvSpPr>
        <p:spPr/>
        <p:txBody>
          <a:bodyPr/>
          <a:lstStyle>
            <a:lvl1pPr>
              <a:defRPr/>
            </a:lvl1pPr>
          </a:lstStyle>
          <a:p>
            <a:fld id="{8849500F-278C-3A42-A602-E6C0EEA75372}" type="slidenum">
              <a:rPr lang="en-US" altLang="en-US"/>
              <a:pPr/>
              <a:t>‹#›</a:t>
            </a:fld>
            <a:endParaRPr lang="en-US" altLang="en-US"/>
          </a:p>
        </p:txBody>
      </p:sp>
    </p:spTree>
    <p:extLst>
      <p:ext uri="{BB962C8B-B14F-4D97-AF65-F5344CB8AC3E}">
        <p14:creationId xmlns:p14="http://schemas.microsoft.com/office/powerpoint/2010/main" val="317108138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747" indent="0">
              <a:buNone/>
              <a:defRPr sz="2800"/>
            </a:lvl2pPr>
            <a:lvl3pPr marL="911499" indent="0">
              <a:buNone/>
              <a:defRPr sz="2400"/>
            </a:lvl3pPr>
            <a:lvl4pPr marL="1367244" indent="0">
              <a:buNone/>
              <a:defRPr sz="2000"/>
            </a:lvl4pPr>
            <a:lvl5pPr marL="1823001" indent="0">
              <a:buNone/>
              <a:defRPr sz="2000"/>
            </a:lvl5pPr>
            <a:lvl6pPr marL="2278751" indent="0">
              <a:buNone/>
              <a:defRPr sz="2000"/>
            </a:lvl6pPr>
            <a:lvl7pPr marL="2734496" indent="0">
              <a:buNone/>
              <a:defRPr sz="2000"/>
            </a:lvl7pPr>
            <a:lvl8pPr marL="3190251" indent="0">
              <a:buNone/>
              <a:defRPr sz="2000"/>
            </a:lvl8pPr>
            <a:lvl9pPr marL="3646008"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B6BD9EBB-089A-1745-BB63-2D4E86E3187A}"/>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AD1A1E3-73FD-AA45-B9C0-9A5D6397AED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87B356F-1572-534D-8BFE-A8CB3FA46E49}"/>
              </a:ext>
            </a:extLst>
          </p:cNvPr>
          <p:cNvSpPr>
            <a:spLocks noGrp="1" noChangeArrowheads="1"/>
          </p:cNvSpPr>
          <p:nvPr>
            <p:ph type="sldNum" sz="quarter" idx="12"/>
          </p:nvPr>
        </p:nvSpPr>
        <p:spPr/>
        <p:txBody>
          <a:bodyPr/>
          <a:lstStyle>
            <a:lvl1pPr>
              <a:defRPr/>
            </a:lvl1pPr>
          </a:lstStyle>
          <a:p>
            <a:fld id="{6ECA24D0-A350-7143-A180-B5C067B014C6}" type="slidenum">
              <a:rPr lang="en-US" altLang="en-US"/>
              <a:pPr/>
              <a:t>‹#›</a:t>
            </a:fld>
            <a:endParaRPr lang="en-US" altLang="en-US"/>
          </a:p>
        </p:txBody>
      </p:sp>
    </p:spTree>
    <p:extLst>
      <p:ext uri="{BB962C8B-B14F-4D97-AF65-F5344CB8AC3E}">
        <p14:creationId xmlns:p14="http://schemas.microsoft.com/office/powerpoint/2010/main" val="292238426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0E46C3A-7AFD-194E-B035-1C950BE9699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4FC372D2-D388-2845-8E2F-19457266D1D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E9F7E0E-C3C4-2E48-BC5A-E83037EA1639}"/>
              </a:ext>
            </a:extLst>
          </p:cNvPr>
          <p:cNvSpPr>
            <a:spLocks noGrp="1" noChangeArrowheads="1"/>
          </p:cNvSpPr>
          <p:nvPr>
            <p:ph type="sldNum" sz="quarter" idx="12"/>
          </p:nvPr>
        </p:nvSpPr>
        <p:spPr/>
        <p:txBody>
          <a:bodyPr/>
          <a:lstStyle>
            <a:lvl1pPr>
              <a:defRPr/>
            </a:lvl1pPr>
          </a:lstStyle>
          <a:p>
            <a:fld id="{B0D973FA-0A7D-2E4C-A7CE-EF6389E192BC}" type="slidenum">
              <a:rPr lang="en-US" altLang="en-US"/>
              <a:pPr/>
              <a:t>‹#›</a:t>
            </a:fld>
            <a:endParaRPr lang="en-US" altLang="en-US"/>
          </a:p>
        </p:txBody>
      </p:sp>
    </p:spTree>
    <p:extLst>
      <p:ext uri="{BB962C8B-B14F-4D97-AF65-F5344CB8AC3E}">
        <p14:creationId xmlns:p14="http://schemas.microsoft.com/office/powerpoint/2010/main" val="409676049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C09348-C561-BF44-BC65-86F7D230ACE7}"/>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191F0AF8-8440-7F41-98BD-0B3C17B771E2}"/>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6433BA4-7478-6348-9EC0-3A8024DB1A41}"/>
              </a:ext>
            </a:extLst>
          </p:cNvPr>
          <p:cNvSpPr>
            <a:spLocks noGrp="1" noChangeArrowheads="1"/>
          </p:cNvSpPr>
          <p:nvPr>
            <p:ph type="sldNum" sz="quarter" idx="12"/>
          </p:nvPr>
        </p:nvSpPr>
        <p:spPr/>
        <p:txBody>
          <a:bodyPr/>
          <a:lstStyle>
            <a:lvl1pPr>
              <a:defRPr/>
            </a:lvl1pPr>
          </a:lstStyle>
          <a:p>
            <a:fld id="{E22B2DB4-51E9-764D-9A7F-EED13C2E1BA1}" type="slidenum">
              <a:rPr lang="en-US" altLang="en-US"/>
              <a:pPr/>
              <a:t>‹#›</a:t>
            </a:fld>
            <a:endParaRPr lang="en-US" altLang="en-US"/>
          </a:p>
        </p:txBody>
      </p:sp>
    </p:spTree>
    <p:extLst>
      <p:ext uri="{BB962C8B-B14F-4D97-AF65-F5344CB8AC3E}">
        <p14:creationId xmlns:p14="http://schemas.microsoft.com/office/powerpoint/2010/main" val="1214760458"/>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0"/>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D0ADA17E-48A4-1448-9E29-841C95BBC074}"/>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6EEC804A-721E-0347-A5F9-A654CECFFAC1}"/>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85384E04-31F3-BE4E-8843-6C9F4E98BCB1}"/>
              </a:ext>
            </a:extLst>
          </p:cNvPr>
          <p:cNvSpPr>
            <a:spLocks noGrp="1"/>
          </p:cNvSpPr>
          <p:nvPr>
            <p:ph type="sldNum" sz="quarter" idx="12"/>
          </p:nvPr>
        </p:nvSpPr>
        <p:spPr>
          <a:xfrm>
            <a:off x="6553200" y="6245225"/>
            <a:ext cx="2133600" cy="476251"/>
          </a:xfrm>
        </p:spPr>
        <p:txBody>
          <a:bodyPr/>
          <a:lstStyle>
            <a:lvl1pPr>
              <a:defRPr/>
            </a:lvl1pPr>
          </a:lstStyle>
          <a:p>
            <a:fld id="{60F747E2-8D97-7C4B-B40A-F4549C435A2D}" type="slidenum">
              <a:rPr lang="en-US" altLang="en-US"/>
              <a:pPr/>
              <a:t>‹#›</a:t>
            </a:fld>
            <a:endParaRPr lang="en-US" altLang="en-US"/>
          </a:p>
        </p:txBody>
      </p:sp>
    </p:spTree>
    <p:extLst>
      <p:ext uri="{BB962C8B-B14F-4D97-AF65-F5344CB8AC3E}">
        <p14:creationId xmlns:p14="http://schemas.microsoft.com/office/powerpoint/2010/main" val="1654954593"/>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B62244-3ACC-7541-9E28-28E163A2D840}"/>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72A7CC2-2049-674F-85F6-F0E28EFFC9E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399A684-5BDA-1E46-82BF-6B3CD7AB3F1D}"/>
              </a:ext>
            </a:extLst>
          </p:cNvPr>
          <p:cNvSpPr>
            <a:spLocks noGrp="1" noChangeArrowheads="1"/>
          </p:cNvSpPr>
          <p:nvPr>
            <p:ph type="sldNum" sz="quarter" idx="12"/>
          </p:nvPr>
        </p:nvSpPr>
        <p:spPr/>
        <p:txBody>
          <a:bodyPr/>
          <a:lstStyle>
            <a:lvl1pPr>
              <a:defRPr/>
            </a:lvl1pPr>
          </a:lstStyle>
          <a:p>
            <a:fld id="{F8C25607-1331-2448-9961-D3519F2A79F6}" type="slidenum">
              <a:rPr lang="en-US" altLang="en-US"/>
              <a:pPr/>
              <a:t>‹#›</a:t>
            </a:fld>
            <a:endParaRPr lang="en-US" altLang="en-US"/>
          </a:p>
        </p:txBody>
      </p:sp>
    </p:spTree>
    <p:extLst>
      <p:ext uri="{BB962C8B-B14F-4D97-AF65-F5344CB8AC3E}">
        <p14:creationId xmlns:p14="http://schemas.microsoft.com/office/powerpoint/2010/main" val="182559112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165" indent="0" algn="ctr">
              <a:buNone/>
              <a:defRPr/>
            </a:lvl2pPr>
            <a:lvl3pPr marL="910331" indent="0" algn="ctr">
              <a:buNone/>
              <a:defRPr/>
            </a:lvl3pPr>
            <a:lvl4pPr marL="1365493" indent="0" algn="ctr">
              <a:buNone/>
              <a:defRPr/>
            </a:lvl4pPr>
            <a:lvl5pPr marL="1820661" indent="0" algn="ctr">
              <a:buNone/>
              <a:defRPr/>
            </a:lvl5pPr>
            <a:lvl6pPr marL="2275832" indent="0" algn="ctr">
              <a:buNone/>
              <a:defRPr/>
            </a:lvl6pPr>
            <a:lvl7pPr marL="2730992" indent="0" algn="ctr">
              <a:buNone/>
              <a:defRPr/>
            </a:lvl7pPr>
            <a:lvl8pPr marL="3186159" indent="0" algn="ctr">
              <a:buNone/>
              <a:defRPr/>
            </a:lvl8pPr>
            <a:lvl9pPr marL="3641326"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DD69BFC-E036-7748-A5CA-E21E694518D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9F5BE938-D04E-DB43-B1F2-583DDFA8A1C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E564048-8DC3-0248-8880-D54520A3F0F0}"/>
              </a:ext>
            </a:extLst>
          </p:cNvPr>
          <p:cNvSpPr>
            <a:spLocks noGrp="1" noChangeArrowheads="1"/>
          </p:cNvSpPr>
          <p:nvPr>
            <p:ph type="sldNum" sz="quarter" idx="12"/>
          </p:nvPr>
        </p:nvSpPr>
        <p:spPr/>
        <p:txBody>
          <a:bodyPr/>
          <a:lstStyle>
            <a:lvl1pPr>
              <a:defRPr/>
            </a:lvl1pPr>
          </a:lstStyle>
          <a:p>
            <a:fld id="{3CA11119-DC06-A649-8FDB-149284F6FDF9}" type="slidenum">
              <a:rPr lang="en-US" altLang="en-US"/>
              <a:pPr/>
              <a:t>‹#›</a:t>
            </a:fld>
            <a:endParaRPr lang="en-US" altLang="en-US"/>
          </a:p>
        </p:txBody>
      </p:sp>
    </p:spTree>
    <p:extLst>
      <p:ext uri="{BB962C8B-B14F-4D97-AF65-F5344CB8AC3E}">
        <p14:creationId xmlns:p14="http://schemas.microsoft.com/office/powerpoint/2010/main" val="183735559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A1E5C3-6D97-C345-B091-7F913009757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EE39F88-13E1-F84D-AA6E-D00D7DB54C5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E9764CE-368A-9241-BC40-E031F1A85322}"/>
              </a:ext>
            </a:extLst>
          </p:cNvPr>
          <p:cNvSpPr>
            <a:spLocks noGrp="1" noChangeArrowheads="1"/>
          </p:cNvSpPr>
          <p:nvPr>
            <p:ph type="sldNum" sz="quarter" idx="12"/>
          </p:nvPr>
        </p:nvSpPr>
        <p:spPr/>
        <p:txBody>
          <a:bodyPr/>
          <a:lstStyle>
            <a:lvl1pPr>
              <a:defRPr/>
            </a:lvl1pPr>
          </a:lstStyle>
          <a:p>
            <a:fld id="{C25D32C9-16F1-734F-B66F-C2EB2AB6B64B}" type="slidenum">
              <a:rPr lang="en-US" altLang="en-US"/>
              <a:pPr/>
              <a:t>‹#›</a:t>
            </a:fld>
            <a:endParaRPr lang="en-US" altLang="en-US"/>
          </a:p>
        </p:txBody>
      </p:sp>
    </p:spTree>
    <p:extLst>
      <p:ext uri="{BB962C8B-B14F-4D97-AF65-F5344CB8AC3E}">
        <p14:creationId xmlns:p14="http://schemas.microsoft.com/office/powerpoint/2010/main" val="40762632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496911B3-05DD-004D-ADEA-A89C29569CF1}"/>
              </a:ext>
            </a:extLst>
          </p:cNvPr>
          <p:cNvSpPr txBox="1">
            <a:spLocks noChangeArrowheads="1"/>
          </p:cNvSpPr>
          <p:nvPr/>
        </p:nvSpPr>
        <p:spPr bwMode="auto">
          <a:xfrm>
            <a:off x="1900033" y="6535741"/>
            <a:ext cx="5523322" cy="245747"/>
          </a:xfrm>
          <a:prstGeom prst="rect">
            <a:avLst/>
          </a:prstGeom>
          <a:noFill/>
          <a:ln>
            <a:noFill/>
          </a:ln>
          <a:effectLst/>
        </p:spPr>
        <p:txBody>
          <a:bodyPr wrap="none" lIns="90971" tIns="45485" rIns="90971" bIns="45485">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algn="ctr" eaLnBrk="0" fontAlgn="base" hangingPunct="0">
              <a:spcBef>
                <a:spcPct val="0"/>
              </a:spcBef>
              <a:spcAft>
                <a:spcPct val="0"/>
              </a:spcAft>
              <a:defRPr>
                <a:solidFill>
                  <a:schemeClr val="tx1"/>
                </a:solidFill>
                <a:latin typeface="Times New Roman" pitchFamily="18" charset="0"/>
              </a:defRPr>
            </a:lvl6pPr>
            <a:lvl7pPr marL="2971800" indent="-228600" algn="ctr" eaLnBrk="0" fontAlgn="base" hangingPunct="0">
              <a:spcBef>
                <a:spcPct val="0"/>
              </a:spcBef>
              <a:spcAft>
                <a:spcPct val="0"/>
              </a:spcAft>
              <a:defRPr>
                <a:solidFill>
                  <a:schemeClr val="tx1"/>
                </a:solidFill>
                <a:latin typeface="Times New Roman" pitchFamily="18" charset="0"/>
              </a:defRPr>
            </a:lvl7pPr>
            <a:lvl8pPr marL="3429000" indent="-228600" algn="ctr" eaLnBrk="0" fontAlgn="base" hangingPunct="0">
              <a:spcBef>
                <a:spcPct val="0"/>
              </a:spcBef>
              <a:spcAft>
                <a:spcPct val="0"/>
              </a:spcAft>
              <a:defRPr>
                <a:solidFill>
                  <a:schemeClr val="tx1"/>
                </a:solidFill>
                <a:latin typeface="Times New Roman" pitchFamily="18" charset="0"/>
              </a:defRPr>
            </a:lvl8pPr>
            <a:lvl9pPr marL="3886200" indent="-228600" algn="ctr" eaLnBrk="0" fontAlgn="base" hangingPunct="0">
              <a:spcBef>
                <a:spcPct val="0"/>
              </a:spcBef>
              <a:spcAft>
                <a:spcPct val="0"/>
              </a:spcAft>
              <a:defRPr>
                <a:solidFill>
                  <a:schemeClr val="tx1"/>
                </a:solidFill>
                <a:latin typeface="Times New Roman" pitchFamily="18" charset="0"/>
              </a:defRPr>
            </a:lvl9pPr>
          </a:lstStyle>
          <a:p>
            <a:pPr eaLnBrk="1" hangingPunct="1">
              <a:defRPr/>
            </a:pPr>
            <a:r>
              <a:rPr lang="en-US" sz="1000" dirty="0">
                <a:solidFill>
                  <a:srgbClr val="141E80"/>
                </a:solidFill>
                <a:latin typeface="Verdana" pitchFamily="34" charset="0"/>
              </a:rPr>
              <a:t>JUPITER is part of the GALAXY Program investigating cardiovascular risk reduction</a:t>
            </a:r>
            <a:endParaRPr lang="en-GB" sz="1000" dirty="0">
              <a:solidFill>
                <a:srgbClr val="141E80"/>
              </a:solidFill>
              <a:latin typeface="Verdana" pitchFamily="34" charset="0"/>
            </a:endParaRPr>
          </a:p>
        </p:txBody>
      </p:sp>
      <p:pic>
        <p:nvPicPr>
          <p:cNvPr id="5" name="Picture 16" descr="JUP">
            <a:extLst>
              <a:ext uri="{FF2B5EF4-FFF2-40B4-BE49-F238E27FC236}">
                <a16:creationId xmlns:a16="http://schemas.microsoft.com/office/drawing/2014/main" id="{E8DEEA56-A7C9-4C4C-8F02-D67377DFC15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2400" y="5867401"/>
            <a:ext cx="12573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US galaxy logo">
            <a:extLst>
              <a:ext uri="{FF2B5EF4-FFF2-40B4-BE49-F238E27FC236}">
                <a16:creationId xmlns:a16="http://schemas.microsoft.com/office/drawing/2014/main" id="{8357643E-82B8-A940-B391-28D23364128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304" y="5842003"/>
            <a:ext cx="133191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4"/>
          <p:cNvSpPr>
            <a:spLocks noGrp="1" noChangeArrowheads="1"/>
          </p:cNvSpPr>
          <p:nvPr>
            <p:ph type="subTitle" idx="1"/>
          </p:nvPr>
        </p:nvSpPr>
        <p:spPr>
          <a:xfrm>
            <a:off x="1371600" y="2819400"/>
            <a:ext cx="6400800" cy="1219200"/>
          </a:xfrm>
        </p:spPr>
        <p:txBody>
          <a:bodyPr/>
          <a:lstStyle>
            <a:lvl1pPr marL="0" indent="0" algn="ctr">
              <a:buFont typeface="Wingdings" pitchFamily="2" charset="2"/>
              <a:buNone/>
              <a:defRPr b="1"/>
            </a:lvl1pPr>
          </a:lstStyle>
          <a:p>
            <a:pPr lvl="0"/>
            <a:r>
              <a:rPr lang="en-GB" noProof="0"/>
              <a:t>Click to edit Master subtitle style</a:t>
            </a:r>
          </a:p>
        </p:txBody>
      </p:sp>
      <p:sp>
        <p:nvSpPr>
          <p:cNvPr id="4105" name="Rectangle 9"/>
          <p:cNvSpPr>
            <a:spLocks noGrp="1" noChangeArrowheads="1"/>
          </p:cNvSpPr>
          <p:nvPr>
            <p:ph type="ctrTitle" sz="quarter"/>
          </p:nvPr>
        </p:nvSpPr>
        <p:spPr>
          <a:xfrm>
            <a:off x="685800" y="838200"/>
            <a:ext cx="7772400" cy="1143000"/>
          </a:xfrm>
        </p:spPr>
        <p:txBody>
          <a:bodyPr/>
          <a:lstStyle>
            <a:lvl1pPr>
              <a:defRPr/>
            </a:lvl1pPr>
          </a:lstStyle>
          <a:p>
            <a:pPr lvl="0"/>
            <a:r>
              <a:rPr lang="en-GB" noProof="0"/>
              <a:t>Click to edit Master title style</a:t>
            </a:r>
          </a:p>
        </p:txBody>
      </p:sp>
    </p:spTree>
    <p:extLst>
      <p:ext uri="{BB962C8B-B14F-4D97-AF65-F5344CB8AC3E}">
        <p14:creationId xmlns:p14="http://schemas.microsoft.com/office/powerpoint/2010/main" val="273152238"/>
      </p:ext>
    </p:extLst>
  </p:cSld>
  <p:clrMapOvr>
    <a:masterClrMapping/>
  </p:clrMapOvr>
  <p:transition spd="med">
    <p:wipe dir="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165" indent="0">
              <a:buNone/>
              <a:defRPr sz="1800"/>
            </a:lvl2pPr>
            <a:lvl3pPr marL="910331" indent="0">
              <a:buNone/>
              <a:defRPr sz="1600"/>
            </a:lvl3pPr>
            <a:lvl4pPr marL="1365493" indent="0">
              <a:buNone/>
              <a:defRPr sz="1400"/>
            </a:lvl4pPr>
            <a:lvl5pPr marL="1820661" indent="0">
              <a:buNone/>
              <a:defRPr sz="1400"/>
            </a:lvl5pPr>
            <a:lvl6pPr marL="2275832" indent="0">
              <a:buNone/>
              <a:defRPr sz="1400"/>
            </a:lvl6pPr>
            <a:lvl7pPr marL="2730992" indent="0">
              <a:buNone/>
              <a:defRPr sz="1400"/>
            </a:lvl7pPr>
            <a:lvl8pPr marL="3186159" indent="0">
              <a:buNone/>
              <a:defRPr sz="1400"/>
            </a:lvl8pPr>
            <a:lvl9pPr marL="3641326"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9E88F9DE-7A94-C948-9803-6891AC18C10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CEB43F70-BA84-9843-AE33-3E701ECC8D7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97B903-A2D7-9144-A585-2F7EB0405F24}"/>
              </a:ext>
            </a:extLst>
          </p:cNvPr>
          <p:cNvSpPr>
            <a:spLocks noGrp="1" noChangeArrowheads="1"/>
          </p:cNvSpPr>
          <p:nvPr>
            <p:ph type="sldNum" sz="quarter" idx="12"/>
          </p:nvPr>
        </p:nvSpPr>
        <p:spPr/>
        <p:txBody>
          <a:bodyPr/>
          <a:lstStyle>
            <a:lvl1pPr>
              <a:defRPr/>
            </a:lvl1pPr>
          </a:lstStyle>
          <a:p>
            <a:fld id="{1C2F9DD5-A1F4-AB42-A766-EA425AA080E5}" type="slidenum">
              <a:rPr lang="en-US" altLang="en-US"/>
              <a:pPr/>
              <a:t>‹#›</a:t>
            </a:fld>
            <a:endParaRPr lang="en-US" altLang="en-US"/>
          </a:p>
        </p:txBody>
      </p:sp>
    </p:spTree>
    <p:extLst>
      <p:ext uri="{BB962C8B-B14F-4D97-AF65-F5344CB8AC3E}">
        <p14:creationId xmlns:p14="http://schemas.microsoft.com/office/powerpoint/2010/main" val="96571221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7"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449181-1690-864D-BC28-544C60F34C31}"/>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7AD23813-F300-AE46-A75E-CE9BA05137AA}"/>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184D3CC-5672-634C-9BB9-5402FD77DB12}"/>
              </a:ext>
            </a:extLst>
          </p:cNvPr>
          <p:cNvSpPr>
            <a:spLocks noGrp="1" noChangeArrowheads="1"/>
          </p:cNvSpPr>
          <p:nvPr>
            <p:ph type="sldNum" sz="quarter" idx="12"/>
          </p:nvPr>
        </p:nvSpPr>
        <p:spPr/>
        <p:txBody>
          <a:bodyPr/>
          <a:lstStyle>
            <a:lvl1pPr>
              <a:defRPr/>
            </a:lvl1pPr>
          </a:lstStyle>
          <a:p>
            <a:fld id="{815CD00C-153B-9242-87C8-348C0A14F5A1}" type="slidenum">
              <a:rPr lang="en-US" altLang="en-US"/>
              <a:pPr/>
              <a:t>‹#›</a:t>
            </a:fld>
            <a:endParaRPr lang="en-US" altLang="en-US"/>
          </a:p>
        </p:txBody>
      </p:sp>
    </p:spTree>
    <p:extLst>
      <p:ext uri="{BB962C8B-B14F-4D97-AF65-F5344CB8AC3E}">
        <p14:creationId xmlns:p14="http://schemas.microsoft.com/office/powerpoint/2010/main" val="323395765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7" y="1535113"/>
            <a:ext cx="4040188" cy="639763"/>
          </a:xfrm>
        </p:spPr>
        <p:txBody>
          <a:bodyPr anchor="b"/>
          <a:lstStyle>
            <a:lvl1pPr marL="0" indent="0">
              <a:buNone/>
              <a:defRPr sz="2400" b="1"/>
            </a:lvl1pPr>
            <a:lvl2pPr marL="455165" indent="0">
              <a:buNone/>
              <a:defRPr sz="2000" b="1"/>
            </a:lvl2pPr>
            <a:lvl3pPr marL="910331" indent="0">
              <a:buNone/>
              <a:defRPr sz="1800" b="1"/>
            </a:lvl3pPr>
            <a:lvl4pPr marL="1365493" indent="0">
              <a:buNone/>
              <a:defRPr sz="1600" b="1"/>
            </a:lvl4pPr>
            <a:lvl5pPr marL="1820661" indent="0">
              <a:buNone/>
              <a:defRPr sz="1600" b="1"/>
            </a:lvl5pPr>
            <a:lvl6pPr marL="2275832" indent="0">
              <a:buNone/>
              <a:defRPr sz="1600" b="1"/>
            </a:lvl6pPr>
            <a:lvl7pPr marL="2730992" indent="0">
              <a:buNone/>
              <a:defRPr sz="1600" b="1"/>
            </a:lvl7pPr>
            <a:lvl8pPr marL="3186159" indent="0">
              <a:buNone/>
              <a:defRPr sz="1600" b="1"/>
            </a:lvl8pPr>
            <a:lvl9pPr marL="36413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7"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9" y="1535113"/>
            <a:ext cx="4041775" cy="639763"/>
          </a:xfrm>
        </p:spPr>
        <p:txBody>
          <a:bodyPr anchor="b"/>
          <a:lstStyle>
            <a:lvl1pPr marL="0" indent="0">
              <a:buNone/>
              <a:defRPr sz="2400" b="1"/>
            </a:lvl1pPr>
            <a:lvl2pPr marL="455165" indent="0">
              <a:buNone/>
              <a:defRPr sz="2000" b="1"/>
            </a:lvl2pPr>
            <a:lvl3pPr marL="910331" indent="0">
              <a:buNone/>
              <a:defRPr sz="1800" b="1"/>
            </a:lvl3pPr>
            <a:lvl4pPr marL="1365493" indent="0">
              <a:buNone/>
              <a:defRPr sz="1600" b="1"/>
            </a:lvl4pPr>
            <a:lvl5pPr marL="1820661" indent="0">
              <a:buNone/>
              <a:defRPr sz="1600" b="1"/>
            </a:lvl5pPr>
            <a:lvl6pPr marL="2275832" indent="0">
              <a:buNone/>
              <a:defRPr sz="1600" b="1"/>
            </a:lvl6pPr>
            <a:lvl7pPr marL="2730992" indent="0">
              <a:buNone/>
              <a:defRPr sz="1600" b="1"/>
            </a:lvl7pPr>
            <a:lvl8pPr marL="3186159" indent="0">
              <a:buNone/>
              <a:defRPr sz="1600" b="1"/>
            </a:lvl8pPr>
            <a:lvl9pPr marL="36413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B4DB27E-E994-BD47-9D19-B306A5BE5BF9}"/>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8CC9B8FB-0F05-ED47-A092-E3EDE1D6E457}"/>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18356F8-3924-8148-809F-BB33397CC308}"/>
              </a:ext>
            </a:extLst>
          </p:cNvPr>
          <p:cNvSpPr>
            <a:spLocks noGrp="1" noChangeArrowheads="1"/>
          </p:cNvSpPr>
          <p:nvPr>
            <p:ph type="sldNum" sz="quarter" idx="12"/>
          </p:nvPr>
        </p:nvSpPr>
        <p:spPr/>
        <p:txBody>
          <a:bodyPr/>
          <a:lstStyle>
            <a:lvl1pPr>
              <a:defRPr/>
            </a:lvl1pPr>
          </a:lstStyle>
          <a:p>
            <a:fld id="{C643D2BC-8EDB-2744-8FC5-03DF8364A4D6}" type="slidenum">
              <a:rPr lang="en-US" altLang="en-US"/>
              <a:pPr/>
              <a:t>‹#›</a:t>
            </a:fld>
            <a:endParaRPr lang="en-US" altLang="en-US"/>
          </a:p>
        </p:txBody>
      </p:sp>
    </p:spTree>
    <p:extLst>
      <p:ext uri="{BB962C8B-B14F-4D97-AF65-F5344CB8AC3E}">
        <p14:creationId xmlns:p14="http://schemas.microsoft.com/office/powerpoint/2010/main" val="2714693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5098D43-28AC-FA4B-8CFE-32F82BEE8FB3}"/>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4356754F-3702-5846-A672-060EFDC33434}"/>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1C3E6B6-17E9-9842-98B1-4344B653CF8D}"/>
              </a:ext>
            </a:extLst>
          </p:cNvPr>
          <p:cNvSpPr>
            <a:spLocks noGrp="1" noChangeArrowheads="1"/>
          </p:cNvSpPr>
          <p:nvPr>
            <p:ph type="sldNum" sz="quarter" idx="12"/>
          </p:nvPr>
        </p:nvSpPr>
        <p:spPr/>
        <p:txBody>
          <a:bodyPr/>
          <a:lstStyle>
            <a:lvl1pPr>
              <a:defRPr/>
            </a:lvl1pPr>
          </a:lstStyle>
          <a:p>
            <a:fld id="{5474BC66-E86C-9344-8F1C-9D94419CE294}" type="slidenum">
              <a:rPr lang="en-US" altLang="en-US"/>
              <a:pPr/>
              <a:t>‹#›</a:t>
            </a:fld>
            <a:endParaRPr lang="en-US" altLang="en-US"/>
          </a:p>
        </p:txBody>
      </p:sp>
    </p:spTree>
    <p:extLst>
      <p:ext uri="{BB962C8B-B14F-4D97-AF65-F5344CB8AC3E}">
        <p14:creationId xmlns:p14="http://schemas.microsoft.com/office/powerpoint/2010/main" val="2161942281"/>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9E93C35-64AF-914C-A9A1-EBEA9904F626}"/>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04D4933B-55D8-6444-8BC2-B5C32E64C217}"/>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89CEA41-D4EF-1046-97AC-242D7F2B4D6C}"/>
              </a:ext>
            </a:extLst>
          </p:cNvPr>
          <p:cNvSpPr>
            <a:spLocks noGrp="1" noChangeArrowheads="1"/>
          </p:cNvSpPr>
          <p:nvPr>
            <p:ph type="sldNum" sz="quarter" idx="12"/>
          </p:nvPr>
        </p:nvSpPr>
        <p:spPr/>
        <p:txBody>
          <a:bodyPr/>
          <a:lstStyle>
            <a:lvl1pPr>
              <a:defRPr/>
            </a:lvl1pPr>
          </a:lstStyle>
          <a:p>
            <a:fld id="{9BD0BA98-7C87-AC4B-9F58-0100605F0E05}" type="slidenum">
              <a:rPr lang="en-US" altLang="en-US"/>
              <a:pPr/>
              <a:t>‹#›</a:t>
            </a:fld>
            <a:endParaRPr lang="en-US" altLang="en-US"/>
          </a:p>
        </p:txBody>
      </p:sp>
    </p:spTree>
    <p:extLst>
      <p:ext uri="{BB962C8B-B14F-4D97-AF65-F5344CB8AC3E}">
        <p14:creationId xmlns:p14="http://schemas.microsoft.com/office/powerpoint/2010/main" val="380434494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2"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4" y="1435104"/>
            <a:ext cx="3008313" cy="4691063"/>
          </a:xfrm>
        </p:spPr>
        <p:txBody>
          <a:bodyPr/>
          <a:lstStyle>
            <a:lvl1pPr marL="0" indent="0">
              <a:buNone/>
              <a:defRPr sz="1400"/>
            </a:lvl1pPr>
            <a:lvl2pPr marL="455165" indent="0">
              <a:buNone/>
              <a:defRPr sz="1200"/>
            </a:lvl2pPr>
            <a:lvl3pPr marL="910331" indent="0">
              <a:buNone/>
              <a:defRPr sz="1000"/>
            </a:lvl3pPr>
            <a:lvl4pPr marL="1365493" indent="0">
              <a:buNone/>
              <a:defRPr sz="900"/>
            </a:lvl4pPr>
            <a:lvl5pPr marL="1820661" indent="0">
              <a:buNone/>
              <a:defRPr sz="900"/>
            </a:lvl5pPr>
            <a:lvl6pPr marL="2275832" indent="0">
              <a:buNone/>
              <a:defRPr sz="900"/>
            </a:lvl6pPr>
            <a:lvl7pPr marL="2730992" indent="0">
              <a:buNone/>
              <a:defRPr sz="900"/>
            </a:lvl7pPr>
            <a:lvl8pPr marL="3186159" indent="0">
              <a:buNone/>
              <a:defRPr sz="900"/>
            </a:lvl8pPr>
            <a:lvl9pPr marL="36413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C4B04B68-1869-954D-802E-04FA771FA8C1}"/>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8D153A8D-0B48-2041-9274-0B86063CA9F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B0C1F61-789B-5449-8E3D-2E7484C89C07}"/>
              </a:ext>
            </a:extLst>
          </p:cNvPr>
          <p:cNvSpPr>
            <a:spLocks noGrp="1" noChangeArrowheads="1"/>
          </p:cNvSpPr>
          <p:nvPr>
            <p:ph type="sldNum" sz="quarter" idx="12"/>
          </p:nvPr>
        </p:nvSpPr>
        <p:spPr/>
        <p:txBody>
          <a:bodyPr/>
          <a:lstStyle>
            <a:lvl1pPr>
              <a:defRPr/>
            </a:lvl1pPr>
          </a:lstStyle>
          <a:p>
            <a:fld id="{4DCFE7DE-4CBF-FF47-85C9-90D86E1C2B9C}" type="slidenum">
              <a:rPr lang="en-US" altLang="en-US"/>
              <a:pPr/>
              <a:t>‹#›</a:t>
            </a:fld>
            <a:endParaRPr lang="en-US" altLang="en-US"/>
          </a:p>
        </p:txBody>
      </p:sp>
    </p:spTree>
    <p:extLst>
      <p:ext uri="{BB962C8B-B14F-4D97-AF65-F5344CB8AC3E}">
        <p14:creationId xmlns:p14="http://schemas.microsoft.com/office/powerpoint/2010/main" val="681326374"/>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165" indent="0">
              <a:buNone/>
              <a:defRPr sz="2800"/>
            </a:lvl2pPr>
            <a:lvl3pPr marL="910331" indent="0">
              <a:buNone/>
              <a:defRPr sz="2400"/>
            </a:lvl3pPr>
            <a:lvl4pPr marL="1365493" indent="0">
              <a:buNone/>
              <a:defRPr sz="2000"/>
            </a:lvl4pPr>
            <a:lvl5pPr marL="1820661" indent="0">
              <a:buNone/>
              <a:defRPr sz="2000"/>
            </a:lvl5pPr>
            <a:lvl6pPr marL="2275832" indent="0">
              <a:buNone/>
              <a:defRPr sz="2000"/>
            </a:lvl6pPr>
            <a:lvl7pPr marL="2730992" indent="0">
              <a:buNone/>
              <a:defRPr sz="2000"/>
            </a:lvl7pPr>
            <a:lvl8pPr marL="3186159" indent="0">
              <a:buNone/>
              <a:defRPr sz="2000"/>
            </a:lvl8pPr>
            <a:lvl9pPr marL="3641326"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165" indent="0">
              <a:buNone/>
              <a:defRPr sz="1200"/>
            </a:lvl2pPr>
            <a:lvl3pPr marL="910331" indent="0">
              <a:buNone/>
              <a:defRPr sz="1000"/>
            </a:lvl3pPr>
            <a:lvl4pPr marL="1365493" indent="0">
              <a:buNone/>
              <a:defRPr sz="900"/>
            </a:lvl4pPr>
            <a:lvl5pPr marL="1820661" indent="0">
              <a:buNone/>
              <a:defRPr sz="900"/>
            </a:lvl5pPr>
            <a:lvl6pPr marL="2275832" indent="0">
              <a:buNone/>
              <a:defRPr sz="900"/>
            </a:lvl6pPr>
            <a:lvl7pPr marL="2730992" indent="0">
              <a:buNone/>
              <a:defRPr sz="900"/>
            </a:lvl7pPr>
            <a:lvl8pPr marL="3186159" indent="0">
              <a:buNone/>
              <a:defRPr sz="900"/>
            </a:lvl8pPr>
            <a:lvl9pPr marL="36413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C5307B08-71DC-7146-9C11-E58FECE08E09}"/>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90D7823-4A3C-5C4A-84C1-2817E711404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EA19FF7-1F76-4C43-B527-6A617AD777AF}"/>
              </a:ext>
            </a:extLst>
          </p:cNvPr>
          <p:cNvSpPr>
            <a:spLocks noGrp="1" noChangeArrowheads="1"/>
          </p:cNvSpPr>
          <p:nvPr>
            <p:ph type="sldNum" sz="quarter" idx="12"/>
          </p:nvPr>
        </p:nvSpPr>
        <p:spPr/>
        <p:txBody>
          <a:bodyPr/>
          <a:lstStyle>
            <a:lvl1pPr>
              <a:defRPr/>
            </a:lvl1pPr>
          </a:lstStyle>
          <a:p>
            <a:fld id="{2B6051E1-7602-DF45-8DF8-00CCAB8E139F}" type="slidenum">
              <a:rPr lang="en-US" altLang="en-US"/>
              <a:pPr/>
              <a:t>‹#›</a:t>
            </a:fld>
            <a:endParaRPr lang="en-US" altLang="en-US"/>
          </a:p>
        </p:txBody>
      </p:sp>
    </p:spTree>
    <p:extLst>
      <p:ext uri="{BB962C8B-B14F-4D97-AF65-F5344CB8AC3E}">
        <p14:creationId xmlns:p14="http://schemas.microsoft.com/office/powerpoint/2010/main" val="104366695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F581B15-AC89-5E46-AF84-961EEF57AAE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2BA0044-433D-9349-8A80-8F8864AF8D9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356C472-A5C4-A94D-99CD-AF6C14D09773}"/>
              </a:ext>
            </a:extLst>
          </p:cNvPr>
          <p:cNvSpPr>
            <a:spLocks noGrp="1" noChangeArrowheads="1"/>
          </p:cNvSpPr>
          <p:nvPr>
            <p:ph type="sldNum" sz="quarter" idx="12"/>
          </p:nvPr>
        </p:nvSpPr>
        <p:spPr/>
        <p:txBody>
          <a:bodyPr/>
          <a:lstStyle>
            <a:lvl1pPr>
              <a:defRPr/>
            </a:lvl1pPr>
          </a:lstStyle>
          <a:p>
            <a:fld id="{2351E2D1-9852-D945-8D30-1DE7DDD83643}" type="slidenum">
              <a:rPr lang="en-US" altLang="en-US"/>
              <a:pPr/>
              <a:t>‹#›</a:t>
            </a:fld>
            <a:endParaRPr lang="en-US" altLang="en-US"/>
          </a:p>
        </p:txBody>
      </p:sp>
    </p:spTree>
    <p:extLst>
      <p:ext uri="{BB962C8B-B14F-4D97-AF65-F5344CB8AC3E}">
        <p14:creationId xmlns:p14="http://schemas.microsoft.com/office/powerpoint/2010/main" val="337830543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5"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223782E-84B2-EB4E-8E13-EAD1A3A73C0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BEFDBA89-3CF2-694F-8EB5-3F3838B08B6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281CF01-6346-A941-9549-19CE0E90460F}"/>
              </a:ext>
            </a:extLst>
          </p:cNvPr>
          <p:cNvSpPr>
            <a:spLocks noGrp="1" noChangeArrowheads="1"/>
          </p:cNvSpPr>
          <p:nvPr>
            <p:ph type="sldNum" sz="quarter" idx="12"/>
          </p:nvPr>
        </p:nvSpPr>
        <p:spPr/>
        <p:txBody>
          <a:bodyPr/>
          <a:lstStyle>
            <a:lvl1pPr>
              <a:defRPr/>
            </a:lvl1pPr>
          </a:lstStyle>
          <a:p>
            <a:fld id="{AAD7DC19-58F1-9B4B-A217-A33F784BC156}" type="slidenum">
              <a:rPr lang="en-US" altLang="en-US"/>
              <a:pPr/>
              <a:t>‹#›</a:t>
            </a:fld>
            <a:endParaRPr lang="en-US" altLang="en-US"/>
          </a:p>
        </p:txBody>
      </p:sp>
    </p:spTree>
    <p:extLst>
      <p:ext uri="{BB962C8B-B14F-4D97-AF65-F5344CB8AC3E}">
        <p14:creationId xmlns:p14="http://schemas.microsoft.com/office/powerpoint/2010/main" val="331414967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7"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2F75FA-6108-5A40-AA1F-F4C9C24C2CD8}"/>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15666F34-118D-CB42-9321-B774D77A98DD}"/>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015B5C1-B2F0-344F-B6AD-8916B92F50AB}"/>
              </a:ext>
            </a:extLst>
          </p:cNvPr>
          <p:cNvSpPr>
            <a:spLocks noGrp="1" noChangeArrowheads="1"/>
          </p:cNvSpPr>
          <p:nvPr>
            <p:ph type="sldNum" sz="quarter" idx="12"/>
          </p:nvPr>
        </p:nvSpPr>
        <p:spPr/>
        <p:txBody>
          <a:bodyPr/>
          <a:lstStyle>
            <a:lvl1pPr>
              <a:defRPr/>
            </a:lvl1pPr>
          </a:lstStyle>
          <a:p>
            <a:fld id="{A7F6A96C-AFBE-1448-A60E-7F6C7DE09E25}" type="slidenum">
              <a:rPr lang="en-US" altLang="en-US"/>
              <a:pPr/>
              <a:t>‹#›</a:t>
            </a:fld>
            <a:endParaRPr lang="en-US" altLang="en-US"/>
          </a:p>
        </p:txBody>
      </p:sp>
    </p:spTree>
    <p:extLst>
      <p:ext uri="{BB962C8B-B14F-4D97-AF65-F5344CB8AC3E}">
        <p14:creationId xmlns:p14="http://schemas.microsoft.com/office/powerpoint/2010/main" val="38134085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299660"/>
      </p:ext>
    </p:extLst>
  </p:cSld>
  <p:clrMapOvr>
    <a:masterClrMapping/>
  </p:clrMapOvr>
  <p:transition spd="med">
    <p:wipe dir="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023" indent="0" algn="ctr">
              <a:buNone/>
              <a:defRPr/>
            </a:lvl2pPr>
            <a:lvl3pPr marL="912047" indent="0" algn="ctr">
              <a:buNone/>
              <a:defRPr/>
            </a:lvl3pPr>
            <a:lvl4pPr marL="1368066" indent="0" algn="ctr">
              <a:buNone/>
              <a:defRPr/>
            </a:lvl4pPr>
            <a:lvl5pPr marL="1824096" indent="0" algn="ctr">
              <a:buNone/>
              <a:defRPr/>
            </a:lvl5pPr>
            <a:lvl6pPr marL="2280119" indent="0" algn="ctr">
              <a:buNone/>
              <a:defRPr/>
            </a:lvl6pPr>
            <a:lvl7pPr marL="2736138" indent="0" algn="ctr">
              <a:buNone/>
              <a:defRPr/>
            </a:lvl7pPr>
            <a:lvl8pPr marL="3192166" indent="0" algn="ctr">
              <a:buNone/>
              <a:defRPr/>
            </a:lvl8pPr>
            <a:lvl9pPr marL="3648195"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B0BDED1-F042-304E-B6DF-4F433603B9A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A8D9FB1-408C-114B-BE28-50BFD7AD55C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FEE332D-D555-9447-AEBB-549E41489B21}"/>
              </a:ext>
            </a:extLst>
          </p:cNvPr>
          <p:cNvSpPr>
            <a:spLocks noGrp="1" noChangeArrowheads="1"/>
          </p:cNvSpPr>
          <p:nvPr>
            <p:ph type="sldNum" sz="quarter" idx="12"/>
          </p:nvPr>
        </p:nvSpPr>
        <p:spPr/>
        <p:txBody>
          <a:bodyPr/>
          <a:lstStyle>
            <a:lvl1pPr>
              <a:defRPr/>
            </a:lvl1pPr>
          </a:lstStyle>
          <a:p>
            <a:fld id="{3DDFC3FC-CA8D-1343-B5BA-CA51782478B6}" type="slidenum">
              <a:rPr lang="en-US" altLang="en-US"/>
              <a:pPr/>
              <a:t>‹#›</a:t>
            </a:fld>
            <a:endParaRPr lang="en-US" altLang="en-US"/>
          </a:p>
        </p:txBody>
      </p:sp>
    </p:spTree>
    <p:extLst>
      <p:ext uri="{BB962C8B-B14F-4D97-AF65-F5344CB8AC3E}">
        <p14:creationId xmlns:p14="http://schemas.microsoft.com/office/powerpoint/2010/main" val="97975728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30D9F5B-4B6F-E34C-9EB1-078B8B2B95C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29C3EAF-9F25-1D47-80C0-3C114E24FE2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A2F3B30-523C-7C46-B202-2ADD9AA72076}"/>
              </a:ext>
            </a:extLst>
          </p:cNvPr>
          <p:cNvSpPr>
            <a:spLocks noGrp="1" noChangeArrowheads="1"/>
          </p:cNvSpPr>
          <p:nvPr>
            <p:ph type="sldNum" sz="quarter" idx="12"/>
          </p:nvPr>
        </p:nvSpPr>
        <p:spPr/>
        <p:txBody>
          <a:bodyPr/>
          <a:lstStyle>
            <a:lvl1pPr>
              <a:defRPr/>
            </a:lvl1pPr>
          </a:lstStyle>
          <a:p>
            <a:fld id="{04DE499A-793B-784A-9821-6FA3DE195F8D}" type="slidenum">
              <a:rPr lang="en-US" altLang="en-US"/>
              <a:pPr/>
              <a:t>‹#›</a:t>
            </a:fld>
            <a:endParaRPr lang="en-US" altLang="en-US"/>
          </a:p>
        </p:txBody>
      </p:sp>
    </p:spTree>
    <p:extLst>
      <p:ext uri="{BB962C8B-B14F-4D97-AF65-F5344CB8AC3E}">
        <p14:creationId xmlns:p14="http://schemas.microsoft.com/office/powerpoint/2010/main" val="215350550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023" indent="0">
              <a:buNone/>
              <a:defRPr sz="1800"/>
            </a:lvl2pPr>
            <a:lvl3pPr marL="912047" indent="0">
              <a:buNone/>
              <a:defRPr sz="1600"/>
            </a:lvl3pPr>
            <a:lvl4pPr marL="1368066" indent="0">
              <a:buNone/>
              <a:defRPr sz="1400"/>
            </a:lvl4pPr>
            <a:lvl5pPr marL="1824096" indent="0">
              <a:buNone/>
              <a:defRPr sz="1400"/>
            </a:lvl5pPr>
            <a:lvl6pPr marL="2280119" indent="0">
              <a:buNone/>
              <a:defRPr sz="1400"/>
            </a:lvl6pPr>
            <a:lvl7pPr marL="2736138" indent="0">
              <a:buNone/>
              <a:defRPr sz="1400"/>
            </a:lvl7pPr>
            <a:lvl8pPr marL="3192166" indent="0">
              <a:buNone/>
              <a:defRPr sz="1400"/>
            </a:lvl8pPr>
            <a:lvl9pPr marL="3648195"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967988B-BA71-8D48-84CB-C1E7B462A287}"/>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C3A53FC-BF05-B44E-A964-C634C13261EE}"/>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395D746-D925-DC4D-936E-CB8724338806}"/>
              </a:ext>
            </a:extLst>
          </p:cNvPr>
          <p:cNvSpPr>
            <a:spLocks noGrp="1" noChangeArrowheads="1"/>
          </p:cNvSpPr>
          <p:nvPr>
            <p:ph type="sldNum" sz="quarter" idx="12"/>
          </p:nvPr>
        </p:nvSpPr>
        <p:spPr/>
        <p:txBody>
          <a:bodyPr/>
          <a:lstStyle>
            <a:lvl1pPr>
              <a:defRPr/>
            </a:lvl1pPr>
          </a:lstStyle>
          <a:p>
            <a:fld id="{CD3788F5-C272-BE42-A7E0-2EC05C7EA7A8}" type="slidenum">
              <a:rPr lang="en-US" altLang="en-US"/>
              <a:pPr/>
              <a:t>‹#›</a:t>
            </a:fld>
            <a:endParaRPr lang="en-US" altLang="en-US"/>
          </a:p>
        </p:txBody>
      </p:sp>
    </p:spTree>
    <p:extLst>
      <p:ext uri="{BB962C8B-B14F-4D97-AF65-F5344CB8AC3E}">
        <p14:creationId xmlns:p14="http://schemas.microsoft.com/office/powerpoint/2010/main" val="250475869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03937F-1213-2E46-834B-28892886B76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7198476A-3C83-E645-90E6-35A3D82B9BA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319685E-30BA-3B4B-A3E2-9E8395B775EA}"/>
              </a:ext>
            </a:extLst>
          </p:cNvPr>
          <p:cNvSpPr>
            <a:spLocks noGrp="1" noChangeArrowheads="1"/>
          </p:cNvSpPr>
          <p:nvPr>
            <p:ph type="sldNum" sz="quarter" idx="12"/>
          </p:nvPr>
        </p:nvSpPr>
        <p:spPr/>
        <p:txBody>
          <a:bodyPr/>
          <a:lstStyle>
            <a:lvl1pPr>
              <a:defRPr/>
            </a:lvl1pPr>
          </a:lstStyle>
          <a:p>
            <a:fld id="{5B9CB57B-BBAE-A948-87B6-1432B25D0DEE}" type="slidenum">
              <a:rPr lang="en-US" altLang="en-US"/>
              <a:pPr/>
              <a:t>‹#›</a:t>
            </a:fld>
            <a:endParaRPr lang="en-US" altLang="en-US"/>
          </a:p>
        </p:txBody>
      </p:sp>
    </p:spTree>
    <p:extLst>
      <p:ext uri="{BB962C8B-B14F-4D97-AF65-F5344CB8AC3E}">
        <p14:creationId xmlns:p14="http://schemas.microsoft.com/office/powerpoint/2010/main" val="44575303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023" indent="0">
              <a:buNone/>
              <a:defRPr sz="2000" b="1"/>
            </a:lvl2pPr>
            <a:lvl3pPr marL="912047" indent="0">
              <a:buNone/>
              <a:defRPr sz="1800" b="1"/>
            </a:lvl3pPr>
            <a:lvl4pPr marL="1368066" indent="0">
              <a:buNone/>
              <a:defRPr sz="1600" b="1"/>
            </a:lvl4pPr>
            <a:lvl5pPr marL="1824096" indent="0">
              <a:buNone/>
              <a:defRPr sz="1600" b="1"/>
            </a:lvl5pPr>
            <a:lvl6pPr marL="2280119" indent="0">
              <a:buNone/>
              <a:defRPr sz="1600" b="1"/>
            </a:lvl6pPr>
            <a:lvl7pPr marL="2736138" indent="0">
              <a:buNone/>
              <a:defRPr sz="1600" b="1"/>
            </a:lvl7pPr>
            <a:lvl8pPr marL="3192166" indent="0">
              <a:buNone/>
              <a:defRPr sz="1600" b="1"/>
            </a:lvl8pPr>
            <a:lvl9pPr marL="364819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535113"/>
            <a:ext cx="4041775" cy="639763"/>
          </a:xfrm>
        </p:spPr>
        <p:txBody>
          <a:bodyPr anchor="b"/>
          <a:lstStyle>
            <a:lvl1pPr marL="0" indent="0">
              <a:buNone/>
              <a:defRPr sz="2400" b="1"/>
            </a:lvl1pPr>
            <a:lvl2pPr marL="456023" indent="0">
              <a:buNone/>
              <a:defRPr sz="2000" b="1"/>
            </a:lvl2pPr>
            <a:lvl3pPr marL="912047" indent="0">
              <a:buNone/>
              <a:defRPr sz="1800" b="1"/>
            </a:lvl3pPr>
            <a:lvl4pPr marL="1368066" indent="0">
              <a:buNone/>
              <a:defRPr sz="1600" b="1"/>
            </a:lvl4pPr>
            <a:lvl5pPr marL="1824096" indent="0">
              <a:buNone/>
              <a:defRPr sz="1600" b="1"/>
            </a:lvl5pPr>
            <a:lvl6pPr marL="2280119" indent="0">
              <a:buNone/>
              <a:defRPr sz="1600" b="1"/>
            </a:lvl6pPr>
            <a:lvl7pPr marL="2736138" indent="0">
              <a:buNone/>
              <a:defRPr sz="1600" b="1"/>
            </a:lvl7pPr>
            <a:lvl8pPr marL="3192166" indent="0">
              <a:buNone/>
              <a:defRPr sz="1600" b="1"/>
            </a:lvl8pPr>
            <a:lvl9pPr marL="3648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9D57673-A597-EA4B-84AC-7E4FF33867C3}"/>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590100BE-48D9-3B4F-899A-80D6A3B23218}"/>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D08CDF5-46E5-E049-85CD-BA641EED58F9}"/>
              </a:ext>
            </a:extLst>
          </p:cNvPr>
          <p:cNvSpPr>
            <a:spLocks noGrp="1" noChangeArrowheads="1"/>
          </p:cNvSpPr>
          <p:nvPr>
            <p:ph type="sldNum" sz="quarter" idx="12"/>
          </p:nvPr>
        </p:nvSpPr>
        <p:spPr/>
        <p:txBody>
          <a:bodyPr/>
          <a:lstStyle>
            <a:lvl1pPr>
              <a:defRPr/>
            </a:lvl1pPr>
          </a:lstStyle>
          <a:p>
            <a:fld id="{DE3D2A15-8F7D-4748-ACEC-71D390C2AEC1}" type="slidenum">
              <a:rPr lang="en-US" altLang="en-US"/>
              <a:pPr/>
              <a:t>‹#›</a:t>
            </a:fld>
            <a:endParaRPr lang="en-US" altLang="en-US"/>
          </a:p>
        </p:txBody>
      </p:sp>
    </p:spTree>
    <p:extLst>
      <p:ext uri="{BB962C8B-B14F-4D97-AF65-F5344CB8AC3E}">
        <p14:creationId xmlns:p14="http://schemas.microsoft.com/office/powerpoint/2010/main" val="629292995"/>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85050CE-7246-6C46-99EA-AA36FD842941}"/>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DCB64390-E2CB-2C42-B77A-DE4A9BEA47EB}"/>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02AC6FC-C59E-6B47-B341-681372AB7AA6}"/>
              </a:ext>
            </a:extLst>
          </p:cNvPr>
          <p:cNvSpPr>
            <a:spLocks noGrp="1" noChangeArrowheads="1"/>
          </p:cNvSpPr>
          <p:nvPr>
            <p:ph type="sldNum" sz="quarter" idx="12"/>
          </p:nvPr>
        </p:nvSpPr>
        <p:spPr/>
        <p:txBody>
          <a:bodyPr/>
          <a:lstStyle>
            <a:lvl1pPr>
              <a:defRPr/>
            </a:lvl1pPr>
          </a:lstStyle>
          <a:p>
            <a:fld id="{96E6DCFD-3C8C-AF4B-A1AD-6302FCD78C50}" type="slidenum">
              <a:rPr lang="en-US" altLang="en-US"/>
              <a:pPr/>
              <a:t>‹#›</a:t>
            </a:fld>
            <a:endParaRPr lang="en-US" altLang="en-US"/>
          </a:p>
        </p:txBody>
      </p:sp>
    </p:spTree>
    <p:extLst>
      <p:ext uri="{BB962C8B-B14F-4D97-AF65-F5344CB8AC3E}">
        <p14:creationId xmlns:p14="http://schemas.microsoft.com/office/powerpoint/2010/main" val="133763793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347C947-A6E9-D548-B0A0-40299E83C449}"/>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3757074F-1C08-FF43-9C16-F5133E1E2BC8}"/>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41B3B66-E1F2-F641-93C7-A4361FD08E0F}"/>
              </a:ext>
            </a:extLst>
          </p:cNvPr>
          <p:cNvSpPr>
            <a:spLocks noGrp="1" noChangeArrowheads="1"/>
          </p:cNvSpPr>
          <p:nvPr>
            <p:ph type="sldNum" sz="quarter" idx="12"/>
          </p:nvPr>
        </p:nvSpPr>
        <p:spPr/>
        <p:txBody>
          <a:bodyPr/>
          <a:lstStyle>
            <a:lvl1pPr>
              <a:defRPr/>
            </a:lvl1pPr>
          </a:lstStyle>
          <a:p>
            <a:fld id="{19DFCC60-CA9E-C045-9CB0-6F05AE628903}" type="slidenum">
              <a:rPr lang="en-US" altLang="en-US"/>
              <a:pPr/>
              <a:t>‹#›</a:t>
            </a:fld>
            <a:endParaRPr lang="en-US" altLang="en-US"/>
          </a:p>
        </p:txBody>
      </p:sp>
    </p:spTree>
    <p:extLst>
      <p:ext uri="{BB962C8B-B14F-4D97-AF65-F5344CB8AC3E}">
        <p14:creationId xmlns:p14="http://schemas.microsoft.com/office/powerpoint/2010/main" val="2813683594"/>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6023" indent="0">
              <a:buNone/>
              <a:defRPr sz="1200"/>
            </a:lvl2pPr>
            <a:lvl3pPr marL="912047" indent="0">
              <a:buNone/>
              <a:defRPr sz="1000"/>
            </a:lvl3pPr>
            <a:lvl4pPr marL="1368066" indent="0">
              <a:buNone/>
              <a:defRPr sz="900"/>
            </a:lvl4pPr>
            <a:lvl5pPr marL="1824096" indent="0">
              <a:buNone/>
              <a:defRPr sz="900"/>
            </a:lvl5pPr>
            <a:lvl6pPr marL="2280119" indent="0">
              <a:buNone/>
              <a:defRPr sz="900"/>
            </a:lvl6pPr>
            <a:lvl7pPr marL="2736138" indent="0">
              <a:buNone/>
              <a:defRPr sz="900"/>
            </a:lvl7pPr>
            <a:lvl8pPr marL="3192166" indent="0">
              <a:buNone/>
              <a:defRPr sz="900"/>
            </a:lvl8pPr>
            <a:lvl9pPr marL="3648195"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956B06EF-DAA9-EC47-9794-920498F158E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58E94D5-19D0-744B-B2F3-7BA31BD15BEF}"/>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ADBEABC9-06F2-9F41-B181-BCD844F28216}"/>
              </a:ext>
            </a:extLst>
          </p:cNvPr>
          <p:cNvSpPr>
            <a:spLocks noGrp="1" noChangeArrowheads="1"/>
          </p:cNvSpPr>
          <p:nvPr>
            <p:ph type="sldNum" sz="quarter" idx="12"/>
          </p:nvPr>
        </p:nvSpPr>
        <p:spPr/>
        <p:txBody>
          <a:bodyPr/>
          <a:lstStyle>
            <a:lvl1pPr>
              <a:defRPr/>
            </a:lvl1pPr>
          </a:lstStyle>
          <a:p>
            <a:fld id="{8C7F9E40-18AE-ED45-953E-0E352E16565B}" type="slidenum">
              <a:rPr lang="en-US" altLang="en-US"/>
              <a:pPr/>
              <a:t>‹#›</a:t>
            </a:fld>
            <a:endParaRPr lang="en-US" altLang="en-US"/>
          </a:p>
        </p:txBody>
      </p:sp>
    </p:spTree>
    <p:extLst>
      <p:ext uri="{BB962C8B-B14F-4D97-AF65-F5344CB8AC3E}">
        <p14:creationId xmlns:p14="http://schemas.microsoft.com/office/powerpoint/2010/main" val="362303282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023" indent="0">
              <a:buNone/>
              <a:defRPr sz="2800"/>
            </a:lvl2pPr>
            <a:lvl3pPr marL="912047" indent="0">
              <a:buNone/>
              <a:defRPr sz="2400"/>
            </a:lvl3pPr>
            <a:lvl4pPr marL="1368066" indent="0">
              <a:buNone/>
              <a:defRPr sz="2000"/>
            </a:lvl4pPr>
            <a:lvl5pPr marL="1824096" indent="0">
              <a:buNone/>
              <a:defRPr sz="2000"/>
            </a:lvl5pPr>
            <a:lvl6pPr marL="2280119" indent="0">
              <a:buNone/>
              <a:defRPr sz="2000"/>
            </a:lvl6pPr>
            <a:lvl7pPr marL="2736138" indent="0">
              <a:buNone/>
              <a:defRPr sz="2000"/>
            </a:lvl7pPr>
            <a:lvl8pPr marL="3192166" indent="0">
              <a:buNone/>
              <a:defRPr sz="2000"/>
            </a:lvl8pPr>
            <a:lvl9pPr marL="3648195"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023" indent="0">
              <a:buNone/>
              <a:defRPr sz="1200"/>
            </a:lvl2pPr>
            <a:lvl3pPr marL="912047" indent="0">
              <a:buNone/>
              <a:defRPr sz="1000"/>
            </a:lvl3pPr>
            <a:lvl4pPr marL="1368066" indent="0">
              <a:buNone/>
              <a:defRPr sz="900"/>
            </a:lvl4pPr>
            <a:lvl5pPr marL="1824096" indent="0">
              <a:buNone/>
              <a:defRPr sz="900"/>
            </a:lvl5pPr>
            <a:lvl6pPr marL="2280119" indent="0">
              <a:buNone/>
              <a:defRPr sz="900"/>
            </a:lvl6pPr>
            <a:lvl7pPr marL="2736138" indent="0">
              <a:buNone/>
              <a:defRPr sz="900"/>
            </a:lvl7pPr>
            <a:lvl8pPr marL="3192166" indent="0">
              <a:buNone/>
              <a:defRPr sz="900"/>
            </a:lvl8pPr>
            <a:lvl9pPr marL="3648195"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42648A8-5157-DD4E-9BB6-ACF1313025A4}"/>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A5E3D99-7214-3341-8E6C-D7E7C1FF099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0101015-BF72-564F-8A17-948AD242FCA0}"/>
              </a:ext>
            </a:extLst>
          </p:cNvPr>
          <p:cNvSpPr>
            <a:spLocks noGrp="1" noChangeArrowheads="1"/>
          </p:cNvSpPr>
          <p:nvPr>
            <p:ph type="sldNum" sz="quarter" idx="12"/>
          </p:nvPr>
        </p:nvSpPr>
        <p:spPr/>
        <p:txBody>
          <a:bodyPr/>
          <a:lstStyle>
            <a:lvl1pPr>
              <a:defRPr/>
            </a:lvl1pPr>
          </a:lstStyle>
          <a:p>
            <a:fld id="{C1B287E4-130A-D043-BCE8-9A8330D83043}" type="slidenum">
              <a:rPr lang="en-US" altLang="en-US"/>
              <a:pPr/>
              <a:t>‹#›</a:t>
            </a:fld>
            <a:endParaRPr lang="en-US" altLang="en-US"/>
          </a:p>
        </p:txBody>
      </p:sp>
    </p:spTree>
    <p:extLst>
      <p:ext uri="{BB962C8B-B14F-4D97-AF65-F5344CB8AC3E}">
        <p14:creationId xmlns:p14="http://schemas.microsoft.com/office/powerpoint/2010/main" val="3082224106"/>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1524DDD-E49D-7441-9287-5B54ED277C1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126F07A-D408-8442-A090-DE8A8A520BC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E0BCF6-AB7F-CC4C-974B-315378C30238}"/>
              </a:ext>
            </a:extLst>
          </p:cNvPr>
          <p:cNvSpPr>
            <a:spLocks noGrp="1" noChangeArrowheads="1"/>
          </p:cNvSpPr>
          <p:nvPr>
            <p:ph type="sldNum" sz="quarter" idx="12"/>
          </p:nvPr>
        </p:nvSpPr>
        <p:spPr/>
        <p:txBody>
          <a:bodyPr/>
          <a:lstStyle>
            <a:lvl1pPr>
              <a:defRPr/>
            </a:lvl1pPr>
          </a:lstStyle>
          <a:p>
            <a:fld id="{FD70388C-097C-D648-817C-9E8AB03BE965}" type="slidenum">
              <a:rPr lang="en-US" altLang="en-US"/>
              <a:pPr/>
              <a:t>‹#›</a:t>
            </a:fld>
            <a:endParaRPr lang="en-US" altLang="en-US"/>
          </a:p>
        </p:txBody>
      </p:sp>
    </p:spTree>
    <p:extLst>
      <p:ext uri="{BB962C8B-B14F-4D97-AF65-F5344CB8AC3E}">
        <p14:creationId xmlns:p14="http://schemas.microsoft.com/office/powerpoint/2010/main" val="42560230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7"/>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4889" indent="0">
              <a:buNone/>
              <a:defRPr sz="1800"/>
            </a:lvl2pPr>
            <a:lvl3pPr marL="909776" indent="0">
              <a:buNone/>
              <a:defRPr sz="1700"/>
            </a:lvl3pPr>
            <a:lvl4pPr marL="1364661" indent="0">
              <a:buNone/>
              <a:defRPr sz="1400"/>
            </a:lvl4pPr>
            <a:lvl5pPr marL="1819555" indent="0">
              <a:buNone/>
              <a:defRPr sz="1400"/>
            </a:lvl5pPr>
            <a:lvl6pPr marL="2274446" indent="0">
              <a:buNone/>
              <a:defRPr sz="1400"/>
            </a:lvl6pPr>
            <a:lvl7pPr marL="2729325" indent="0">
              <a:buNone/>
              <a:defRPr sz="1400"/>
            </a:lvl7pPr>
            <a:lvl8pPr marL="3184219" indent="0">
              <a:buNone/>
              <a:defRPr sz="1400"/>
            </a:lvl8pPr>
            <a:lvl9pPr marL="3639104" indent="0">
              <a:buNone/>
              <a:defRPr sz="1400"/>
            </a:lvl9pPr>
          </a:lstStyle>
          <a:p>
            <a:pPr lvl="0"/>
            <a:r>
              <a:rPr lang="en-US"/>
              <a:t>Click to edit Master text styles</a:t>
            </a:r>
          </a:p>
        </p:txBody>
      </p:sp>
    </p:spTree>
    <p:extLst>
      <p:ext uri="{BB962C8B-B14F-4D97-AF65-F5344CB8AC3E}">
        <p14:creationId xmlns:p14="http://schemas.microsoft.com/office/powerpoint/2010/main" val="3724123842"/>
      </p:ext>
    </p:extLst>
  </p:cSld>
  <p:clrMapOvr>
    <a:masterClrMapping/>
  </p:clrMapOvr>
  <p:transition spd="med">
    <p:wipe dir="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5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6C50BF8-0F84-B947-8DEA-2CC26887370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184EA962-48E1-4242-A7F4-D536B18C38F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132822-1465-9C42-AD1C-8B45F174B60B}"/>
              </a:ext>
            </a:extLst>
          </p:cNvPr>
          <p:cNvSpPr>
            <a:spLocks noGrp="1" noChangeArrowheads="1"/>
          </p:cNvSpPr>
          <p:nvPr>
            <p:ph type="sldNum" sz="quarter" idx="12"/>
          </p:nvPr>
        </p:nvSpPr>
        <p:spPr/>
        <p:txBody>
          <a:bodyPr/>
          <a:lstStyle>
            <a:lvl1pPr>
              <a:defRPr/>
            </a:lvl1pPr>
          </a:lstStyle>
          <a:p>
            <a:fld id="{0461B190-5C79-9943-A9C3-AA7F73477507}" type="slidenum">
              <a:rPr lang="en-US" altLang="en-US"/>
              <a:pPr/>
              <a:t>‹#›</a:t>
            </a:fld>
            <a:endParaRPr lang="en-US" altLang="en-US"/>
          </a:p>
        </p:txBody>
      </p:sp>
    </p:spTree>
    <p:extLst>
      <p:ext uri="{BB962C8B-B14F-4D97-AF65-F5344CB8AC3E}">
        <p14:creationId xmlns:p14="http://schemas.microsoft.com/office/powerpoint/2010/main" val="1552564806"/>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endParaRPr lang="en-US" noProof="0"/>
          </a:p>
        </p:txBody>
      </p:sp>
      <p:sp>
        <p:nvSpPr>
          <p:cNvPr id="5" name="Date Placeholder 4">
            <a:extLst>
              <a:ext uri="{FF2B5EF4-FFF2-40B4-BE49-F238E27FC236}">
                <a16:creationId xmlns:a16="http://schemas.microsoft.com/office/drawing/2014/main" id="{324DA32E-0F63-F240-89CC-EB6BA5B9C67D}"/>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64671592-5C82-DC40-B1AA-510054A581D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2F90D95-12A3-3B46-BF61-0BBAF81BD4F1}"/>
              </a:ext>
            </a:extLst>
          </p:cNvPr>
          <p:cNvSpPr>
            <a:spLocks noGrp="1" noChangeArrowheads="1"/>
          </p:cNvSpPr>
          <p:nvPr>
            <p:ph type="sldNum" sz="quarter" idx="12"/>
          </p:nvPr>
        </p:nvSpPr>
        <p:spPr/>
        <p:txBody>
          <a:bodyPr/>
          <a:lstStyle>
            <a:lvl1pPr>
              <a:defRPr/>
            </a:lvl1pPr>
          </a:lstStyle>
          <a:p>
            <a:fld id="{80355379-3A66-0044-974E-7DA27016A400}" type="slidenum">
              <a:rPr lang="en-US" altLang="en-US"/>
              <a:pPr/>
              <a:t>‹#›</a:t>
            </a:fld>
            <a:endParaRPr lang="en-US" altLang="en-US"/>
          </a:p>
        </p:txBody>
      </p:sp>
    </p:spTree>
    <p:extLst>
      <p:ext uri="{BB962C8B-B14F-4D97-AF65-F5344CB8AC3E}">
        <p14:creationId xmlns:p14="http://schemas.microsoft.com/office/powerpoint/2010/main" val="3516310350"/>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BF0574-65D8-884B-BAB6-A9E6A849A526}"/>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B3BB1F4-D8A9-3842-89C6-64A26A637C6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33CAF2F-F009-6D4C-B20F-7279D74516A0}"/>
              </a:ext>
            </a:extLst>
          </p:cNvPr>
          <p:cNvSpPr>
            <a:spLocks noGrp="1" noChangeArrowheads="1"/>
          </p:cNvSpPr>
          <p:nvPr>
            <p:ph type="sldNum" sz="quarter" idx="12"/>
          </p:nvPr>
        </p:nvSpPr>
        <p:spPr/>
        <p:txBody>
          <a:bodyPr/>
          <a:lstStyle>
            <a:lvl1pPr>
              <a:defRPr/>
            </a:lvl1pPr>
          </a:lstStyle>
          <a:p>
            <a:fld id="{E5DCCA1B-A726-8144-9C3E-F8E53B071FDB}" type="slidenum">
              <a:rPr lang="en-US" altLang="en-US"/>
              <a:pPr/>
              <a:t>‹#›</a:t>
            </a:fld>
            <a:endParaRPr lang="en-US" altLang="en-US"/>
          </a:p>
        </p:txBody>
      </p:sp>
    </p:spTree>
    <p:extLst>
      <p:ext uri="{BB962C8B-B14F-4D97-AF65-F5344CB8AC3E}">
        <p14:creationId xmlns:p14="http://schemas.microsoft.com/office/powerpoint/2010/main" val="352770661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2"/>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38595"/>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3EF5E9-846D-9E48-B579-9DE897D4EDC3}"/>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050CDD67-A79E-8045-A0D8-2060A21DBBA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EA74E07-9E77-D144-9421-74A293EB4D3C}"/>
              </a:ext>
            </a:extLst>
          </p:cNvPr>
          <p:cNvSpPr>
            <a:spLocks noGrp="1" noChangeArrowheads="1"/>
          </p:cNvSpPr>
          <p:nvPr>
            <p:ph type="sldNum" sz="quarter" idx="12"/>
          </p:nvPr>
        </p:nvSpPr>
        <p:spPr/>
        <p:txBody>
          <a:bodyPr/>
          <a:lstStyle>
            <a:lvl1pPr>
              <a:defRPr/>
            </a:lvl1pPr>
          </a:lstStyle>
          <a:p>
            <a:fld id="{0CECC005-0DCE-F341-89CD-2DC11DD82CCE}" type="slidenum">
              <a:rPr lang="en-US" altLang="en-US"/>
              <a:pPr/>
              <a:t>‹#›</a:t>
            </a:fld>
            <a:endParaRPr lang="en-US" altLang="en-US"/>
          </a:p>
        </p:txBody>
      </p:sp>
    </p:spTree>
    <p:extLst>
      <p:ext uri="{BB962C8B-B14F-4D97-AF65-F5344CB8AC3E}">
        <p14:creationId xmlns:p14="http://schemas.microsoft.com/office/powerpoint/2010/main" val="326222337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600205"/>
            <a:ext cx="4038600" cy="4525963"/>
          </a:xfrm>
        </p:spPr>
        <p:txBody>
          <a:bodyPr/>
          <a:lstStyle/>
          <a:p>
            <a:pPr lvl="0"/>
            <a:endParaRPr lang="en-US" noProof="0"/>
          </a:p>
        </p:txBody>
      </p:sp>
      <p:sp>
        <p:nvSpPr>
          <p:cNvPr id="5" name="Date Placeholder 4">
            <a:extLst>
              <a:ext uri="{FF2B5EF4-FFF2-40B4-BE49-F238E27FC236}">
                <a16:creationId xmlns:a16="http://schemas.microsoft.com/office/drawing/2014/main" id="{CB8DF8D1-B0E5-5748-85D2-98E20C81D0F3}"/>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AAA33A60-3D7B-5B45-95F4-190AAD4001D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64A2FB7-00BB-C34E-84CA-33183DA003D9}"/>
              </a:ext>
            </a:extLst>
          </p:cNvPr>
          <p:cNvSpPr>
            <a:spLocks noGrp="1" noChangeArrowheads="1"/>
          </p:cNvSpPr>
          <p:nvPr>
            <p:ph type="sldNum" sz="quarter" idx="12"/>
          </p:nvPr>
        </p:nvSpPr>
        <p:spPr/>
        <p:txBody>
          <a:bodyPr/>
          <a:lstStyle>
            <a:lvl1pPr>
              <a:defRPr/>
            </a:lvl1pPr>
          </a:lstStyle>
          <a:p>
            <a:fld id="{F6985B8C-6EB1-A64A-8FAE-FB3EEDD428C5}" type="slidenum">
              <a:rPr lang="en-US" altLang="en-US"/>
              <a:pPr/>
              <a:t>‹#›</a:t>
            </a:fld>
            <a:endParaRPr lang="en-US" altLang="en-US"/>
          </a:p>
        </p:txBody>
      </p:sp>
    </p:spTree>
    <p:extLst>
      <p:ext uri="{BB962C8B-B14F-4D97-AF65-F5344CB8AC3E}">
        <p14:creationId xmlns:p14="http://schemas.microsoft.com/office/powerpoint/2010/main" val="372019696"/>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28600" y="152417"/>
            <a:ext cx="8610600" cy="5973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959A05B-B444-784C-BFBD-53E552102919}"/>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3AED8CE7-9891-BF42-8773-DD42818312A3}"/>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54A23DA-3026-7644-BA13-A9A14A8B9124}"/>
              </a:ext>
            </a:extLst>
          </p:cNvPr>
          <p:cNvSpPr>
            <a:spLocks noGrp="1" noChangeArrowheads="1"/>
          </p:cNvSpPr>
          <p:nvPr>
            <p:ph type="sldNum" sz="quarter" idx="12"/>
          </p:nvPr>
        </p:nvSpPr>
        <p:spPr/>
        <p:txBody>
          <a:bodyPr/>
          <a:lstStyle>
            <a:lvl1pPr>
              <a:defRPr/>
            </a:lvl1pPr>
          </a:lstStyle>
          <a:p>
            <a:fld id="{C19AE67D-74A7-D74B-A305-249C43C88705}" type="slidenum">
              <a:rPr lang="en-US" altLang="en-US"/>
              <a:pPr/>
              <a:t>‹#›</a:t>
            </a:fld>
            <a:endParaRPr lang="en-US" altLang="en-US"/>
          </a:p>
        </p:txBody>
      </p:sp>
    </p:spTree>
    <p:extLst>
      <p:ext uri="{BB962C8B-B14F-4D97-AF65-F5344CB8AC3E}">
        <p14:creationId xmlns:p14="http://schemas.microsoft.com/office/powerpoint/2010/main" val="306617620"/>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7220278-5B2C-1840-8259-8DF9FA14700A}"/>
              </a:ext>
            </a:extLst>
          </p:cNvPr>
          <p:cNvSpPr>
            <a:spLocks noGrp="1"/>
          </p:cNvSpPr>
          <p:nvPr>
            <p:ph type="dt" sz="half" idx="10"/>
          </p:nvPr>
        </p:nvSpPr>
        <p:spPr/>
        <p:txBody>
          <a:bodyPr/>
          <a:lstStyle>
            <a:lvl1pPr>
              <a:defRPr/>
            </a:lvl1pPr>
          </a:lstStyle>
          <a:p>
            <a:pPr>
              <a:defRPr/>
            </a:pPr>
            <a:fld id="{D5E58B27-9DD0-9646-B507-D9D84E411BF7}" type="datetimeFigureOut">
              <a:rPr lang="en-US"/>
              <a:pPr>
                <a:defRPr/>
              </a:pPr>
              <a:t>9/4/2020</a:t>
            </a:fld>
            <a:endParaRPr lang="en-US"/>
          </a:p>
        </p:txBody>
      </p:sp>
      <p:sp>
        <p:nvSpPr>
          <p:cNvPr id="5" name="Footer Placeholder 4">
            <a:extLst>
              <a:ext uri="{FF2B5EF4-FFF2-40B4-BE49-F238E27FC236}">
                <a16:creationId xmlns:a16="http://schemas.microsoft.com/office/drawing/2014/main" id="{1FEC82A7-5951-374C-87CA-3CA6F6C68AC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82BAD04-A3C3-5C46-B1CF-3640F699A201}"/>
              </a:ext>
            </a:extLst>
          </p:cNvPr>
          <p:cNvSpPr>
            <a:spLocks noGrp="1"/>
          </p:cNvSpPr>
          <p:nvPr>
            <p:ph type="sldNum" sz="quarter" idx="12"/>
          </p:nvPr>
        </p:nvSpPr>
        <p:spPr/>
        <p:txBody>
          <a:bodyPr/>
          <a:lstStyle>
            <a:lvl1pPr>
              <a:defRPr/>
            </a:lvl1pPr>
          </a:lstStyle>
          <a:p>
            <a:fld id="{3951013B-7682-FF4A-919D-A52C6F51A31C}" type="slidenum">
              <a:rPr lang="en-US" altLang="en-US"/>
              <a:pPr/>
              <a:t>‹#›</a:t>
            </a:fld>
            <a:endParaRPr lang="en-US" altLang="en-US"/>
          </a:p>
        </p:txBody>
      </p:sp>
    </p:spTree>
    <p:extLst>
      <p:ext uri="{BB962C8B-B14F-4D97-AF65-F5344CB8AC3E}">
        <p14:creationId xmlns:p14="http://schemas.microsoft.com/office/powerpoint/2010/main" val="298176181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F75E16-C0B5-2741-A0A6-116B9B6C3399}"/>
              </a:ext>
            </a:extLst>
          </p:cNvPr>
          <p:cNvSpPr>
            <a:spLocks noGrp="1"/>
          </p:cNvSpPr>
          <p:nvPr>
            <p:ph type="dt" sz="half" idx="10"/>
          </p:nvPr>
        </p:nvSpPr>
        <p:spPr/>
        <p:txBody>
          <a:bodyPr/>
          <a:lstStyle>
            <a:lvl1pPr>
              <a:defRPr/>
            </a:lvl1pPr>
          </a:lstStyle>
          <a:p>
            <a:pPr>
              <a:defRPr/>
            </a:pPr>
            <a:fld id="{3D520365-FA56-3D4A-B0A0-0E12657A25B6}" type="datetimeFigureOut">
              <a:rPr lang="en-US"/>
              <a:pPr>
                <a:defRPr/>
              </a:pPr>
              <a:t>9/4/2020</a:t>
            </a:fld>
            <a:endParaRPr lang="en-US"/>
          </a:p>
        </p:txBody>
      </p:sp>
      <p:sp>
        <p:nvSpPr>
          <p:cNvPr id="5" name="Footer Placeholder 4">
            <a:extLst>
              <a:ext uri="{FF2B5EF4-FFF2-40B4-BE49-F238E27FC236}">
                <a16:creationId xmlns:a16="http://schemas.microsoft.com/office/drawing/2014/main" id="{42EE0B03-9EF2-1C4A-812D-2C968DC1AB6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77A128D-1F01-8345-9F40-2AFD773286D0}"/>
              </a:ext>
            </a:extLst>
          </p:cNvPr>
          <p:cNvSpPr>
            <a:spLocks noGrp="1"/>
          </p:cNvSpPr>
          <p:nvPr>
            <p:ph type="sldNum" sz="quarter" idx="12"/>
          </p:nvPr>
        </p:nvSpPr>
        <p:spPr/>
        <p:txBody>
          <a:bodyPr/>
          <a:lstStyle>
            <a:lvl1pPr>
              <a:defRPr/>
            </a:lvl1pPr>
          </a:lstStyle>
          <a:p>
            <a:fld id="{E78AF1FC-BD46-C446-AEF3-4D1567D084FC}" type="slidenum">
              <a:rPr lang="en-US" altLang="en-US"/>
              <a:pPr/>
              <a:t>‹#›</a:t>
            </a:fld>
            <a:endParaRPr lang="en-US" altLang="en-US"/>
          </a:p>
        </p:txBody>
      </p:sp>
    </p:spTree>
    <p:extLst>
      <p:ext uri="{BB962C8B-B14F-4D97-AF65-F5344CB8AC3E}">
        <p14:creationId xmlns:p14="http://schemas.microsoft.com/office/powerpoint/2010/main" val="9110796"/>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D57351-4C4D-E746-B18C-C0BCB232F4EB}"/>
              </a:ext>
            </a:extLst>
          </p:cNvPr>
          <p:cNvSpPr>
            <a:spLocks noGrp="1"/>
          </p:cNvSpPr>
          <p:nvPr>
            <p:ph type="dt" sz="half" idx="10"/>
          </p:nvPr>
        </p:nvSpPr>
        <p:spPr/>
        <p:txBody>
          <a:bodyPr/>
          <a:lstStyle>
            <a:lvl1pPr>
              <a:defRPr/>
            </a:lvl1pPr>
          </a:lstStyle>
          <a:p>
            <a:pPr>
              <a:defRPr/>
            </a:pPr>
            <a:fld id="{CAF8E432-FD61-2F47-84D0-A410A186C3AB}" type="datetimeFigureOut">
              <a:rPr lang="en-US"/>
              <a:pPr>
                <a:defRPr/>
              </a:pPr>
              <a:t>9/4/2020</a:t>
            </a:fld>
            <a:endParaRPr lang="en-US"/>
          </a:p>
        </p:txBody>
      </p:sp>
      <p:sp>
        <p:nvSpPr>
          <p:cNvPr id="5" name="Footer Placeholder 4">
            <a:extLst>
              <a:ext uri="{FF2B5EF4-FFF2-40B4-BE49-F238E27FC236}">
                <a16:creationId xmlns:a16="http://schemas.microsoft.com/office/drawing/2014/main" id="{9DCFE737-64EE-F24D-B0A5-8CA692E9262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CF9415B-1143-A044-8ED2-C29A96ABC608}"/>
              </a:ext>
            </a:extLst>
          </p:cNvPr>
          <p:cNvSpPr>
            <a:spLocks noGrp="1"/>
          </p:cNvSpPr>
          <p:nvPr>
            <p:ph type="sldNum" sz="quarter" idx="12"/>
          </p:nvPr>
        </p:nvSpPr>
        <p:spPr/>
        <p:txBody>
          <a:bodyPr/>
          <a:lstStyle>
            <a:lvl1pPr>
              <a:defRPr/>
            </a:lvl1pPr>
          </a:lstStyle>
          <a:p>
            <a:fld id="{171A4E57-6831-F846-A417-4C8847BB0DEC}" type="slidenum">
              <a:rPr lang="en-US" altLang="en-US"/>
              <a:pPr/>
              <a:t>‹#›</a:t>
            </a:fld>
            <a:endParaRPr lang="en-US" altLang="en-US"/>
          </a:p>
        </p:txBody>
      </p:sp>
    </p:spTree>
    <p:extLst>
      <p:ext uri="{BB962C8B-B14F-4D97-AF65-F5344CB8AC3E}">
        <p14:creationId xmlns:p14="http://schemas.microsoft.com/office/powerpoint/2010/main" val="147914524"/>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86A5B7F-7C20-8D43-819E-FDE389979485}"/>
              </a:ext>
            </a:extLst>
          </p:cNvPr>
          <p:cNvSpPr>
            <a:spLocks noGrp="1"/>
          </p:cNvSpPr>
          <p:nvPr>
            <p:ph type="dt" sz="half" idx="10"/>
          </p:nvPr>
        </p:nvSpPr>
        <p:spPr/>
        <p:txBody>
          <a:bodyPr/>
          <a:lstStyle>
            <a:lvl1pPr>
              <a:defRPr/>
            </a:lvl1pPr>
          </a:lstStyle>
          <a:p>
            <a:pPr>
              <a:defRPr/>
            </a:pPr>
            <a:fld id="{9A79F386-0616-304B-AA49-1194B67C0078}" type="datetimeFigureOut">
              <a:rPr lang="en-US"/>
              <a:pPr>
                <a:defRPr/>
              </a:pPr>
              <a:t>9/4/2020</a:t>
            </a:fld>
            <a:endParaRPr lang="en-US"/>
          </a:p>
        </p:txBody>
      </p:sp>
      <p:sp>
        <p:nvSpPr>
          <p:cNvPr id="6" name="Footer Placeholder 4">
            <a:extLst>
              <a:ext uri="{FF2B5EF4-FFF2-40B4-BE49-F238E27FC236}">
                <a16:creationId xmlns:a16="http://schemas.microsoft.com/office/drawing/2014/main" id="{9ABE5F6D-85B0-8445-A72E-47D103F5C2C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66ABAB6-93A8-A140-BF48-A364CF0B8BC2}"/>
              </a:ext>
            </a:extLst>
          </p:cNvPr>
          <p:cNvSpPr>
            <a:spLocks noGrp="1"/>
          </p:cNvSpPr>
          <p:nvPr>
            <p:ph type="sldNum" sz="quarter" idx="12"/>
          </p:nvPr>
        </p:nvSpPr>
        <p:spPr/>
        <p:txBody>
          <a:bodyPr/>
          <a:lstStyle>
            <a:lvl1pPr>
              <a:defRPr/>
            </a:lvl1pPr>
          </a:lstStyle>
          <a:p>
            <a:fld id="{28493890-35E1-FA4A-BF11-7C1C2B641DFA}" type="slidenum">
              <a:rPr lang="en-US" altLang="en-US"/>
              <a:pPr/>
              <a:t>‹#›</a:t>
            </a:fld>
            <a:endParaRPr lang="en-US" altLang="en-US"/>
          </a:p>
        </p:txBody>
      </p:sp>
    </p:spTree>
    <p:extLst>
      <p:ext uri="{BB962C8B-B14F-4D97-AF65-F5344CB8AC3E}">
        <p14:creationId xmlns:p14="http://schemas.microsoft.com/office/powerpoint/2010/main" val="7244842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52400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7391400"/>
      </p:ext>
    </p:extLst>
  </p:cSld>
  <p:clrMapOvr>
    <a:masterClrMapping/>
  </p:clrMapOvr>
  <p:transition spd="med">
    <p:wipe dir="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EE2396F-BE5E-A14A-985E-5352D1F0CF67}"/>
              </a:ext>
            </a:extLst>
          </p:cNvPr>
          <p:cNvSpPr>
            <a:spLocks noGrp="1"/>
          </p:cNvSpPr>
          <p:nvPr>
            <p:ph type="dt" sz="half" idx="10"/>
          </p:nvPr>
        </p:nvSpPr>
        <p:spPr/>
        <p:txBody>
          <a:bodyPr/>
          <a:lstStyle>
            <a:lvl1pPr>
              <a:defRPr/>
            </a:lvl1pPr>
          </a:lstStyle>
          <a:p>
            <a:pPr>
              <a:defRPr/>
            </a:pPr>
            <a:fld id="{B71F56E2-2411-2647-8028-A8337C1253C7}" type="datetimeFigureOut">
              <a:rPr lang="en-US"/>
              <a:pPr>
                <a:defRPr/>
              </a:pPr>
              <a:t>9/4/2020</a:t>
            </a:fld>
            <a:endParaRPr lang="en-US"/>
          </a:p>
        </p:txBody>
      </p:sp>
      <p:sp>
        <p:nvSpPr>
          <p:cNvPr id="8" name="Footer Placeholder 4">
            <a:extLst>
              <a:ext uri="{FF2B5EF4-FFF2-40B4-BE49-F238E27FC236}">
                <a16:creationId xmlns:a16="http://schemas.microsoft.com/office/drawing/2014/main" id="{BC948119-39E9-2C47-AEA2-20F21837B97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3DA2BB76-14D7-0B43-9DE6-421B1555A713}"/>
              </a:ext>
            </a:extLst>
          </p:cNvPr>
          <p:cNvSpPr>
            <a:spLocks noGrp="1"/>
          </p:cNvSpPr>
          <p:nvPr>
            <p:ph type="sldNum" sz="quarter" idx="12"/>
          </p:nvPr>
        </p:nvSpPr>
        <p:spPr/>
        <p:txBody>
          <a:bodyPr/>
          <a:lstStyle>
            <a:lvl1pPr>
              <a:defRPr/>
            </a:lvl1pPr>
          </a:lstStyle>
          <a:p>
            <a:fld id="{5C248DB8-039E-DF41-8EFD-D9DA983BF1CE}" type="slidenum">
              <a:rPr lang="en-US" altLang="en-US"/>
              <a:pPr/>
              <a:t>‹#›</a:t>
            </a:fld>
            <a:endParaRPr lang="en-US" altLang="en-US"/>
          </a:p>
        </p:txBody>
      </p:sp>
    </p:spTree>
    <p:extLst>
      <p:ext uri="{BB962C8B-B14F-4D97-AF65-F5344CB8AC3E}">
        <p14:creationId xmlns:p14="http://schemas.microsoft.com/office/powerpoint/2010/main" val="1236331217"/>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1330266-C9F2-3047-A476-7C096AFEFEC4}"/>
              </a:ext>
            </a:extLst>
          </p:cNvPr>
          <p:cNvSpPr>
            <a:spLocks noGrp="1"/>
          </p:cNvSpPr>
          <p:nvPr>
            <p:ph type="dt" sz="half" idx="10"/>
          </p:nvPr>
        </p:nvSpPr>
        <p:spPr/>
        <p:txBody>
          <a:bodyPr/>
          <a:lstStyle>
            <a:lvl1pPr>
              <a:defRPr/>
            </a:lvl1pPr>
          </a:lstStyle>
          <a:p>
            <a:pPr>
              <a:defRPr/>
            </a:pPr>
            <a:fld id="{A441ABCD-B92E-B94D-ADBD-126C4737036F}" type="datetimeFigureOut">
              <a:rPr lang="en-US"/>
              <a:pPr>
                <a:defRPr/>
              </a:pPr>
              <a:t>9/4/2020</a:t>
            </a:fld>
            <a:endParaRPr lang="en-US"/>
          </a:p>
        </p:txBody>
      </p:sp>
      <p:sp>
        <p:nvSpPr>
          <p:cNvPr id="4" name="Footer Placeholder 4">
            <a:extLst>
              <a:ext uri="{FF2B5EF4-FFF2-40B4-BE49-F238E27FC236}">
                <a16:creationId xmlns:a16="http://schemas.microsoft.com/office/drawing/2014/main" id="{15C07AD5-F79C-3740-9A22-B49E10E103E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F0065B4-BCE9-A242-A8AE-7522E215D9AD}"/>
              </a:ext>
            </a:extLst>
          </p:cNvPr>
          <p:cNvSpPr>
            <a:spLocks noGrp="1"/>
          </p:cNvSpPr>
          <p:nvPr>
            <p:ph type="sldNum" sz="quarter" idx="12"/>
          </p:nvPr>
        </p:nvSpPr>
        <p:spPr/>
        <p:txBody>
          <a:bodyPr/>
          <a:lstStyle>
            <a:lvl1pPr>
              <a:defRPr/>
            </a:lvl1pPr>
          </a:lstStyle>
          <a:p>
            <a:fld id="{A5C3D899-A639-9545-8AFC-7C6A9292CE03}" type="slidenum">
              <a:rPr lang="en-US" altLang="en-US"/>
              <a:pPr/>
              <a:t>‹#›</a:t>
            </a:fld>
            <a:endParaRPr lang="en-US" altLang="en-US"/>
          </a:p>
        </p:txBody>
      </p:sp>
    </p:spTree>
    <p:extLst>
      <p:ext uri="{BB962C8B-B14F-4D97-AF65-F5344CB8AC3E}">
        <p14:creationId xmlns:p14="http://schemas.microsoft.com/office/powerpoint/2010/main" val="3755479450"/>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15AF7E9-195A-8443-93D0-94533DB8F554}"/>
              </a:ext>
            </a:extLst>
          </p:cNvPr>
          <p:cNvSpPr>
            <a:spLocks noGrp="1"/>
          </p:cNvSpPr>
          <p:nvPr>
            <p:ph type="dt" sz="half" idx="10"/>
          </p:nvPr>
        </p:nvSpPr>
        <p:spPr/>
        <p:txBody>
          <a:bodyPr/>
          <a:lstStyle>
            <a:lvl1pPr>
              <a:defRPr/>
            </a:lvl1pPr>
          </a:lstStyle>
          <a:p>
            <a:pPr>
              <a:defRPr/>
            </a:pPr>
            <a:fld id="{4745585F-E615-2A42-873F-B762946D0AB9}" type="datetimeFigureOut">
              <a:rPr lang="en-US"/>
              <a:pPr>
                <a:defRPr/>
              </a:pPr>
              <a:t>9/4/2020</a:t>
            </a:fld>
            <a:endParaRPr lang="en-US"/>
          </a:p>
        </p:txBody>
      </p:sp>
      <p:sp>
        <p:nvSpPr>
          <p:cNvPr id="3" name="Footer Placeholder 4">
            <a:extLst>
              <a:ext uri="{FF2B5EF4-FFF2-40B4-BE49-F238E27FC236}">
                <a16:creationId xmlns:a16="http://schemas.microsoft.com/office/drawing/2014/main" id="{F3D46935-66CA-DC4A-9F54-2E25E202D92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3CBE7C0-F7EA-894D-BB08-F6AA2E53DEC9}"/>
              </a:ext>
            </a:extLst>
          </p:cNvPr>
          <p:cNvSpPr>
            <a:spLocks noGrp="1"/>
          </p:cNvSpPr>
          <p:nvPr>
            <p:ph type="sldNum" sz="quarter" idx="12"/>
          </p:nvPr>
        </p:nvSpPr>
        <p:spPr/>
        <p:txBody>
          <a:bodyPr/>
          <a:lstStyle>
            <a:lvl1pPr>
              <a:defRPr/>
            </a:lvl1pPr>
          </a:lstStyle>
          <a:p>
            <a:fld id="{2A5B4962-54DB-104A-8E67-B23A077318FD}" type="slidenum">
              <a:rPr lang="en-US" altLang="en-US"/>
              <a:pPr/>
              <a:t>‹#›</a:t>
            </a:fld>
            <a:endParaRPr lang="en-US" altLang="en-US"/>
          </a:p>
        </p:txBody>
      </p:sp>
    </p:spTree>
    <p:extLst>
      <p:ext uri="{BB962C8B-B14F-4D97-AF65-F5344CB8AC3E}">
        <p14:creationId xmlns:p14="http://schemas.microsoft.com/office/powerpoint/2010/main" val="1444725120"/>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611DD75-00E4-8645-8BE2-D67ED71BADDA}"/>
              </a:ext>
            </a:extLst>
          </p:cNvPr>
          <p:cNvSpPr>
            <a:spLocks noGrp="1"/>
          </p:cNvSpPr>
          <p:nvPr>
            <p:ph type="dt" sz="half" idx="10"/>
          </p:nvPr>
        </p:nvSpPr>
        <p:spPr/>
        <p:txBody>
          <a:bodyPr/>
          <a:lstStyle>
            <a:lvl1pPr>
              <a:defRPr/>
            </a:lvl1pPr>
          </a:lstStyle>
          <a:p>
            <a:pPr>
              <a:defRPr/>
            </a:pPr>
            <a:fld id="{FAE519F1-126D-BB40-B89A-BF59FA22AF59}" type="datetimeFigureOut">
              <a:rPr lang="en-US"/>
              <a:pPr>
                <a:defRPr/>
              </a:pPr>
              <a:t>9/4/2020</a:t>
            </a:fld>
            <a:endParaRPr lang="en-US"/>
          </a:p>
        </p:txBody>
      </p:sp>
      <p:sp>
        <p:nvSpPr>
          <p:cNvPr id="6" name="Footer Placeholder 4">
            <a:extLst>
              <a:ext uri="{FF2B5EF4-FFF2-40B4-BE49-F238E27FC236}">
                <a16:creationId xmlns:a16="http://schemas.microsoft.com/office/drawing/2014/main" id="{CB3B97F9-D9C1-5F49-B8BC-6A43F1D59A0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746F972-C793-4A43-AE71-12A3965D76F3}"/>
              </a:ext>
            </a:extLst>
          </p:cNvPr>
          <p:cNvSpPr>
            <a:spLocks noGrp="1"/>
          </p:cNvSpPr>
          <p:nvPr>
            <p:ph type="sldNum" sz="quarter" idx="12"/>
          </p:nvPr>
        </p:nvSpPr>
        <p:spPr/>
        <p:txBody>
          <a:bodyPr/>
          <a:lstStyle>
            <a:lvl1pPr>
              <a:defRPr/>
            </a:lvl1pPr>
          </a:lstStyle>
          <a:p>
            <a:fld id="{70ECA5B5-6619-9B41-84D1-DFCC03725866}" type="slidenum">
              <a:rPr lang="en-US" altLang="en-US"/>
              <a:pPr/>
              <a:t>‹#›</a:t>
            </a:fld>
            <a:endParaRPr lang="en-US" altLang="en-US"/>
          </a:p>
        </p:txBody>
      </p:sp>
    </p:spTree>
    <p:extLst>
      <p:ext uri="{BB962C8B-B14F-4D97-AF65-F5344CB8AC3E}">
        <p14:creationId xmlns:p14="http://schemas.microsoft.com/office/powerpoint/2010/main" val="182911745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8C2897F-8342-3A4D-84AD-09D40A6F3017}"/>
              </a:ext>
            </a:extLst>
          </p:cNvPr>
          <p:cNvSpPr>
            <a:spLocks noGrp="1"/>
          </p:cNvSpPr>
          <p:nvPr>
            <p:ph type="dt" sz="half" idx="10"/>
          </p:nvPr>
        </p:nvSpPr>
        <p:spPr/>
        <p:txBody>
          <a:bodyPr/>
          <a:lstStyle>
            <a:lvl1pPr>
              <a:defRPr/>
            </a:lvl1pPr>
          </a:lstStyle>
          <a:p>
            <a:pPr>
              <a:defRPr/>
            </a:pPr>
            <a:fld id="{163060A3-5B47-084D-8357-F42E0102F7BD}" type="datetimeFigureOut">
              <a:rPr lang="en-US"/>
              <a:pPr>
                <a:defRPr/>
              </a:pPr>
              <a:t>9/4/2020</a:t>
            </a:fld>
            <a:endParaRPr lang="en-US"/>
          </a:p>
        </p:txBody>
      </p:sp>
      <p:sp>
        <p:nvSpPr>
          <p:cNvPr id="6" name="Footer Placeholder 4">
            <a:extLst>
              <a:ext uri="{FF2B5EF4-FFF2-40B4-BE49-F238E27FC236}">
                <a16:creationId xmlns:a16="http://schemas.microsoft.com/office/drawing/2014/main" id="{11C32CFD-8D37-9E48-9D78-BC87D821CAA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17AD845-0405-DB45-BA03-8C90C4E0A269}"/>
              </a:ext>
            </a:extLst>
          </p:cNvPr>
          <p:cNvSpPr>
            <a:spLocks noGrp="1"/>
          </p:cNvSpPr>
          <p:nvPr>
            <p:ph type="sldNum" sz="quarter" idx="12"/>
          </p:nvPr>
        </p:nvSpPr>
        <p:spPr/>
        <p:txBody>
          <a:bodyPr/>
          <a:lstStyle>
            <a:lvl1pPr>
              <a:defRPr/>
            </a:lvl1pPr>
          </a:lstStyle>
          <a:p>
            <a:fld id="{EB21355E-8C6F-EE46-82B7-441A3A0690FC}" type="slidenum">
              <a:rPr lang="en-US" altLang="en-US"/>
              <a:pPr/>
              <a:t>‹#›</a:t>
            </a:fld>
            <a:endParaRPr lang="en-US" altLang="en-US"/>
          </a:p>
        </p:txBody>
      </p:sp>
    </p:spTree>
    <p:extLst>
      <p:ext uri="{BB962C8B-B14F-4D97-AF65-F5344CB8AC3E}">
        <p14:creationId xmlns:p14="http://schemas.microsoft.com/office/powerpoint/2010/main" val="4096446580"/>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98DE0D-C8D9-A546-A824-02FB7D1B27F1}"/>
              </a:ext>
            </a:extLst>
          </p:cNvPr>
          <p:cNvSpPr>
            <a:spLocks noGrp="1"/>
          </p:cNvSpPr>
          <p:nvPr>
            <p:ph type="dt" sz="half" idx="10"/>
          </p:nvPr>
        </p:nvSpPr>
        <p:spPr/>
        <p:txBody>
          <a:bodyPr/>
          <a:lstStyle>
            <a:lvl1pPr>
              <a:defRPr/>
            </a:lvl1pPr>
          </a:lstStyle>
          <a:p>
            <a:pPr>
              <a:defRPr/>
            </a:pPr>
            <a:fld id="{51E2CD03-404D-7748-9973-33182BB4A94F}" type="datetimeFigureOut">
              <a:rPr lang="en-US"/>
              <a:pPr>
                <a:defRPr/>
              </a:pPr>
              <a:t>9/4/2020</a:t>
            </a:fld>
            <a:endParaRPr lang="en-US"/>
          </a:p>
        </p:txBody>
      </p:sp>
      <p:sp>
        <p:nvSpPr>
          <p:cNvPr id="5" name="Footer Placeholder 4">
            <a:extLst>
              <a:ext uri="{FF2B5EF4-FFF2-40B4-BE49-F238E27FC236}">
                <a16:creationId xmlns:a16="http://schemas.microsoft.com/office/drawing/2014/main" id="{5B7C9644-28E5-2348-836F-574A4F82EEE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5D185C4-41A0-134E-8690-A25B08DF92F2}"/>
              </a:ext>
            </a:extLst>
          </p:cNvPr>
          <p:cNvSpPr>
            <a:spLocks noGrp="1"/>
          </p:cNvSpPr>
          <p:nvPr>
            <p:ph type="sldNum" sz="quarter" idx="12"/>
          </p:nvPr>
        </p:nvSpPr>
        <p:spPr/>
        <p:txBody>
          <a:bodyPr/>
          <a:lstStyle>
            <a:lvl1pPr>
              <a:defRPr/>
            </a:lvl1pPr>
          </a:lstStyle>
          <a:p>
            <a:fld id="{02E7790B-8FF8-0F4D-81BE-1BFE4C8945EA}" type="slidenum">
              <a:rPr lang="en-US" altLang="en-US"/>
              <a:pPr/>
              <a:t>‹#›</a:t>
            </a:fld>
            <a:endParaRPr lang="en-US" altLang="en-US"/>
          </a:p>
        </p:txBody>
      </p:sp>
    </p:spTree>
    <p:extLst>
      <p:ext uri="{BB962C8B-B14F-4D97-AF65-F5344CB8AC3E}">
        <p14:creationId xmlns:p14="http://schemas.microsoft.com/office/powerpoint/2010/main" val="2609812471"/>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9F4DB-819D-594C-A9BD-59F66BCD9BA8}"/>
              </a:ext>
            </a:extLst>
          </p:cNvPr>
          <p:cNvSpPr>
            <a:spLocks noGrp="1"/>
          </p:cNvSpPr>
          <p:nvPr>
            <p:ph type="dt" sz="half" idx="10"/>
          </p:nvPr>
        </p:nvSpPr>
        <p:spPr/>
        <p:txBody>
          <a:bodyPr/>
          <a:lstStyle>
            <a:lvl1pPr>
              <a:defRPr/>
            </a:lvl1pPr>
          </a:lstStyle>
          <a:p>
            <a:pPr>
              <a:defRPr/>
            </a:pPr>
            <a:fld id="{9DBABE09-4F43-A64B-A7A3-DA4BF3878EAF}" type="datetimeFigureOut">
              <a:rPr lang="en-US"/>
              <a:pPr>
                <a:defRPr/>
              </a:pPr>
              <a:t>9/4/2020</a:t>
            </a:fld>
            <a:endParaRPr lang="en-US"/>
          </a:p>
        </p:txBody>
      </p:sp>
      <p:sp>
        <p:nvSpPr>
          <p:cNvPr id="5" name="Footer Placeholder 4">
            <a:extLst>
              <a:ext uri="{FF2B5EF4-FFF2-40B4-BE49-F238E27FC236}">
                <a16:creationId xmlns:a16="http://schemas.microsoft.com/office/drawing/2014/main" id="{2C370694-784E-9743-8E12-E44C98922E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069A657-0ACE-C743-A358-BF59C6B5EE9D}"/>
              </a:ext>
            </a:extLst>
          </p:cNvPr>
          <p:cNvSpPr>
            <a:spLocks noGrp="1"/>
          </p:cNvSpPr>
          <p:nvPr>
            <p:ph type="sldNum" sz="quarter" idx="12"/>
          </p:nvPr>
        </p:nvSpPr>
        <p:spPr/>
        <p:txBody>
          <a:bodyPr/>
          <a:lstStyle>
            <a:lvl1pPr>
              <a:defRPr/>
            </a:lvl1pPr>
          </a:lstStyle>
          <a:p>
            <a:fld id="{97DA3438-689B-3F4D-B7CD-2E9FAC30A150}" type="slidenum">
              <a:rPr lang="en-US" altLang="en-US"/>
              <a:pPr/>
              <a:t>‹#›</a:t>
            </a:fld>
            <a:endParaRPr lang="en-US" altLang="en-US"/>
          </a:p>
        </p:txBody>
      </p:sp>
    </p:spTree>
    <p:extLst>
      <p:ext uri="{BB962C8B-B14F-4D97-AF65-F5344CB8AC3E}">
        <p14:creationId xmlns:p14="http://schemas.microsoft.com/office/powerpoint/2010/main" val="1158249965"/>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549A14-9993-0041-AFFA-78D53FC18845}"/>
              </a:ext>
            </a:extLst>
          </p:cNvPr>
          <p:cNvSpPr>
            <a:spLocks noGrp="1"/>
          </p:cNvSpPr>
          <p:nvPr>
            <p:ph type="dt" sz="half" idx="10"/>
          </p:nvPr>
        </p:nvSpPr>
        <p:spPr/>
        <p:txBody>
          <a:bodyPr/>
          <a:lstStyle>
            <a:lvl1pPr>
              <a:defRPr/>
            </a:lvl1pPr>
          </a:lstStyle>
          <a:p>
            <a:pPr>
              <a:defRPr/>
            </a:pPr>
            <a:fld id="{B92647CB-F732-CF46-AE9E-1D3A6ABB1580}" type="datetimeFigureOut">
              <a:rPr lang="fr-FR"/>
              <a:pPr>
                <a:defRPr/>
              </a:pPr>
              <a:t>04/09/2020</a:t>
            </a:fld>
            <a:endParaRPr lang="en-GB"/>
          </a:p>
        </p:txBody>
      </p:sp>
      <p:sp>
        <p:nvSpPr>
          <p:cNvPr id="5" name="Footer Placeholder 4">
            <a:extLst>
              <a:ext uri="{FF2B5EF4-FFF2-40B4-BE49-F238E27FC236}">
                <a16:creationId xmlns:a16="http://schemas.microsoft.com/office/drawing/2014/main" id="{CA7C42D4-34CC-D24B-9B9E-38865330F6AF}"/>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4D62713-72FD-594F-9235-DE1FD6F1451E}"/>
              </a:ext>
            </a:extLst>
          </p:cNvPr>
          <p:cNvSpPr>
            <a:spLocks noGrp="1"/>
          </p:cNvSpPr>
          <p:nvPr>
            <p:ph type="sldNum" sz="quarter" idx="12"/>
          </p:nvPr>
        </p:nvSpPr>
        <p:spPr/>
        <p:txBody>
          <a:bodyPr/>
          <a:lstStyle>
            <a:lvl1pPr>
              <a:defRPr/>
            </a:lvl1pPr>
          </a:lstStyle>
          <a:p>
            <a:fld id="{631B2784-7E69-8A42-9DB2-BDB74B8636FA}" type="slidenum">
              <a:rPr lang="en-GB" altLang="en-US"/>
              <a:pPr/>
              <a:t>‹#›</a:t>
            </a:fld>
            <a:endParaRPr lang="en-GB" altLang="en-US"/>
          </a:p>
        </p:txBody>
      </p:sp>
    </p:spTree>
    <p:extLst>
      <p:ext uri="{BB962C8B-B14F-4D97-AF65-F5344CB8AC3E}">
        <p14:creationId xmlns:p14="http://schemas.microsoft.com/office/powerpoint/2010/main" val="299726534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3622B5-10B5-454A-83FD-3D0892F6B849}"/>
              </a:ext>
            </a:extLst>
          </p:cNvPr>
          <p:cNvSpPr>
            <a:spLocks noGrp="1"/>
          </p:cNvSpPr>
          <p:nvPr>
            <p:ph type="dt" sz="half" idx="10"/>
          </p:nvPr>
        </p:nvSpPr>
        <p:spPr/>
        <p:txBody>
          <a:bodyPr/>
          <a:lstStyle>
            <a:lvl1pPr>
              <a:defRPr/>
            </a:lvl1pPr>
          </a:lstStyle>
          <a:p>
            <a:pPr>
              <a:defRPr/>
            </a:pPr>
            <a:fld id="{A56E3EB7-6AE8-764B-81F8-16CC0ADEF438}" type="datetimeFigureOut">
              <a:rPr lang="fr-FR"/>
              <a:pPr>
                <a:defRPr/>
              </a:pPr>
              <a:t>04/09/2020</a:t>
            </a:fld>
            <a:endParaRPr lang="en-GB"/>
          </a:p>
        </p:txBody>
      </p:sp>
      <p:sp>
        <p:nvSpPr>
          <p:cNvPr id="5" name="Footer Placeholder 4">
            <a:extLst>
              <a:ext uri="{FF2B5EF4-FFF2-40B4-BE49-F238E27FC236}">
                <a16:creationId xmlns:a16="http://schemas.microsoft.com/office/drawing/2014/main" id="{FA912AA9-B2EE-BC4D-8476-00859BBC1644}"/>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F298B207-07E0-3548-B8BB-33DB3D5DE17F}"/>
              </a:ext>
            </a:extLst>
          </p:cNvPr>
          <p:cNvSpPr>
            <a:spLocks noGrp="1"/>
          </p:cNvSpPr>
          <p:nvPr>
            <p:ph type="sldNum" sz="quarter" idx="12"/>
          </p:nvPr>
        </p:nvSpPr>
        <p:spPr/>
        <p:txBody>
          <a:bodyPr/>
          <a:lstStyle>
            <a:lvl1pPr>
              <a:defRPr/>
            </a:lvl1pPr>
          </a:lstStyle>
          <a:p>
            <a:fld id="{60F3AEFF-F2BB-3A44-B792-49DB0F394592}" type="slidenum">
              <a:rPr lang="en-GB" altLang="en-US"/>
              <a:pPr/>
              <a:t>‹#›</a:t>
            </a:fld>
            <a:endParaRPr lang="en-GB" altLang="en-US"/>
          </a:p>
        </p:txBody>
      </p:sp>
    </p:spTree>
    <p:extLst>
      <p:ext uri="{BB962C8B-B14F-4D97-AF65-F5344CB8AC3E}">
        <p14:creationId xmlns:p14="http://schemas.microsoft.com/office/powerpoint/2010/main" val="364945992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80F35-B93F-334C-AB96-831EBCB59DB4}"/>
              </a:ext>
            </a:extLst>
          </p:cNvPr>
          <p:cNvSpPr>
            <a:spLocks noGrp="1"/>
          </p:cNvSpPr>
          <p:nvPr>
            <p:ph type="dt" sz="half" idx="10"/>
          </p:nvPr>
        </p:nvSpPr>
        <p:spPr/>
        <p:txBody>
          <a:bodyPr/>
          <a:lstStyle>
            <a:lvl1pPr>
              <a:defRPr/>
            </a:lvl1pPr>
          </a:lstStyle>
          <a:p>
            <a:pPr>
              <a:defRPr/>
            </a:pPr>
            <a:fld id="{103A2EE9-7AB0-3942-80BE-79CE48CED4A9}" type="datetimeFigureOut">
              <a:rPr lang="fr-FR"/>
              <a:pPr>
                <a:defRPr/>
              </a:pPr>
              <a:t>04/09/2020</a:t>
            </a:fld>
            <a:endParaRPr lang="en-GB"/>
          </a:p>
        </p:txBody>
      </p:sp>
      <p:sp>
        <p:nvSpPr>
          <p:cNvPr id="5" name="Footer Placeholder 4">
            <a:extLst>
              <a:ext uri="{FF2B5EF4-FFF2-40B4-BE49-F238E27FC236}">
                <a16:creationId xmlns:a16="http://schemas.microsoft.com/office/drawing/2014/main" id="{104FF4B4-73BD-6D4D-93F5-011DA11B4D8C}"/>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DCF7E461-0441-4942-B8FF-885C3FFC9313}"/>
              </a:ext>
            </a:extLst>
          </p:cNvPr>
          <p:cNvSpPr>
            <a:spLocks noGrp="1"/>
          </p:cNvSpPr>
          <p:nvPr>
            <p:ph type="sldNum" sz="quarter" idx="12"/>
          </p:nvPr>
        </p:nvSpPr>
        <p:spPr/>
        <p:txBody>
          <a:bodyPr/>
          <a:lstStyle>
            <a:lvl1pPr>
              <a:defRPr/>
            </a:lvl1pPr>
          </a:lstStyle>
          <a:p>
            <a:fld id="{E4C4725F-4AB9-AA4D-9546-4C939794EE97}" type="slidenum">
              <a:rPr lang="en-GB" altLang="en-US"/>
              <a:pPr/>
              <a:t>‹#›</a:t>
            </a:fld>
            <a:endParaRPr lang="en-GB" altLang="en-US"/>
          </a:p>
        </p:txBody>
      </p:sp>
    </p:spTree>
    <p:extLst>
      <p:ext uri="{BB962C8B-B14F-4D97-AF65-F5344CB8AC3E}">
        <p14:creationId xmlns:p14="http://schemas.microsoft.com/office/powerpoint/2010/main" val="4090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4889" indent="0">
              <a:buNone/>
              <a:defRPr sz="2000" b="1"/>
            </a:lvl2pPr>
            <a:lvl3pPr marL="909776" indent="0">
              <a:buNone/>
              <a:defRPr sz="1800" b="1"/>
            </a:lvl3pPr>
            <a:lvl4pPr marL="1364661" indent="0">
              <a:buNone/>
              <a:defRPr sz="1700" b="1"/>
            </a:lvl4pPr>
            <a:lvl5pPr marL="1819555" indent="0">
              <a:buNone/>
              <a:defRPr sz="1700" b="1"/>
            </a:lvl5pPr>
            <a:lvl6pPr marL="2274446" indent="0">
              <a:buNone/>
              <a:defRPr sz="1700" b="1"/>
            </a:lvl6pPr>
            <a:lvl7pPr marL="2729325" indent="0">
              <a:buNone/>
              <a:defRPr sz="1700" b="1"/>
            </a:lvl7pPr>
            <a:lvl8pPr marL="3184219" indent="0">
              <a:buNone/>
              <a:defRPr sz="1700" b="1"/>
            </a:lvl8pPr>
            <a:lvl9pPr marL="3639104" indent="0">
              <a:buNone/>
              <a:defRPr sz="17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63" y="1535113"/>
            <a:ext cx="4041775" cy="639763"/>
          </a:xfrm>
        </p:spPr>
        <p:txBody>
          <a:bodyPr anchor="b"/>
          <a:lstStyle>
            <a:lvl1pPr marL="0" indent="0">
              <a:buNone/>
              <a:defRPr sz="2400" b="1"/>
            </a:lvl1pPr>
            <a:lvl2pPr marL="454889" indent="0">
              <a:buNone/>
              <a:defRPr sz="2000" b="1"/>
            </a:lvl2pPr>
            <a:lvl3pPr marL="909776" indent="0">
              <a:buNone/>
              <a:defRPr sz="1800" b="1"/>
            </a:lvl3pPr>
            <a:lvl4pPr marL="1364661" indent="0">
              <a:buNone/>
              <a:defRPr sz="1700" b="1"/>
            </a:lvl4pPr>
            <a:lvl5pPr marL="1819555" indent="0">
              <a:buNone/>
              <a:defRPr sz="1700" b="1"/>
            </a:lvl5pPr>
            <a:lvl6pPr marL="2274446" indent="0">
              <a:buNone/>
              <a:defRPr sz="1700" b="1"/>
            </a:lvl6pPr>
            <a:lvl7pPr marL="2729325" indent="0">
              <a:buNone/>
              <a:defRPr sz="1700" b="1"/>
            </a:lvl7pPr>
            <a:lvl8pPr marL="3184219" indent="0">
              <a:buNone/>
              <a:defRPr sz="1700" b="1"/>
            </a:lvl8pPr>
            <a:lvl9pPr marL="3639104" indent="0">
              <a:buNone/>
              <a:defRPr sz="1700" b="1"/>
            </a:lvl9pPr>
          </a:lstStyle>
          <a:p>
            <a:pPr lvl="0"/>
            <a:r>
              <a:rPr lang="en-US"/>
              <a:t>Click to edit Master text styles</a:t>
            </a:r>
          </a:p>
        </p:txBody>
      </p:sp>
      <p:sp>
        <p:nvSpPr>
          <p:cNvPr id="6" name="Content Placeholder 5"/>
          <p:cNvSpPr>
            <a:spLocks noGrp="1"/>
          </p:cNvSpPr>
          <p:nvPr>
            <p:ph sz="quarter" idx="4"/>
          </p:nvPr>
        </p:nvSpPr>
        <p:spPr>
          <a:xfrm>
            <a:off x="4645063" y="2174875"/>
            <a:ext cx="4041775" cy="3951288"/>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216390"/>
      </p:ext>
    </p:extLst>
  </p:cSld>
  <p:clrMapOvr>
    <a:masterClrMapping/>
  </p:clrMapOvr>
  <p:transition spd="med">
    <p:wipe dir="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F96E42E5-A19F-B24B-9174-D84AB6F24484}"/>
              </a:ext>
            </a:extLst>
          </p:cNvPr>
          <p:cNvSpPr>
            <a:spLocks noGrp="1"/>
          </p:cNvSpPr>
          <p:nvPr>
            <p:ph type="dt" sz="half" idx="10"/>
          </p:nvPr>
        </p:nvSpPr>
        <p:spPr/>
        <p:txBody>
          <a:bodyPr/>
          <a:lstStyle>
            <a:lvl1pPr>
              <a:defRPr/>
            </a:lvl1pPr>
          </a:lstStyle>
          <a:p>
            <a:pPr>
              <a:defRPr/>
            </a:pPr>
            <a:fld id="{0B453534-C6FC-5D43-9709-0299A278049A}" type="datetimeFigureOut">
              <a:rPr lang="fr-FR"/>
              <a:pPr>
                <a:defRPr/>
              </a:pPr>
              <a:t>04/09/2020</a:t>
            </a:fld>
            <a:endParaRPr lang="en-GB"/>
          </a:p>
        </p:txBody>
      </p:sp>
      <p:sp>
        <p:nvSpPr>
          <p:cNvPr id="6" name="Footer Placeholder 4">
            <a:extLst>
              <a:ext uri="{FF2B5EF4-FFF2-40B4-BE49-F238E27FC236}">
                <a16:creationId xmlns:a16="http://schemas.microsoft.com/office/drawing/2014/main" id="{4C39A9EA-F459-BA48-BBA9-5FC236322AE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BC28D62C-5FC7-494B-B790-856FA2798E4D}"/>
              </a:ext>
            </a:extLst>
          </p:cNvPr>
          <p:cNvSpPr>
            <a:spLocks noGrp="1"/>
          </p:cNvSpPr>
          <p:nvPr>
            <p:ph type="sldNum" sz="quarter" idx="12"/>
          </p:nvPr>
        </p:nvSpPr>
        <p:spPr/>
        <p:txBody>
          <a:bodyPr/>
          <a:lstStyle>
            <a:lvl1pPr>
              <a:defRPr/>
            </a:lvl1pPr>
          </a:lstStyle>
          <a:p>
            <a:fld id="{C982233E-330F-A846-9196-EE27F743367B}" type="slidenum">
              <a:rPr lang="en-GB" altLang="en-US"/>
              <a:pPr/>
              <a:t>‹#›</a:t>
            </a:fld>
            <a:endParaRPr lang="en-GB" altLang="en-US"/>
          </a:p>
        </p:txBody>
      </p:sp>
    </p:spTree>
    <p:extLst>
      <p:ext uri="{BB962C8B-B14F-4D97-AF65-F5344CB8AC3E}">
        <p14:creationId xmlns:p14="http://schemas.microsoft.com/office/powerpoint/2010/main" val="409514963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88059D3E-A78C-D94A-82EE-557641B8083B}"/>
              </a:ext>
            </a:extLst>
          </p:cNvPr>
          <p:cNvSpPr>
            <a:spLocks noGrp="1"/>
          </p:cNvSpPr>
          <p:nvPr>
            <p:ph type="dt" sz="half" idx="10"/>
          </p:nvPr>
        </p:nvSpPr>
        <p:spPr/>
        <p:txBody>
          <a:bodyPr/>
          <a:lstStyle>
            <a:lvl1pPr>
              <a:defRPr/>
            </a:lvl1pPr>
          </a:lstStyle>
          <a:p>
            <a:pPr>
              <a:defRPr/>
            </a:pPr>
            <a:fld id="{006B1F63-F043-3642-AF30-93D5540E9833}" type="datetimeFigureOut">
              <a:rPr lang="fr-FR"/>
              <a:pPr>
                <a:defRPr/>
              </a:pPr>
              <a:t>04/09/2020</a:t>
            </a:fld>
            <a:endParaRPr lang="en-GB"/>
          </a:p>
        </p:txBody>
      </p:sp>
      <p:sp>
        <p:nvSpPr>
          <p:cNvPr id="8" name="Footer Placeholder 4">
            <a:extLst>
              <a:ext uri="{FF2B5EF4-FFF2-40B4-BE49-F238E27FC236}">
                <a16:creationId xmlns:a16="http://schemas.microsoft.com/office/drawing/2014/main" id="{CB0973B4-0719-9A4F-898F-28A49DB3F682}"/>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0F4270BC-7A36-B149-9A4B-00C54C984DB7}"/>
              </a:ext>
            </a:extLst>
          </p:cNvPr>
          <p:cNvSpPr>
            <a:spLocks noGrp="1"/>
          </p:cNvSpPr>
          <p:nvPr>
            <p:ph type="sldNum" sz="quarter" idx="12"/>
          </p:nvPr>
        </p:nvSpPr>
        <p:spPr/>
        <p:txBody>
          <a:bodyPr/>
          <a:lstStyle>
            <a:lvl1pPr>
              <a:defRPr/>
            </a:lvl1pPr>
          </a:lstStyle>
          <a:p>
            <a:fld id="{99FF7697-23D3-DA42-B390-FFADB432A7E6}" type="slidenum">
              <a:rPr lang="en-GB" altLang="en-US"/>
              <a:pPr/>
              <a:t>‹#›</a:t>
            </a:fld>
            <a:endParaRPr lang="en-GB" altLang="en-US"/>
          </a:p>
        </p:txBody>
      </p:sp>
    </p:spTree>
    <p:extLst>
      <p:ext uri="{BB962C8B-B14F-4D97-AF65-F5344CB8AC3E}">
        <p14:creationId xmlns:p14="http://schemas.microsoft.com/office/powerpoint/2010/main" val="69049222"/>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2858AA22-D678-CF4F-A528-F0DE2602C090}"/>
              </a:ext>
            </a:extLst>
          </p:cNvPr>
          <p:cNvSpPr>
            <a:spLocks noGrp="1"/>
          </p:cNvSpPr>
          <p:nvPr>
            <p:ph type="dt" sz="half" idx="10"/>
          </p:nvPr>
        </p:nvSpPr>
        <p:spPr/>
        <p:txBody>
          <a:bodyPr/>
          <a:lstStyle>
            <a:lvl1pPr>
              <a:defRPr/>
            </a:lvl1pPr>
          </a:lstStyle>
          <a:p>
            <a:pPr>
              <a:defRPr/>
            </a:pPr>
            <a:fld id="{F24D6870-F3ED-DF4F-8D2B-4EB7ED09E257}" type="datetimeFigureOut">
              <a:rPr lang="fr-FR"/>
              <a:pPr>
                <a:defRPr/>
              </a:pPr>
              <a:t>04/09/2020</a:t>
            </a:fld>
            <a:endParaRPr lang="en-GB"/>
          </a:p>
        </p:txBody>
      </p:sp>
      <p:sp>
        <p:nvSpPr>
          <p:cNvPr id="4" name="Footer Placeholder 4">
            <a:extLst>
              <a:ext uri="{FF2B5EF4-FFF2-40B4-BE49-F238E27FC236}">
                <a16:creationId xmlns:a16="http://schemas.microsoft.com/office/drawing/2014/main" id="{67D8A9CB-3206-2E4A-93E3-433346A145E7}"/>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4271948-8A42-684B-8369-3C4D6E22E0E8}"/>
              </a:ext>
            </a:extLst>
          </p:cNvPr>
          <p:cNvSpPr>
            <a:spLocks noGrp="1"/>
          </p:cNvSpPr>
          <p:nvPr>
            <p:ph type="sldNum" sz="quarter" idx="12"/>
          </p:nvPr>
        </p:nvSpPr>
        <p:spPr/>
        <p:txBody>
          <a:bodyPr/>
          <a:lstStyle>
            <a:lvl1pPr>
              <a:defRPr/>
            </a:lvl1pPr>
          </a:lstStyle>
          <a:p>
            <a:fld id="{F0C3C878-255D-D34D-BF55-A34E33C815B4}" type="slidenum">
              <a:rPr lang="en-GB" altLang="en-US"/>
              <a:pPr/>
              <a:t>‹#›</a:t>
            </a:fld>
            <a:endParaRPr lang="en-GB" altLang="en-US"/>
          </a:p>
        </p:txBody>
      </p:sp>
    </p:spTree>
    <p:extLst>
      <p:ext uri="{BB962C8B-B14F-4D97-AF65-F5344CB8AC3E}">
        <p14:creationId xmlns:p14="http://schemas.microsoft.com/office/powerpoint/2010/main" val="1406813640"/>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34E81E4-C712-EA46-85F9-951EBB0E9195}"/>
              </a:ext>
            </a:extLst>
          </p:cNvPr>
          <p:cNvSpPr>
            <a:spLocks noGrp="1"/>
          </p:cNvSpPr>
          <p:nvPr>
            <p:ph type="dt" sz="half" idx="10"/>
          </p:nvPr>
        </p:nvSpPr>
        <p:spPr/>
        <p:txBody>
          <a:bodyPr/>
          <a:lstStyle>
            <a:lvl1pPr>
              <a:defRPr/>
            </a:lvl1pPr>
          </a:lstStyle>
          <a:p>
            <a:pPr>
              <a:defRPr/>
            </a:pPr>
            <a:fld id="{05316A19-F04E-2C42-82AA-0D2AD5528517}" type="datetimeFigureOut">
              <a:rPr lang="fr-FR"/>
              <a:pPr>
                <a:defRPr/>
              </a:pPr>
              <a:t>04/09/2020</a:t>
            </a:fld>
            <a:endParaRPr lang="en-GB"/>
          </a:p>
        </p:txBody>
      </p:sp>
      <p:sp>
        <p:nvSpPr>
          <p:cNvPr id="3" name="Footer Placeholder 4">
            <a:extLst>
              <a:ext uri="{FF2B5EF4-FFF2-40B4-BE49-F238E27FC236}">
                <a16:creationId xmlns:a16="http://schemas.microsoft.com/office/drawing/2014/main" id="{594BA5D2-4072-4C46-B943-60B885823AB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FB825F71-749E-3C46-9010-4DBF9ECC2AED}"/>
              </a:ext>
            </a:extLst>
          </p:cNvPr>
          <p:cNvSpPr>
            <a:spLocks noGrp="1"/>
          </p:cNvSpPr>
          <p:nvPr>
            <p:ph type="sldNum" sz="quarter" idx="12"/>
          </p:nvPr>
        </p:nvSpPr>
        <p:spPr/>
        <p:txBody>
          <a:bodyPr/>
          <a:lstStyle>
            <a:lvl1pPr>
              <a:defRPr/>
            </a:lvl1pPr>
          </a:lstStyle>
          <a:p>
            <a:fld id="{87B660D1-01F7-4841-83D3-AB66E7C9FDAD}" type="slidenum">
              <a:rPr lang="en-GB" altLang="en-US"/>
              <a:pPr/>
              <a:t>‹#›</a:t>
            </a:fld>
            <a:endParaRPr lang="en-GB" altLang="en-US"/>
          </a:p>
        </p:txBody>
      </p:sp>
    </p:spTree>
    <p:extLst>
      <p:ext uri="{BB962C8B-B14F-4D97-AF65-F5344CB8AC3E}">
        <p14:creationId xmlns:p14="http://schemas.microsoft.com/office/powerpoint/2010/main" val="467689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874C80F-74A9-AB49-833E-C3C7D8B6CCE4}"/>
              </a:ext>
            </a:extLst>
          </p:cNvPr>
          <p:cNvSpPr>
            <a:spLocks noGrp="1"/>
          </p:cNvSpPr>
          <p:nvPr>
            <p:ph type="dt" sz="half" idx="10"/>
          </p:nvPr>
        </p:nvSpPr>
        <p:spPr/>
        <p:txBody>
          <a:bodyPr/>
          <a:lstStyle>
            <a:lvl1pPr>
              <a:defRPr/>
            </a:lvl1pPr>
          </a:lstStyle>
          <a:p>
            <a:pPr>
              <a:defRPr/>
            </a:pPr>
            <a:fld id="{A6030556-C2D3-A246-8BFE-C96DD16F2C2D}" type="datetimeFigureOut">
              <a:rPr lang="fr-FR"/>
              <a:pPr>
                <a:defRPr/>
              </a:pPr>
              <a:t>04/09/2020</a:t>
            </a:fld>
            <a:endParaRPr lang="en-GB"/>
          </a:p>
        </p:txBody>
      </p:sp>
      <p:sp>
        <p:nvSpPr>
          <p:cNvPr id="6" name="Footer Placeholder 4">
            <a:extLst>
              <a:ext uri="{FF2B5EF4-FFF2-40B4-BE49-F238E27FC236}">
                <a16:creationId xmlns:a16="http://schemas.microsoft.com/office/drawing/2014/main" id="{D963F1D0-FFF3-E841-8E22-F8117DC82C24}"/>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28AA5D24-E558-A145-99A8-E90252F3CAE2}"/>
              </a:ext>
            </a:extLst>
          </p:cNvPr>
          <p:cNvSpPr>
            <a:spLocks noGrp="1"/>
          </p:cNvSpPr>
          <p:nvPr>
            <p:ph type="sldNum" sz="quarter" idx="12"/>
          </p:nvPr>
        </p:nvSpPr>
        <p:spPr/>
        <p:txBody>
          <a:bodyPr/>
          <a:lstStyle>
            <a:lvl1pPr>
              <a:defRPr/>
            </a:lvl1pPr>
          </a:lstStyle>
          <a:p>
            <a:fld id="{DAED9DEF-2010-B242-BE29-779945C85AB6}" type="slidenum">
              <a:rPr lang="en-GB" altLang="en-US"/>
              <a:pPr/>
              <a:t>‹#›</a:t>
            </a:fld>
            <a:endParaRPr lang="en-GB" altLang="en-US"/>
          </a:p>
        </p:txBody>
      </p:sp>
    </p:spTree>
    <p:extLst>
      <p:ext uri="{BB962C8B-B14F-4D97-AF65-F5344CB8AC3E}">
        <p14:creationId xmlns:p14="http://schemas.microsoft.com/office/powerpoint/2010/main" val="119532936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GB"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B49FFF1-6859-AD4B-84BE-9B105679D585}"/>
              </a:ext>
            </a:extLst>
          </p:cNvPr>
          <p:cNvSpPr>
            <a:spLocks noGrp="1"/>
          </p:cNvSpPr>
          <p:nvPr>
            <p:ph type="dt" sz="half" idx="10"/>
          </p:nvPr>
        </p:nvSpPr>
        <p:spPr/>
        <p:txBody>
          <a:bodyPr/>
          <a:lstStyle>
            <a:lvl1pPr>
              <a:defRPr/>
            </a:lvl1pPr>
          </a:lstStyle>
          <a:p>
            <a:pPr>
              <a:defRPr/>
            </a:pPr>
            <a:fld id="{000EE02B-E282-684D-BA56-F6185701A921}" type="datetimeFigureOut">
              <a:rPr lang="fr-FR"/>
              <a:pPr>
                <a:defRPr/>
              </a:pPr>
              <a:t>04/09/2020</a:t>
            </a:fld>
            <a:endParaRPr lang="en-GB"/>
          </a:p>
        </p:txBody>
      </p:sp>
      <p:sp>
        <p:nvSpPr>
          <p:cNvPr id="6" name="Footer Placeholder 4">
            <a:extLst>
              <a:ext uri="{FF2B5EF4-FFF2-40B4-BE49-F238E27FC236}">
                <a16:creationId xmlns:a16="http://schemas.microsoft.com/office/drawing/2014/main" id="{FE2FC057-F9EF-1E42-99AE-74F6388555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86CD7CF-936C-0C4C-B62F-67D5266A017E}"/>
              </a:ext>
            </a:extLst>
          </p:cNvPr>
          <p:cNvSpPr>
            <a:spLocks noGrp="1"/>
          </p:cNvSpPr>
          <p:nvPr>
            <p:ph type="sldNum" sz="quarter" idx="12"/>
          </p:nvPr>
        </p:nvSpPr>
        <p:spPr/>
        <p:txBody>
          <a:bodyPr/>
          <a:lstStyle>
            <a:lvl1pPr>
              <a:defRPr/>
            </a:lvl1pPr>
          </a:lstStyle>
          <a:p>
            <a:fld id="{2DD3C3A3-9EF9-B343-93FC-A2801ECC3107}" type="slidenum">
              <a:rPr lang="en-GB" altLang="en-US"/>
              <a:pPr/>
              <a:t>‹#›</a:t>
            </a:fld>
            <a:endParaRPr lang="en-GB" altLang="en-US"/>
          </a:p>
        </p:txBody>
      </p:sp>
    </p:spTree>
    <p:extLst>
      <p:ext uri="{BB962C8B-B14F-4D97-AF65-F5344CB8AC3E}">
        <p14:creationId xmlns:p14="http://schemas.microsoft.com/office/powerpoint/2010/main" val="3349974733"/>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07659D-CF79-5840-A670-8C7865C90C09}"/>
              </a:ext>
            </a:extLst>
          </p:cNvPr>
          <p:cNvSpPr>
            <a:spLocks noGrp="1"/>
          </p:cNvSpPr>
          <p:nvPr>
            <p:ph type="dt" sz="half" idx="10"/>
          </p:nvPr>
        </p:nvSpPr>
        <p:spPr/>
        <p:txBody>
          <a:bodyPr/>
          <a:lstStyle>
            <a:lvl1pPr>
              <a:defRPr/>
            </a:lvl1pPr>
          </a:lstStyle>
          <a:p>
            <a:pPr>
              <a:defRPr/>
            </a:pPr>
            <a:fld id="{6930325C-BE22-4047-BBA2-75323D804864}" type="datetimeFigureOut">
              <a:rPr lang="fr-FR"/>
              <a:pPr>
                <a:defRPr/>
              </a:pPr>
              <a:t>04/09/2020</a:t>
            </a:fld>
            <a:endParaRPr lang="en-GB"/>
          </a:p>
        </p:txBody>
      </p:sp>
      <p:sp>
        <p:nvSpPr>
          <p:cNvPr id="5" name="Footer Placeholder 4">
            <a:extLst>
              <a:ext uri="{FF2B5EF4-FFF2-40B4-BE49-F238E27FC236}">
                <a16:creationId xmlns:a16="http://schemas.microsoft.com/office/drawing/2014/main" id="{26D3BA7B-1B87-6348-B194-F9D292273088}"/>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036CBF07-0262-7043-AEEB-F6F3AE97D744}"/>
              </a:ext>
            </a:extLst>
          </p:cNvPr>
          <p:cNvSpPr>
            <a:spLocks noGrp="1"/>
          </p:cNvSpPr>
          <p:nvPr>
            <p:ph type="sldNum" sz="quarter" idx="12"/>
          </p:nvPr>
        </p:nvSpPr>
        <p:spPr/>
        <p:txBody>
          <a:bodyPr/>
          <a:lstStyle>
            <a:lvl1pPr>
              <a:defRPr/>
            </a:lvl1pPr>
          </a:lstStyle>
          <a:p>
            <a:fld id="{9E7825D8-F02C-3D40-8DCE-E3081AB4240A}" type="slidenum">
              <a:rPr lang="en-GB" altLang="en-US"/>
              <a:pPr/>
              <a:t>‹#›</a:t>
            </a:fld>
            <a:endParaRPr lang="en-GB" altLang="en-US"/>
          </a:p>
        </p:txBody>
      </p:sp>
    </p:spTree>
    <p:extLst>
      <p:ext uri="{BB962C8B-B14F-4D97-AF65-F5344CB8AC3E}">
        <p14:creationId xmlns:p14="http://schemas.microsoft.com/office/powerpoint/2010/main" val="138659432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0B85F4-8EB5-A548-8D54-21572476F6A5}"/>
              </a:ext>
            </a:extLst>
          </p:cNvPr>
          <p:cNvSpPr>
            <a:spLocks noGrp="1"/>
          </p:cNvSpPr>
          <p:nvPr>
            <p:ph type="dt" sz="half" idx="10"/>
          </p:nvPr>
        </p:nvSpPr>
        <p:spPr/>
        <p:txBody>
          <a:bodyPr/>
          <a:lstStyle>
            <a:lvl1pPr>
              <a:defRPr/>
            </a:lvl1pPr>
          </a:lstStyle>
          <a:p>
            <a:pPr>
              <a:defRPr/>
            </a:pPr>
            <a:fld id="{E4E9E44E-6B0D-2A4F-BFE2-226CE8C6CFCD}" type="datetimeFigureOut">
              <a:rPr lang="fr-FR"/>
              <a:pPr>
                <a:defRPr/>
              </a:pPr>
              <a:t>04/09/2020</a:t>
            </a:fld>
            <a:endParaRPr lang="en-GB"/>
          </a:p>
        </p:txBody>
      </p:sp>
      <p:sp>
        <p:nvSpPr>
          <p:cNvPr id="5" name="Footer Placeholder 4">
            <a:extLst>
              <a:ext uri="{FF2B5EF4-FFF2-40B4-BE49-F238E27FC236}">
                <a16:creationId xmlns:a16="http://schemas.microsoft.com/office/drawing/2014/main" id="{3261268D-BCBA-D543-8863-CA95769852B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B000C5A-5583-A043-B911-64AFA530BD50}"/>
              </a:ext>
            </a:extLst>
          </p:cNvPr>
          <p:cNvSpPr>
            <a:spLocks noGrp="1"/>
          </p:cNvSpPr>
          <p:nvPr>
            <p:ph type="sldNum" sz="quarter" idx="12"/>
          </p:nvPr>
        </p:nvSpPr>
        <p:spPr/>
        <p:txBody>
          <a:bodyPr/>
          <a:lstStyle>
            <a:lvl1pPr>
              <a:defRPr/>
            </a:lvl1pPr>
          </a:lstStyle>
          <a:p>
            <a:fld id="{0E81E5C8-312F-EE4C-9965-6FB2B876280E}" type="slidenum">
              <a:rPr lang="en-GB" altLang="en-US"/>
              <a:pPr/>
              <a:t>‹#›</a:t>
            </a:fld>
            <a:endParaRPr lang="en-GB" altLang="en-US"/>
          </a:p>
        </p:txBody>
      </p:sp>
    </p:spTree>
    <p:extLst>
      <p:ext uri="{BB962C8B-B14F-4D97-AF65-F5344CB8AC3E}">
        <p14:creationId xmlns:p14="http://schemas.microsoft.com/office/powerpoint/2010/main" val="22184288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029A29-5966-2E44-AD19-ED68DE48E9F6}"/>
              </a:ext>
            </a:extLst>
          </p:cNvPr>
          <p:cNvSpPr>
            <a:spLocks noGrp="1"/>
          </p:cNvSpPr>
          <p:nvPr>
            <p:ph type="dt" sz="half" idx="10"/>
          </p:nvPr>
        </p:nvSpPr>
        <p:spPr/>
        <p:txBody>
          <a:bodyPr/>
          <a:lstStyle>
            <a:lvl1pPr>
              <a:defRPr/>
            </a:lvl1pPr>
          </a:lstStyle>
          <a:p>
            <a:pPr>
              <a:defRPr/>
            </a:pPr>
            <a:fld id="{9C674244-504D-1C49-B328-B30C2C394044}" type="datetimeFigureOut">
              <a:rPr lang="fr-FR"/>
              <a:pPr>
                <a:defRPr/>
              </a:pPr>
              <a:t>04/09/2020</a:t>
            </a:fld>
            <a:endParaRPr lang="en-GB"/>
          </a:p>
        </p:txBody>
      </p:sp>
      <p:sp>
        <p:nvSpPr>
          <p:cNvPr id="5" name="Footer Placeholder 4">
            <a:extLst>
              <a:ext uri="{FF2B5EF4-FFF2-40B4-BE49-F238E27FC236}">
                <a16:creationId xmlns:a16="http://schemas.microsoft.com/office/drawing/2014/main" id="{8730D29C-A01F-BC42-AA22-293DBE7C337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2B64581-F8CD-944E-8275-93A00568CD83}"/>
              </a:ext>
            </a:extLst>
          </p:cNvPr>
          <p:cNvSpPr>
            <a:spLocks noGrp="1"/>
          </p:cNvSpPr>
          <p:nvPr>
            <p:ph type="sldNum" sz="quarter" idx="12"/>
          </p:nvPr>
        </p:nvSpPr>
        <p:spPr/>
        <p:txBody>
          <a:bodyPr/>
          <a:lstStyle>
            <a:lvl1pPr>
              <a:defRPr/>
            </a:lvl1pPr>
          </a:lstStyle>
          <a:p>
            <a:fld id="{52E15D21-02B3-F745-A7FC-7359FA783D62}" type="slidenum">
              <a:rPr lang="en-GB" altLang="en-US"/>
              <a:pPr/>
              <a:t>‹#›</a:t>
            </a:fld>
            <a:endParaRPr lang="en-GB" altLang="en-US"/>
          </a:p>
        </p:txBody>
      </p:sp>
    </p:spTree>
    <p:extLst>
      <p:ext uri="{BB962C8B-B14F-4D97-AF65-F5344CB8AC3E}">
        <p14:creationId xmlns:p14="http://schemas.microsoft.com/office/powerpoint/2010/main" val="355993600"/>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918B71-F74D-1E42-A9FC-41C97432E04A}"/>
              </a:ext>
            </a:extLst>
          </p:cNvPr>
          <p:cNvSpPr>
            <a:spLocks noGrp="1"/>
          </p:cNvSpPr>
          <p:nvPr>
            <p:ph type="dt" sz="half" idx="10"/>
          </p:nvPr>
        </p:nvSpPr>
        <p:spPr/>
        <p:txBody>
          <a:bodyPr/>
          <a:lstStyle>
            <a:lvl1pPr>
              <a:defRPr/>
            </a:lvl1pPr>
          </a:lstStyle>
          <a:p>
            <a:pPr>
              <a:defRPr/>
            </a:pPr>
            <a:fld id="{649CAE4E-F4C5-684E-94C2-97BEEB3B840C}" type="datetimeFigureOut">
              <a:rPr lang="fr-FR"/>
              <a:pPr>
                <a:defRPr/>
              </a:pPr>
              <a:t>04/09/2020</a:t>
            </a:fld>
            <a:endParaRPr lang="en-GB"/>
          </a:p>
        </p:txBody>
      </p:sp>
      <p:sp>
        <p:nvSpPr>
          <p:cNvPr id="5" name="Footer Placeholder 4">
            <a:extLst>
              <a:ext uri="{FF2B5EF4-FFF2-40B4-BE49-F238E27FC236}">
                <a16:creationId xmlns:a16="http://schemas.microsoft.com/office/drawing/2014/main" id="{171D28FA-26C8-FE45-AE87-F49B7C28E2B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F78F3C6B-91B0-5748-81C9-7C51EB9FB7EE}"/>
              </a:ext>
            </a:extLst>
          </p:cNvPr>
          <p:cNvSpPr>
            <a:spLocks noGrp="1"/>
          </p:cNvSpPr>
          <p:nvPr>
            <p:ph type="sldNum" sz="quarter" idx="12"/>
          </p:nvPr>
        </p:nvSpPr>
        <p:spPr/>
        <p:txBody>
          <a:bodyPr/>
          <a:lstStyle>
            <a:lvl1pPr>
              <a:defRPr/>
            </a:lvl1pPr>
          </a:lstStyle>
          <a:p>
            <a:fld id="{CD0FAEB8-6C7D-2E49-8205-035BC2BA599E}" type="slidenum">
              <a:rPr lang="en-GB" altLang="en-US"/>
              <a:pPr/>
              <a:t>‹#›</a:t>
            </a:fld>
            <a:endParaRPr lang="en-GB" altLang="en-US"/>
          </a:p>
        </p:txBody>
      </p:sp>
    </p:spTree>
    <p:extLst>
      <p:ext uri="{BB962C8B-B14F-4D97-AF65-F5344CB8AC3E}">
        <p14:creationId xmlns:p14="http://schemas.microsoft.com/office/powerpoint/2010/main" val="24129595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169891"/>
      </p:ext>
    </p:extLst>
  </p:cSld>
  <p:clrMapOvr>
    <a:masterClrMapping/>
  </p:clrMapOvr>
  <p:transition spd="med">
    <p:wipe dir="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93B43D-4BB1-9946-95F3-5FA00C96732F}"/>
              </a:ext>
            </a:extLst>
          </p:cNvPr>
          <p:cNvSpPr>
            <a:spLocks noGrp="1"/>
          </p:cNvSpPr>
          <p:nvPr>
            <p:ph type="dt" sz="half" idx="10"/>
          </p:nvPr>
        </p:nvSpPr>
        <p:spPr/>
        <p:txBody>
          <a:bodyPr/>
          <a:lstStyle>
            <a:lvl1pPr>
              <a:defRPr/>
            </a:lvl1pPr>
          </a:lstStyle>
          <a:p>
            <a:pPr>
              <a:defRPr/>
            </a:pPr>
            <a:fld id="{A8D2CEC4-F283-884F-B232-771828183E0E}" type="datetimeFigureOut">
              <a:rPr lang="fr-FR"/>
              <a:pPr>
                <a:defRPr/>
              </a:pPr>
              <a:t>04/09/2020</a:t>
            </a:fld>
            <a:endParaRPr lang="en-GB"/>
          </a:p>
        </p:txBody>
      </p:sp>
      <p:sp>
        <p:nvSpPr>
          <p:cNvPr id="5" name="Footer Placeholder 4">
            <a:extLst>
              <a:ext uri="{FF2B5EF4-FFF2-40B4-BE49-F238E27FC236}">
                <a16:creationId xmlns:a16="http://schemas.microsoft.com/office/drawing/2014/main" id="{642D512D-05FF-F447-8D7B-378C1688FF94}"/>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44F331A-B1A6-C744-9C86-9433854F4F15}"/>
              </a:ext>
            </a:extLst>
          </p:cNvPr>
          <p:cNvSpPr>
            <a:spLocks noGrp="1"/>
          </p:cNvSpPr>
          <p:nvPr>
            <p:ph type="sldNum" sz="quarter" idx="12"/>
          </p:nvPr>
        </p:nvSpPr>
        <p:spPr/>
        <p:txBody>
          <a:bodyPr/>
          <a:lstStyle>
            <a:lvl1pPr>
              <a:defRPr/>
            </a:lvl1pPr>
          </a:lstStyle>
          <a:p>
            <a:fld id="{932740F9-FDF0-5443-B22A-5B236DEDDC52}" type="slidenum">
              <a:rPr lang="en-GB" altLang="en-US"/>
              <a:pPr/>
              <a:t>‹#›</a:t>
            </a:fld>
            <a:endParaRPr lang="en-GB" altLang="en-US"/>
          </a:p>
        </p:txBody>
      </p:sp>
    </p:spTree>
    <p:extLst>
      <p:ext uri="{BB962C8B-B14F-4D97-AF65-F5344CB8AC3E}">
        <p14:creationId xmlns:p14="http://schemas.microsoft.com/office/powerpoint/2010/main" val="3902113299"/>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9E6F3E63-06D3-7649-81D9-940F022F919C}"/>
              </a:ext>
            </a:extLst>
          </p:cNvPr>
          <p:cNvSpPr>
            <a:spLocks noGrp="1"/>
          </p:cNvSpPr>
          <p:nvPr>
            <p:ph type="dt" sz="half" idx="10"/>
          </p:nvPr>
        </p:nvSpPr>
        <p:spPr/>
        <p:txBody>
          <a:bodyPr/>
          <a:lstStyle>
            <a:lvl1pPr>
              <a:defRPr/>
            </a:lvl1pPr>
          </a:lstStyle>
          <a:p>
            <a:pPr>
              <a:defRPr/>
            </a:pPr>
            <a:fld id="{BCD12E90-DE20-2B49-91D5-8335BE1E7386}" type="datetimeFigureOut">
              <a:rPr lang="fr-FR"/>
              <a:pPr>
                <a:defRPr/>
              </a:pPr>
              <a:t>04/09/2020</a:t>
            </a:fld>
            <a:endParaRPr lang="en-GB"/>
          </a:p>
        </p:txBody>
      </p:sp>
      <p:sp>
        <p:nvSpPr>
          <p:cNvPr id="6" name="Footer Placeholder 4">
            <a:extLst>
              <a:ext uri="{FF2B5EF4-FFF2-40B4-BE49-F238E27FC236}">
                <a16:creationId xmlns:a16="http://schemas.microsoft.com/office/drawing/2014/main" id="{2C7A355A-1C32-8542-9768-86D77338A053}"/>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67754D2-362F-BC45-87F4-BAFAE3AA002B}"/>
              </a:ext>
            </a:extLst>
          </p:cNvPr>
          <p:cNvSpPr>
            <a:spLocks noGrp="1"/>
          </p:cNvSpPr>
          <p:nvPr>
            <p:ph type="sldNum" sz="quarter" idx="12"/>
          </p:nvPr>
        </p:nvSpPr>
        <p:spPr/>
        <p:txBody>
          <a:bodyPr/>
          <a:lstStyle>
            <a:lvl1pPr>
              <a:defRPr/>
            </a:lvl1pPr>
          </a:lstStyle>
          <a:p>
            <a:fld id="{14B39892-58CF-3342-AD15-FE28D6EF9F79}" type="slidenum">
              <a:rPr lang="en-GB" altLang="en-US"/>
              <a:pPr/>
              <a:t>‹#›</a:t>
            </a:fld>
            <a:endParaRPr lang="en-GB" altLang="en-US"/>
          </a:p>
        </p:txBody>
      </p:sp>
    </p:spTree>
    <p:extLst>
      <p:ext uri="{BB962C8B-B14F-4D97-AF65-F5344CB8AC3E}">
        <p14:creationId xmlns:p14="http://schemas.microsoft.com/office/powerpoint/2010/main" val="368022094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EDE42859-99AB-574C-A0AC-014D33B0D461}"/>
              </a:ext>
            </a:extLst>
          </p:cNvPr>
          <p:cNvSpPr>
            <a:spLocks noGrp="1"/>
          </p:cNvSpPr>
          <p:nvPr>
            <p:ph type="dt" sz="half" idx="10"/>
          </p:nvPr>
        </p:nvSpPr>
        <p:spPr/>
        <p:txBody>
          <a:bodyPr/>
          <a:lstStyle>
            <a:lvl1pPr>
              <a:defRPr/>
            </a:lvl1pPr>
          </a:lstStyle>
          <a:p>
            <a:pPr>
              <a:defRPr/>
            </a:pPr>
            <a:fld id="{1EC27C79-C06E-F64D-A5B0-DA98FBB34FDA}" type="datetimeFigureOut">
              <a:rPr lang="fr-FR"/>
              <a:pPr>
                <a:defRPr/>
              </a:pPr>
              <a:t>04/09/2020</a:t>
            </a:fld>
            <a:endParaRPr lang="en-GB"/>
          </a:p>
        </p:txBody>
      </p:sp>
      <p:sp>
        <p:nvSpPr>
          <p:cNvPr id="8" name="Footer Placeholder 4">
            <a:extLst>
              <a:ext uri="{FF2B5EF4-FFF2-40B4-BE49-F238E27FC236}">
                <a16:creationId xmlns:a16="http://schemas.microsoft.com/office/drawing/2014/main" id="{02A41A2C-041C-0C49-B2FB-5815381738BC}"/>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36DB37A0-6229-6648-A688-F154F98BB281}"/>
              </a:ext>
            </a:extLst>
          </p:cNvPr>
          <p:cNvSpPr>
            <a:spLocks noGrp="1"/>
          </p:cNvSpPr>
          <p:nvPr>
            <p:ph type="sldNum" sz="quarter" idx="12"/>
          </p:nvPr>
        </p:nvSpPr>
        <p:spPr/>
        <p:txBody>
          <a:bodyPr/>
          <a:lstStyle>
            <a:lvl1pPr>
              <a:defRPr/>
            </a:lvl1pPr>
          </a:lstStyle>
          <a:p>
            <a:fld id="{8FABDF93-DB4B-E949-BC9C-F81CEDAC6254}" type="slidenum">
              <a:rPr lang="en-GB" altLang="en-US"/>
              <a:pPr/>
              <a:t>‹#›</a:t>
            </a:fld>
            <a:endParaRPr lang="en-GB" altLang="en-US"/>
          </a:p>
        </p:txBody>
      </p:sp>
    </p:spTree>
    <p:extLst>
      <p:ext uri="{BB962C8B-B14F-4D97-AF65-F5344CB8AC3E}">
        <p14:creationId xmlns:p14="http://schemas.microsoft.com/office/powerpoint/2010/main" val="1221236432"/>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8ED75002-519F-CB46-B791-54D431D05614}"/>
              </a:ext>
            </a:extLst>
          </p:cNvPr>
          <p:cNvSpPr>
            <a:spLocks noGrp="1"/>
          </p:cNvSpPr>
          <p:nvPr>
            <p:ph type="dt" sz="half" idx="10"/>
          </p:nvPr>
        </p:nvSpPr>
        <p:spPr/>
        <p:txBody>
          <a:bodyPr/>
          <a:lstStyle>
            <a:lvl1pPr>
              <a:defRPr/>
            </a:lvl1pPr>
          </a:lstStyle>
          <a:p>
            <a:pPr>
              <a:defRPr/>
            </a:pPr>
            <a:fld id="{A05AA3A1-DFF5-1749-95F1-4BF6C0DFFE2E}" type="datetimeFigureOut">
              <a:rPr lang="fr-FR"/>
              <a:pPr>
                <a:defRPr/>
              </a:pPr>
              <a:t>04/09/2020</a:t>
            </a:fld>
            <a:endParaRPr lang="en-GB"/>
          </a:p>
        </p:txBody>
      </p:sp>
      <p:sp>
        <p:nvSpPr>
          <p:cNvPr id="4" name="Footer Placeholder 4">
            <a:extLst>
              <a:ext uri="{FF2B5EF4-FFF2-40B4-BE49-F238E27FC236}">
                <a16:creationId xmlns:a16="http://schemas.microsoft.com/office/drawing/2014/main" id="{F3944B63-EE6A-E245-B8C8-402FFD930995}"/>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63CFFA83-D29C-6543-A9AE-DBB893F8E02F}"/>
              </a:ext>
            </a:extLst>
          </p:cNvPr>
          <p:cNvSpPr>
            <a:spLocks noGrp="1"/>
          </p:cNvSpPr>
          <p:nvPr>
            <p:ph type="sldNum" sz="quarter" idx="12"/>
          </p:nvPr>
        </p:nvSpPr>
        <p:spPr/>
        <p:txBody>
          <a:bodyPr/>
          <a:lstStyle>
            <a:lvl1pPr>
              <a:defRPr/>
            </a:lvl1pPr>
          </a:lstStyle>
          <a:p>
            <a:fld id="{3F7E3503-A6E0-B24A-A4AB-C02F27DAB16F}" type="slidenum">
              <a:rPr lang="en-GB" altLang="en-US"/>
              <a:pPr/>
              <a:t>‹#›</a:t>
            </a:fld>
            <a:endParaRPr lang="en-GB" altLang="en-US"/>
          </a:p>
        </p:txBody>
      </p:sp>
    </p:spTree>
    <p:extLst>
      <p:ext uri="{BB962C8B-B14F-4D97-AF65-F5344CB8AC3E}">
        <p14:creationId xmlns:p14="http://schemas.microsoft.com/office/powerpoint/2010/main" val="51109663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32F0C70-4724-9C4E-B0EA-E74E6E28013D}"/>
              </a:ext>
            </a:extLst>
          </p:cNvPr>
          <p:cNvSpPr>
            <a:spLocks noGrp="1"/>
          </p:cNvSpPr>
          <p:nvPr>
            <p:ph type="dt" sz="half" idx="10"/>
          </p:nvPr>
        </p:nvSpPr>
        <p:spPr/>
        <p:txBody>
          <a:bodyPr/>
          <a:lstStyle>
            <a:lvl1pPr>
              <a:defRPr/>
            </a:lvl1pPr>
          </a:lstStyle>
          <a:p>
            <a:pPr>
              <a:defRPr/>
            </a:pPr>
            <a:fld id="{68DE5196-D92F-E644-AEED-F724DB3FCBE8}" type="datetimeFigureOut">
              <a:rPr lang="fr-FR"/>
              <a:pPr>
                <a:defRPr/>
              </a:pPr>
              <a:t>04/09/2020</a:t>
            </a:fld>
            <a:endParaRPr lang="en-GB"/>
          </a:p>
        </p:txBody>
      </p:sp>
      <p:sp>
        <p:nvSpPr>
          <p:cNvPr id="3" name="Footer Placeholder 4">
            <a:extLst>
              <a:ext uri="{FF2B5EF4-FFF2-40B4-BE49-F238E27FC236}">
                <a16:creationId xmlns:a16="http://schemas.microsoft.com/office/drawing/2014/main" id="{D589DE9F-DB84-9142-9EFD-05B4807C8C29}"/>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AEB76F93-300C-B941-AFA2-BBA37C12A050}"/>
              </a:ext>
            </a:extLst>
          </p:cNvPr>
          <p:cNvSpPr>
            <a:spLocks noGrp="1"/>
          </p:cNvSpPr>
          <p:nvPr>
            <p:ph type="sldNum" sz="quarter" idx="12"/>
          </p:nvPr>
        </p:nvSpPr>
        <p:spPr/>
        <p:txBody>
          <a:bodyPr/>
          <a:lstStyle>
            <a:lvl1pPr>
              <a:defRPr/>
            </a:lvl1pPr>
          </a:lstStyle>
          <a:p>
            <a:fld id="{2089BC9A-B5B2-E041-8376-5E4BB0F116E3}" type="slidenum">
              <a:rPr lang="en-GB" altLang="en-US"/>
              <a:pPr/>
              <a:t>‹#›</a:t>
            </a:fld>
            <a:endParaRPr lang="en-GB" altLang="en-US"/>
          </a:p>
        </p:txBody>
      </p:sp>
    </p:spTree>
    <p:extLst>
      <p:ext uri="{BB962C8B-B14F-4D97-AF65-F5344CB8AC3E}">
        <p14:creationId xmlns:p14="http://schemas.microsoft.com/office/powerpoint/2010/main" val="419111910"/>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59C6CCA-4F85-EF42-A6A1-F2878ACE1EF7}"/>
              </a:ext>
            </a:extLst>
          </p:cNvPr>
          <p:cNvSpPr>
            <a:spLocks noGrp="1"/>
          </p:cNvSpPr>
          <p:nvPr>
            <p:ph type="dt" sz="half" idx="10"/>
          </p:nvPr>
        </p:nvSpPr>
        <p:spPr/>
        <p:txBody>
          <a:bodyPr/>
          <a:lstStyle>
            <a:lvl1pPr>
              <a:defRPr/>
            </a:lvl1pPr>
          </a:lstStyle>
          <a:p>
            <a:pPr>
              <a:defRPr/>
            </a:pPr>
            <a:fld id="{283707DE-3724-364E-808F-0AF874AEC59F}" type="datetimeFigureOut">
              <a:rPr lang="fr-FR"/>
              <a:pPr>
                <a:defRPr/>
              </a:pPr>
              <a:t>04/09/2020</a:t>
            </a:fld>
            <a:endParaRPr lang="en-GB"/>
          </a:p>
        </p:txBody>
      </p:sp>
      <p:sp>
        <p:nvSpPr>
          <p:cNvPr id="6" name="Footer Placeholder 4">
            <a:extLst>
              <a:ext uri="{FF2B5EF4-FFF2-40B4-BE49-F238E27FC236}">
                <a16:creationId xmlns:a16="http://schemas.microsoft.com/office/drawing/2014/main" id="{2E1588AD-D667-8F43-B9B2-527A498A57E7}"/>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2F822BEF-1169-BC4F-A982-0ECED39A5A40}"/>
              </a:ext>
            </a:extLst>
          </p:cNvPr>
          <p:cNvSpPr>
            <a:spLocks noGrp="1"/>
          </p:cNvSpPr>
          <p:nvPr>
            <p:ph type="sldNum" sz="quarter" idx="12"/>
          </p:nvPr>
        </p:nvSpPr>
        <p:spPr/>
        <p:txBody>
          <a:bodyPr/>
          <a:lstStyle>
            <a:lvl1pPr>
              <a:defRPr/>
            </a:lvl1pPr>
          </a:lstStyle>
          <a:p>
            <a:fld id="{53C4DC44-7AEC-AC4F-A5A5-8119325B7C8D}" type="slidenum">
              <a:rPr lang="en-GB" altLang="en-US"/>
              <a:pPr/>
              <a:t>‹#›</a:t>
            </a:fld>
            <a:endParaRPr lang="en-GB" altLang="en-US"/>
          </a:p>
        </p:txBody>
      </p:sp>
    </p:spTree>
    <p:extLst>
      <p:ext uri="{BB962C8B-B14F-4D97-AF65-F5344CB8AC3E}">
        <p14:creationId xmlns:p14="http://schemas.microsoft.com/office/powerpoint/2010/main" val="52827495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GB"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3FBECD4-BBB9-A540-83DE-D9CD8AD509F1}"/>
              </a:ext>
            </a:extLst>
          </p:cNvPr>
          <p:cNvSpPr>
            <a:spLocks noGrp="1"/>
          </p:cNvSpPr>
          <p:nvPr>
            <p:ph type="dt" sz="half" idx="10"/>
          </p:nvPr>
        </p:nvSpPr>
        <p:spPr/>
        <p:txBody>
          <a:bodyPr/>
          <a:lstStyle>
            <a:lvl1pPr>
              <a:defRPr/>
            </a:lvl1pPr>
          </a:lstStyle>
          <a:p>
            <a:pPr>
              <a:defRPr/>
            </a:pPr>
            <a:fld id="{756EA5DD-4EDA-454A-B9E8-30CD43FDEAEF}" type="datetimeFigureOut">
              <a:rPr lang="fr-FR"/>
              <a:pPr>
                <a:defRPr/>
              </a:pPr>
              <a:t>04/09/2020</a:t>
            </a:fld>
            <a:endParaRPr lang="en-GB"/>
          </a:p>
        </p:txBody>
      </p:sp>
      <p:sp>
        <p:nvSpPr>
          <p:cNvPr id="6" name="Footer Placeholder 4">
            <a:extLst>
              <a:ext uri="{FF2B5EF4-FFF2-40B4-BE49-F238E27FC236}">
                <a16:creationId xmlns:a16="http://schemas.microsoft.com/office/drawing/2014/main" id="{EEAAC7F3-07A7-6946-B62A-B1E212A26E7D}"/>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62B01B5-09A7-1B41-ACB7-F9808FCC4CB3}"/>
              </a:ext>
            </a:extLst>
          </p:cNvPr>
          <p:cNvSpPr>
            <a:spLocks noGrp="1"/>
          </p:cNvSpPr>
          <p:nvPr>
            <p:ph type="sldNum" sz="quarter" idx="12"/>
          </p:nvPr>
        </p:nvSpPr>
        <p:spPr/>
        <p:txBody>
          <a:bodyPr/>
          <a:lstStyle>
            <a:lvl1pPr>
              <a:defRPr/>
            </a:lvl1pPr>
          </a:lstStyle>
          <a:p>
            <a:fld id="{6BD638DA-1867-3742-8520-F352559C053B}" type="slidenum">
              <a:rPr lang="en-GB" altLang="en-US"/>
              <a:pPr/>
              <a:t>‹#›</a:t>
            </a:fld>
            <a:endParaRPr lang="en-GB" altLang="en-US"/>
          </a:p>
        </p:txBody>
      </p:sp>
    </p:spTree>
    <p:extLst>
      <p:ext uri="{BB962C8B-B14F-4D97-AF65-F5344CB8AC3E}">
        <p14:creationId xmlns:p14="http://schemas.microsoft.com/office/powerpoint/2010/main" val="429228889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4E44C9-527E-0143-9ACA-236502843E58}"/>
              </a:ext>
            </a:extLst>
          </p:cNvPr>
          <p:cNvSpPr>
            <a:spLocks noGrp="1"/>
          </p:cNvSpPr>
          <p:nvPr>
            <p:ph type="dt" sz="half" idx="10"/>
          </p:nvPr>
        </p:nvSpPr>
        <p:spPr/>
        <p:txBody>
          <a:bodyPr/>
          <a:lstStyle>
            <a:lvl1pPr>
              <a:defRPr/>
            </a:lvl1pPr>
          </a:lstStyle>
          <a:p>
            <a:pPr>
              <a:defRPr/>
            </a:pPr>
            <a:fld id="{60616DF8-D1E6-9E4E-8035-BA7E1D2257B4}" type="datetimeFigureOut">
              <a:rPr lang="fr-FR"/>
              <a:pPr>
                <a:defRPr/>
              </a:pPr>
              <a:t>04/09/2020</a:t>
            </a:fld>
            <a:endParaRPr lang="en-GB"/>
          </a:p>
        </p:txBody>
      </p:sp>
      <p:sp>
        <p:nvSpPr>
          <p:cNvPr id="5" name="Footer Placeholder 4">
            <a:extLst>
              <a:ext uri="{FF2B5EF4-FFF2-40B4-BE49-F238E27FC236}">
                <a16:creationId xmlns:a16="http://schemas.microsoft.com/office/drawing/2014/main" id="{A3E902F2-23A0-924C-958C-F0D8117FBBE5}"/>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92965E9-DBB5-5C4D-96EE-6B2D9FC5A246}"/>
              </a:ext>
            </a:extLst>
          </p:cNvPr>
          <p:cNvSpPr>
            <a:spLocks noGrp="1"/>
          </p:cNvSpPr>
          <p:nvPr>
            <p:ph type="sldNum" sz="quarter" idx="12"/>
          </p:nvPr>
        </p:nvSpPr>
        <p:spPr/>
        <p:txBody>
          <a:bodyPr/>
          <a:lstStyle>
            <a:lvl1pPr>
              <a:defRPr/>
            </a:lvl1pPr>
          </a:lstStyle>
          <a:p>
            <a:fld id="{F7E071B1-A3F5-7F42-BCF5-6C5823A4A15F}" type="slidenum">
              <a:rPr lang="en-GB" altLang="en-US"/>
              <a:pPr/>
              <a:t>‹#›</a:t>
            </a:fld>
            <a:endParaRPr lang="en-GB" altLang="en-US"/>
          </a:p>
        </p:txBody>
      </p:sp>
    </p:spTree>
    <p:extLst>
      <p:ext uri="{BB962C8B-B14F-4D97-AF65-F5344CB8AC3E}">
        <p14:creationId xmlns:p14="http://schemas.microsoft.com/office/powerpoint/2010/main" val="103412991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D0165-EC49-F947-9FF4-8B50EC115BF2}"/>
              </a:ext>
            </a:extLst>
          </p:cNvPr>
          <p:cNvSpPr>
            <a:spLocks noGrp="1"/>
          </p:cNvSpPr>
          <p:nvPr>
            <p:ph type="dt" sz="half" idx="10"/>
          </p:nvPr>
        </p:nvSpPr>
        <p:spPr/>
        <p:txBody>
          <a:bodyPr/>
          <a:lstStyle>
            <a:lvl1pPr>
              <a:defRPr/>
            </a:lvl1pPr>
          </a:lstStyle>
          <a:p>
            <a:pPr>
              <a:defRPr/>
            </a:pPr>
            <a:fld id="{6B604A54-FF34-794B-99A9-9B9AE355FBE2}" type="datetimeFigureOut">
              <a:rPr lang="fr-FR"/>
              <a:pPr>
                <a:defRPr/>
              </a:pPr>
              <a:t>04/09/2020</a:t>
            </a:fld>
            <a:endParaRPr lang="en-GB"/>
          </a:p>
        </p:txBody>
      </p:sp>
      <p:sp>
        <p:nvSpPr>
          <p:cNvPr id="5" name="Footer Placeholder 4">
            <a:extLst>
              <a:ext uri="{FF2B5EF4-FFF2-40B4-BE49-F238E27FC236}">
                <a16:creationId xmlns:a16="http://schemas.microsoft.com/office/drawing/2014/main" id="{A1352B82-4666-CD4F-8DC3-994FCCA8BF6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55C9151-7ACE-FD4C-BE29-F28EA27CC9E9}"/>
              </a:ext>
            </a:extLst>
          </p:cNvPr>
          <p:cNvSpPr>
            <a:spLocks noGrp="1"/>
          </p:cNvSpPr>
          <p:nvPr>
            <p:ph type="sldNum" sz="quarter" idx="12"/>
          </p:nvPr>
        </p:nvSpPr>
        <p:spPr/>
        <p:txBody>
          <a:bodyPr/>
          <a:lstStyle>
            <a:lvl1pPr>
              <a:defRPr/>
            </a:lvl1pPr>
          </a:lstStyle>
          <a:p>
            <a:fld id="{45D5E412-A327-FE4F-AECB-407526964EF0}" type="slidenum">
              <a:rPr lang="en-GB" altLang="en-US"/>
              <a:pPr/>
              <a:t>‹#›</a:t>
            </a:fld>
            <a:endParaRPr lang="en-GB" altLang="en-US"/>
          </a:p>
        </p:txBody>
      </p:sp>
    </p:spTree>
    <p:extLst>
      <p:ext uri="{BB962C8B-B14F-4D97-AF65-F5344CB8AC3E}">
        <p14:creationId xmlns:p14="http://schemas.microsoft.com/office/powerpoint/2010/main" val="11508592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410518"/>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7"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69" y="273088"/>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7" y="1435104"/>
            <a:ext cx="3008313" cy="4691063"/>
          </a:xfrm>
        </p:spPr>
        <p:txBody>
          <a:bodyPr/>
          <a:lstStyle>
            <a:lvl1pPr marL="0" indent="0">
              <a:buNone/>
              <a:defRPr sz="1400"/>
            </a:lvl1pPr>
            <a:lvl2pPr marL="454889" indent="0">
              <a:buNone/>
              <a:defRPr sz="1200"/>
            </a:lvl2pPr>
            <a:lvl3pPr marL="909776" indent="0">
              <a:buNone/>
              <a:defRPr sz="1000"/>
            </a:lvl3pPr>
            <a:lvl4pPr marL="1364661" indent="0">
              <a:buNone/>
              <a:defRPr sz="900"/>
            </a:lvl4pPr>
            <a:lvl5pPr marL="1819555" indent="0">
              <a:buNone/>
              <a:defRPr sz="900"/>
            </a:lvl5pPr>
            <a:lvl6pPr marL="2274446" indent="0">
              <a:buNone/>
              <a:defRPr sz="900"/>
            </a:lvl6pPr>
            <a:lvl7pPr marL="2729325" indent="0">
              <a:buNone/>
              <a:defRPr sz="900"/>
            </a:lvl7pPr>
            <a:lvl8pPr marL="3184219" indent="0">
              <a:buNone/>
              <a:defRPr sz="900"/>
            </a:lvl8pPr>
            <a:lvl9pPr marL="3639104" indent="0">
              <a:buNone/>
              <a:defRPr sz="900"/>
            </a:lvl9pPr>
          </a:lstStyle>
          <a:p>
            <a:pPr lvl="0"/>
            <a:r>
              <a:rPr lang="en-US"/>
              <a:t>Click to edit Master text styles</a:t>
            </a:r>
          </a:p>
        </p:txBody>
      </p:sp>
    </p:spTree>
    <p:extLst>
      <p:ext uri="{BB962C8B-B14F-4D97-AF65-F5344CB8AC3E}">
        <p14:creationId xmlns:p14="http://schemas.microsoft.com/office/powerpoint/2010/main" val="1803331483"/>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4889" indent="0">
              <a:buNone/>
              <a:defRPr sz="2800"/>
            </a:lvl2pPr>
            <a:lvl3pPr marL="909776" indent="0">
              <a:buNone/>
              <a:defRPr sz="2400"/>
            </a:lvl3pPr>
            <a:lvl4pPr marL="1364661" indent="0">
              <a:buNone/>
              <a:defRPr sz="2000"/>
            </a:lvl4pPr>
            <a:lvl5pPr marL="1819555" indent="0">
              <a:buNone/>
              <a:defRPr sz="2000"/>
            </a:lvl5pPr>
            <a:lvl6pPr marL="2274446" indent="0">
              <a:buNone/>
              <a:defRPr sz="2000"/>
            </a:lvl6pPr>
            <a:lvl7pPr marL="2729325" indent="0">
              <a:buNone/>
              <a:defRPr sz="2000"/>
            </a:lvl7pPr>
            <a:lvl8pPr marL="3184219" indent="0">
              <a:buNone/>
              <a:defRPr sz="2000"/>
            </a:lvl8pPr>
            <a:lvl9pPr marL="3639104"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4889" indent="0">
              <a:buNone/>
              <a:defRPr sz="1200"/>
            </a:lvl2pPr>
            <a:lvl3pPr marL="909776" indent="0">
              <a:buNone/>
              <a:defRPr sz="1000"/>
            </a:lvl3pPr>
            <a:lvl4pPr marL="1364661" indent="0">
              <a:buNone/>
              <a:defRPr sz="900"/>
            </a:lvl4pPr>
            <a:lvl5pPr marL="1819555" indent="0">
              <a:buNone/>
              <a:defRPr sz="900"/>
            </a:lvl5pPr>
            <a:lvl6pPr marL="2274446" indent="0">
              <a:buNone/>
              <a:defRPr sz="900"/>
            </a:lvl6pPr>
            <a:lvl7pPr marL="2729325" indent="0">
              <a:buNone/>
              <a:defRPr sz="900"/>
            </a:lvl7pPr>
            <a:lvl8pPr marL="3184219" indent="0">
              <a:buNone/>
              <a:defRPr sz="900"/>
            </a:lvl8pPr>
            <a:lvl9pPr marL="3639104" indent="0">
              <a:buNone/>
              <a:defRPr sz="900"/>
            </a:lvl9pPr>
          </a:lstStyle>
          <a:p>
            <a:pPr lvl="0"/>
            <a:r>
              <a:rPr lang="en-US"/>
              <a:t>Click to edit Master text styles</a:t>
            </a:r>
          </a:p>
        </p:txBody>
      </p:sp>
    </p:spTree>
    <p:extLst>
      <p:ext uri="{BB962C8B-B14F-4D97-AF65-F5344CB8AC3E}">
        <p14:creationId xmlns:p14="http://schemas.microsoft.com/office/powerpoint/2010/main" val="503201992"/>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0" y="1535113"/>
            <a:ext cx="4041775" cy="639763"/>
          </a:xfrm>
        </p:spPr>
        <p:txBody>
          <a:bodyPr anchor="b"/>
          <a:lstStyle>
            <a:lvl1pPr marL="0" indent="0">
              <a:buNone/>
              <a:defRPr sz="2400" b="1"/>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1603903"/>
      </p:ext>
    </p:extLst>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868747"/>
      </p:ext>
    </p:extLst>
  </p:cSld>
  <p:clrMapOvr>
    <a:masterClrMapping/>
  </p:clrMapOvr>
  <p:transition spd="med">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1" y="304803"/>
            <a:ext cx="1943100"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2" y="304803"/>
            <a:ext cx="567690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304004"/>
      </p:ext>
    </p:extLst>
  </p:cSld>
  <p:clrMapOvr>
    <a:masterClrMapping/>
  </p:clrMapOvr>
  <p:transition spd="med">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52400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52400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231251"/>
      </p:ext>
    </p:extLst>
  </p:cSld>
  <p:clrMapOvr>
    <a:masterClrMapping/>
  </p:clrMapOvr>
  <p:transition spd="med">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524003"/>
            <a:ext cx="7772400" cy="4114800"/>
          </a:xfrm>
        </p:spPr>
        <p:txBody>
          <a:bodyPr/>
          <a:lstStyle/>
          <a:p>
            <a:pPr lvl="0"/>
            <a:endParaRPr lang="en-US" noProof="0"/>
          </a:p>
        </p:txBody>
      </p:sp>
    </p:spTree>
    <p:extLst>
      <p:ext uri="{BB962C8B-B14F-4D97-AF65-F5344CB8AC3E}">
        <p14:creationId xmlns:p14="http://schemas.microsoft.com/office/powerpoint/2010/main" val="278422105"/>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5240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009200"/>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Chart Placeholder 2"/>
          <p:cNvSpPr>
            <a:spLocks noGrp="1"/>
          </p:cNvSpPr>
          <p:nvPr>
            <p:ph type="chart" idx="1"/>
          </p:nvPr>
        </p:nvSpPr>
        <p:spPr>
          <a:xfrm>
            <a:off x="685800" y="1524003"/>
            <a:ext cx="7772400" cy="4114800"/>
          </a:xfrm>
        </p:spPr>
        <p:txBody>
          <a:bodyPr/>
          <a:lstStyle/>
          <a:p>
            <a:pPr lvl="0"/>
            <a:endParaRPr lang="en-US" noProof="0"/>
          </a:p>
        </p:txBody>
      </p:sp>
    </p:spTree>
    <p:extLst>
      <p:ext uri="{BB962C8B-B14F-4D97-AF65-F5344CB8AC3E}">
        <p14:creationId xmlns:p14="http://schemas.microsoft.com/office/powerpoint/2010/main" val="3566166054"/>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3"/>
            <a:ext cx="77724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352724"/>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555" indent="0" algn="ctr">
              <a:buNone/>
              <a:defRPr/>
            </a:lvl2pPr>
            <a:lvl3pPr marL="911112" indent="0" algn="ctr">
              <a:buNone/>
              <a:defRPr/>
            </a:lvl3pPr>
            <a:lvl4pPr marL="1366659" indent="0" algn="ctr">
              <a:buNone/>
              <a:defRPr/>
            </a:lvl4pPr>
            <a:lvl5pPr marL="1822221" indent="0" algn="ctr">
              <a:buNone/>
              <a:defRPr/>
            </a:lvl5pPr>
            <a:lvl6pPr marL="2277778" indent="0" algn="ctr">
              <a:buNone/>
              <a:defRPr/>
            </a:lvl6pPr>
            <a:lvl7pPr marL="2733329" indent="0" algn="ctr">
              <a:buNone/>
              <a:defRPr/>
            </a:lvl7pPr>
            <a:lvl8pPr marL="3188886" indent="0" algn="ctr">
              <a:buNone/>
              <a:defRPr/>
            </a:lvl8pPr>
            <a:lvl9pPr marL="3644445"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063694-16F5-9946-9688-D0B78EDB6A5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1E23A3F-F95B-9D4C-924C-48489F9F32E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062CC17-AC93-C246-B52F-36926BC723FA}"/>
              </a:ext>
            </a:extLst>
          </p:cNvPr>
          <p:cNvSpPr>
            <a:spLocks noGrp="1" noChangeArrowheads="1"/>
          </p:cNvSpPr>
          <p:nvPr>
            <p:ph type="sldNum" sz="quarter" idx="12"/>
          </p:nvPr>
        </p:nvSpPr>
        <p:spPr>
          <a:ln/>
        </p:spPr>
        <p:txBody>
          <a:bodyPr/>
          <a:lstStyle>
            <a:lvl1pPr>
              <a:defRPr/>
            </a:lvl1pPr>
          </a:lstStyle>
          <a:p>
            <a:fld id="{9BF41AD2-6E95-A74E-BD61-59B7CB98E41B}" type="slidenum">
              <a:rPr lang="en-US" altLang="en-US"/>
              <a:pPr/>
              <a:t>‹#›</a:t>
            </a:fld>
            <a:endParaRPr lang="en-US" altLang="en-US"/>
          </a:p>
        </p:txBody>
      </p:sp>
    </p:spTree>
    <p:extLst>
      <p:ext uri="{BB962C8B-B14F-4D97-AF65-F5344CB8AC3E}">
        <p14:creationId xmlns:p14="http://schemas.microsoft.com/office/powerpoint/2010/main" val="37769949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759C326-A252-F147-8CED-AEA2776FCB0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4AEC01-CC48-8545-BA99-48172BA116F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DAF7E38-FC92-E94A-B362-E8A114FC0472}"/>
              </a:ext>
            </a:extLst>
          </p:cNvPr>
          <p:cNvSpPr>
            <a:spLocks noGrp="1" noChangeArrowheads="1"/>
          </p:cNvSpPr>
          <p:nvPr>
            <p:ph type="sldNum" sz="quarter" idx="12"/>
          </p:nvPr>
        </p:nvSpPr>
        <p:spPr>
          <a:ln/>
        </p:spPr>
        <p:txBody>
          <a:bodyPr/>
          <a:lstStyle>
            <a:lvl1pPr>
              <a:defRPr/>
            </a:lvl1pPr>
          </a:lstStyle>
          <a:p>
            <a:fld id="{D0316A07-E45D-5A4E-B94D-702876B5AD4C}" type="slidenum">
              <a:rPr lang="en-US" altLang="en-US"/>
              <a:pPr/>
              <a:t>‹#›</a:t>
            </a:fld>
            <a:endParaRPr lang="en-US" altLang="en-US"/>
          </a:p>
        </p:txBody>
      </p:sp>
    </p:spTree>
    <p:extLst>
      <p:ext uri="{BB962C8B-B14F-4D97-AF65-F5344CB8AC3E}">
        <p14:creationId xmlns:p14="http://schemas.microsoft.com/office/powerpoint/2010/main" val="789654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555" indent="0">
              <a:buNone/>
              <a:defRPr sz="1800"/>
            </a:lvl2pPr>
            <a:lvl3pPr marL="911112" indent="0">
              <a:buNone/>
              <a:defRPr sz="1600"/>
            </a:lvl3pPr>
            <a:lvl4pPr marL="1366659" indent="0">
              <a:buNone/>
              <a:defRPr sz="1400"/>
            </a:lvl4pPr>
            <a:lvl5pPr marL="1822221" indent="0">
              <a:buNone/>
              <a:defRPr sz="1400"/>
            </a:lvl5pPr>
            <a:lvl6pPr marL="2277778" indent="0">
              <a:buNone/>
              <a:defRPr sz="1400"/>
            </a:lvl6pPr>
            <a:lvl7pPr marL="2733329" indent="0">
              <a:buNone/>
              <a:defRPr sz="1400"/>
            </a:lvl7pPr>
            <a:lvl8pPr marL="3188886" indent="0">
              <a:buNone/>
              <a:defRPr sz="1400"/>
            </a:lvl8pPr>
            <a:lvl9pPr marL="3644445"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19E50DF-8D60-7F45-ACB5-1DAE4C059E7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9845919-3DE7-BE42-862D-E801C20F12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0B99FC9-4970-CF4F-B9D3-94DCB788D200}"/>
              </a:ext>
            </a:extLst>
          </p:cNvPr>
          <p:cNvSpPr>
            <a:spLocks noGrp="1" noChangeArrowheads="1"/>
          </p:cNvSpPr>
          <p:nvPr>
            <p:ph type="sldNum" sz="quarter" idx="12"/>
          </p:nvPr>
        </p:nvSpPr>
        <p:spPr>
          <a:ln/>
        </p:spPr>
        <p:txBody>
          <a:bodyPr/>
          <a:lstStyle>
            <a:lvl1pPr>
              <a:defRPr/>
            </a:lvl1pPr>
          </a:lstStyle>
          <a:p>
            <a:fld id="{31986F6E-7051-944B-93D6-446837802432}" type="slidenum">
              <a:rPr lang="en-US" altLang="en-US"/>
              <a:pPr/>
              <a:t>‹#›</a:t>
            </a:fld>
            <a:endParaRPr lang="en-US" altLang="en-US"/>
          </a:p>
        </p:txBody>
      </p:sp>
    </p:spTree>
    <p:extLst>
      <p:ext uri="{BB962C8B-B14F-4D97-AF65-F5344CB8AC3E}">
        <p14:creationId xmlns:p14="http://schemas.microsoft.com/office/powerpoint/2010/main" val="2527132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20502"/>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B741FC-F3E9-A949-AA86-5E3862586DE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3BF350E-CE68-7641-A5C0-EAF055C3F77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AB775E0-6A80-7A4D-BB82-7CDB05D9AE04}"/>
              </a:ext>
            </a:extLst>
          </p:cNvPr>
          <p:cNvSpPr>
            <a:spLocks noGrp="1" noChangeArrowheads="1"/>
          </p:cNvSpPr>
          <p:nvPr>
            <p:ph type="sldNum" sz="quarter" idx="12"/>
          </p:nvPr>
        </p:nvSpPr>
        <p:spPr>
          <a:ln/>
        </p:spPr>
        <p:txBody>
          <a:bodyPr/>
          <a:lstStyle>
            <a:lvl1pPr>
              <a:defRPr/>
            </a:lvl1pPr>
          </a:lstStyle>
          <a:p>
            <a:fld id="{CCFD0F2B-965D-A244-B557-CA345C33821B}" type="slidenum">
              <a:rPr lang="en-US" altLang="en-US"/>
              <a:pPr/>
              <a:t>‹#›</a:t>
            </a:fld>
            <a:endParaRPr lang="en-US" altLang="en-US"/>
          </a:p>
        </p:txBody>
      </p:sp>
    </p:spTree>
    <p:extLst>
      <p:ext uri="{BB962C8B-B14F-4D97-AF65-F5344CB8AC3E}">
        <p14:creationId xmlns:p14="http://schemas.microsoft.com/office/powerpoint/2010/main" val="3001319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5" y="1535113"/>
            <a:ext cx="4040188" cy="639763"/>
          </a:xfrm>
        </p:spPr>
        <p:txBody>
          <a:bodyPr anchor="b"/>
          <a:lstStyle>
            <a:lvl1pPr marL="0" indent="0">
              <a:buNone/>
              <a:defRPr sz="2400" b="1"/>
            </a:lvl1pPr>
            <a:lvl2pPr marL="455555" indent="0">
              <a:buNone/>
              <a:defRPr sz="2000" b="1"/>
            </a:lvl2pPr>
            <a:lvl3pPr marL="911112" indent="0">
              <a:buNone/>
              <a:defRPr sz="1800" b="1"/>
            </a:lvl3pPr>
            <a:lvl4pPr marL="1366659" indent="0">
              <a:buNone/>
              <a:defRPr sz="1600" b="1"/>
            </a:lvl4pPr>
            <a:lvl5pPr marL="1822221" indent="0">
              <a:buNone/>
              <a:defRPr sz="1600" b="1"/>
            </a:lvl5pPr>
            <a:lvl6pPr marL="2277778" indent="0">
              <a:buNone/>
              <a:defRPr sz="1600" b="1"/>
            </a:lvl6pPr>
            <a:lvl7pPr marL="2733329" indent="0">
              <a:buNone/>
              <a:defRPr sz="1600" b="1"/>
            </a:lvl7pPr>
            <a:lvl8pPr marL="3188886" indent="0">
              <a:buNone/>
              <a:defRPr sz="1600" b="1"/>
            </a:lvl8pPr>
            <a:lvl9pPr marL="364444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5"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3" y="1535113"/>
            <a:ext cx="4041775" cy="639763"/>
          </a:xfrm>
        </p:spPr>
        <p:txBody>
          <a:bodyPr anchor="b"/>
          <a:lstStyle>
            <a:lvl1pPr marL="0" indent="0">
              <a:buNone/>
              <a:defRPr sz="2400" b="1"/>
            </a:lvl1pPr>
            <a:lvl2pPr marL="455555" indent="0">
              <a:buNone/>
              <a:defRPr sz="2000" b="1"/>
            </a:lvl2pPr>
            <a:lvl3pPr marL="911112" indent="0">
              <a:buNone/>
              <a:defRPr sz="1800" b="1"/>
            </a:lvl3pPr>
            <a:lvl4pPr marL="1366659" indent="0">
              <a:buNone/>
              <a:defRPr sz="1600" b="1"/>
            </a:lvl4pPr>
            <a:lvl5pPr marL="1822221" indent="0">
              <a:buNone/>
              <a:defRPr sz="1600" b="1"/>
            </a:lvl5pPr>
            <a:lvl6pPr marL="2277778" indent="0">
              <a:buNone/>
              <a:defRPr sz="1600" b="1"/>
            </a:lvl6pPr>
            <a:lvl7pPr marL="2733329" indent="0">
              <a:buNone/>
              <a:defRPr sz="1600" b="1"/>
            </a:lvl7pPr>
            <a:lvl8pPr marL="3188886" indent="0">
              <a:buNone/>
              <a:defRPr sz="1600" b="1"/>
            </a:lvl8pPr>
            <a:lvl9pPr marL="364444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E7B877E-8E01-914C-8AD8-DEB3D1004FB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397C8DE-44FB-054A-93EF-137A42878B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6C87465-0971-E349-88AF-F493B44AE139}"/>
              </a:ext>
            </a:extLst>
          </p:cNvPr>
          <p:cNvSpPr>
            <a:spLocks noGrp="1" noChangeArrowheads="1"/>
          </p:cNvSpPr>
          <p:nvPr>
            <p:ph type="sldNum" sz="quarter" idx="12"/>
          </p:nvPr>
        </p:nvSpPr>
        <p:spPr>
          <a:ln/>
        </p:spPr>
        <p:txBody>
          <a:bodyPr/>
          <a:lstStyle>
            <a:lvl1pPr>
              <a:defRPr/>
            </a:lvl1pPr>
          </a:lstStyle>
          <a:p>
            <a:fld id="{124542A3-E237-6349-8423-8B60F3B63245}" type="slidenum">
              <a:rPr lang="en-US" altLang="en-US"/>
              <a:pPr/>
              <a:t>‹#›</a:t>
            </a:fld>
            <a:endParaRPr lang="en-US" altLang="en-US"/>
          </a:p>
        </p:txBody>
      </p:sp>
    </p:spTree>
    <p:extLst>
      <p:ext uri="{BB962C8B-B14F-4D97-AF65-F5344CB8AC3E}">
        <p14:creationId xmlns:p14="http://schemas.microsoft.com/office/powerpoint/2010/main" val="2636793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977753C-3E51-3C4C-A22A-59F384B1C15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23ED88B-39B7-DB46-862A-86CFF17464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E40FDF0-1434-4340-B837-350EEC8FCF28}"/>
              </a:ext>
            </a:extLst>
          </p:cNvPr>
          <p:cNvSpPr>
            <a:spLocks noGrp="1" noChangeArrowheads="1"/>
          </p:cNvSpPr>
          <p:nvPr>
            <p:ph type="sldNum" sz="quarter" idx="12"/>
          </p:nvPr>
        </p:nvSpPr>
        <p:spPr>
          <a:ln/>
        </p:spPr>
        <p:txBody>
          <a:bodyPr/>
          <a:lstStyle>
            <a:lvl1pPr>
              <a:defRPr/>
            </a:lvl1pPr>
          </a:lstStyle>
          <a:p>
            <a:fld id="{BA2CF86A-FB2C-0E4A-9D93-2DE545F148E0}" type="slidenum">
              <a:rPr lang="en-US" altLang="en-US"/>
              <a:pPr/>
              <a:t>‹#›</a:t>
            </a:fld>
            <a:endParaRPr lang="en-US" altLang="en-US"/>
          </a:p>
        </p:txBody>
      </p:sp>
    </p:spTree>
    <p:extLst>
      <p:ext uri="{BB962C8B-B14F-4D97-AF65-F5344CB8AC3E}">
        <p14:creationId xmlns:p14="http://schemas.microsoft.com/office/powerpoint/2010/main" val="21170316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C42A80E-F9CD-3D45-8D0B-C0470A515BF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3BEEDE2-FBE5-114D-BD53-850FCCA89FD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2C090D1-8875-7F41-B593-2136EF97F114}"/>
              </a:ext>
            </a:extLst>
          </p:cNvPr>
          <p:cNvSpPr>
            <a:spLocks noGrp="1" noChangeArrowheads="1"/>
          </p:cNvSpPr>
          <p:nvPr>
            <p:ph type="sldNum" sz="quarter" idx="12"/>
          </p:nvPr>
        </p:nvSpPr>
        <p:spPr>
          <a:ln/>
        </p:spPr>
        <p:txBody>
          <a:bodyPr/>
          <a:lstStyle>
            <a:lvl1pPr>
              <a:defRPr/>
            </a:lvl1pPr>
          </a:lstStyle>
          <a:p>
            <a:fld id="{A936E466-57DA-A642-A7EC-AE1A89E7907B}" type="slidenum">
              <a:rPr lang="en-US" altLang="en-US"/>
              <a:pPr/>
              <a:t>‹#›</a:t>
            </a:fld>
            <a:endParaRPr lang="en-US" altLang="en-US"/>
          </a:p>
        </p:txBody>
      </p:sp>
    </p:spTree>
    <p:extLst>
      <p:ext uri="{BB962C8B-B14F-4D97-AF65-F5344CB8AC3E}">
        <p14:creationId xmlns:p14="http://schemas.microsoft.com/office/powerpoint/2010/main" val="4117420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8"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7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28" y="1435104"/>
            <a:ext cx="3008313" cy="4691063"/>
          </a:xfrm>
        </p:spPr>
        <p:txBody>
          <a:bodyPr/>
          <a:lstStyle>
            <a:lvl1pPr marL="0" indent="0">
              <a:buNone/>
              <a:defRPr sz="1400"/>
            </a:lvl1pPr>
            <a:lvl2pPr marL="455555" indent="0">
              <a:buNone/>
              <a:defRPr sz="1200"/>
            </a:lvl2pPr>
            <a:lvl3pPr marL="911112" indent="0">
              <a:buNone/>
              <a:defRPr sz="1000"/>
            </a:lvl3pPr>
            <a:lvl4pPr marL="1366659" indent="0">
              <a:buNone/>
              <a:defRPr sz="900"/>
            </a:lvl4pPr>
            <a:lvl5pPr marL="1822221" indent="0">
              <a:buNone/>
              <a:defRPr sz="900"/>
            </a:lvl5pPr>
            <a:lvl6pPr marL="2277778" indent="0">
              <a:buNone/>
              <a:defRPr sz="900"/>
            </a:lvl6pPr>
            <a:lvl7pPr marL="2733329" indent="0">
              <a:buNone/>
              <a:defRPr sz="900"/>
            </a:lvl7pPr>
            <a:lvl8pPr marL="3188886" indent="0">
              <a:buNone/>
              <a:defRPr sz="900"/>
            </a:lvl8pPr>
            <a:lvl9pPr marL="3644445"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1670A5E-8D64-EE45-AF08-46CF6AF34C5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66886A1-1F83-434E-84C5-F5E8FEF39E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E2B0BD0-D604-694B-B4B4-950E4B78D88F}"/>
              </a:ext>
            </a:extLst>
          </p:cNvPr>
          <p:cNvSpPr>
            <a:spLocks noGrp="1" noChangeArrowheads="1"/>
          </p:cNvSpPr>
          <p:nvPr>
            <p:ph type="sldNum" sz="quarter" idx="12"/>
          </p:nvPr>
        </p:nvSpPr>
        <p:spPr>
          <a:ln/>
        </p:spPr>
        <p:txBody>
          <a:bodyPr/>
          <a:lstStyle>
            <a:lvl1pPr>
              <a:defRPr/>
            </a:lvl1pPr>
          </a:lstStyle>
          <a:p>
            <a:fld id="{0F64ACD8-F1AA-7C49-A357-95D3333A8F9F}" type="slidenum">
              <a:rPr lang="en-US" altLang="en-US"/>
              <a:pPr/>
              <a:t>‹#›</a:t>
            </a:fld>
            <a:endParaRPr lang="en-US" altLang="en-US"/>
          </a:p>
        </p:txBody>
      </p:sp>
    </p:spTree>
    <p:extLst>
      <p:ext uri="{BB962C8B-B14F-4D97-AF65-F5344CB8AC3E}">
        <p14:creationId xmlns:p14="http://schemas.microsoft.com/office/powerpoint/2010/main" val="28860292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555" indent="0">
              <a:buNone/>
              <a:defRPr sz="2800"/>
            </a:lvl2pPr>
            <a:lvl3pPr marL="911112" indent="0">
              <a:buNone/>
              <a:defRPr sz="2400"/>
            </a:lvl3pPr>
            <a:lvl4pPr marL="1366659" indent="0">
              <a:buNone/>
              <a:defRPr sz="2000"/>
            </a:lvl4pPr>
            <a:lvl5pPr marL="1822221" indent="0">
              <a:buNone/>
              <a:defRPr sz="2000"/>
            </a:lvl5pPr>
            <a:lvl6pPr marL="2277778" indent="0">
              <a:buNone/>
              <a:defRPr sz="2000"/>
            </a:lvl6pPr>
            <a:lvl7pPr marL="2733329" indent="0">
              <a:buNone/>
              <a:defRPr sz="2000"/>
            </a:lvl7pPr>
            <a:lvl8pPr marL="3188886" indent="0">
              <a:buNone/>
              <a:defRPr sz="2000"/>
            </a:lvl8pPr>
            <a:lvl9pPr marL="3644445"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555" indent="0">
              <a:buNone/>
              <a:defRPr sz="1200"/>
            </a:lvl2pPr>
            <a:lvl3pPr marL="911112" indent="0">
              <a:buNone/>
              <a:defRPr sz="1000"/>
            </a:lvl3pPr>
            <a:lvl4pPr marL="1366659" indent="0">
              <a:buNone/>
              <a:defRPr sz="900"/>
            </a:lvl4pPr>
            <a:lvl5pPr marL="1822221" indent="0">
              <a:buNone/>
              <a:defRPr sz="900"/>
            </a:lvl5pPr>
            <a:lvl6pPr marL="2277778" indent="0">
              <a:buNone/>
              <a:defRPr sz="900"/>
            </a:lvl6pPr>
            <a:lvl7pPr marL="2733329" indent="0">
              <a:buNone/>
              <a:defRPr sz="900"/>
            </a:lvl7pPr>
            <a:lvl8pPr marL="3188886" indent="0">
              <a:buNone/>
              <a:defRPr sz="900"/>
            </a:lvl8pPr>
            <a:lvl9pPr marL="3644445"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C6DC82C-FEC2-4D41-ABB6-53AB24461FF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CD1A0C0-206E-5743-B6B8-F5C61EADFE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E248A0A-AC62-D242-8B86-199968C8DDDA}"/>
              </a:ext>
            </a:extLst>
          </p:cNvPr>
          <p:cNvSpPr>
            <a:spLocks noGrp="1" noChangeArrowheads="1"/>
          </p:cNvSpPr>
          <p:nvPr>
            <p:ph type="sldNum" sz="quarter" idx="12"/>
          </p:nvPr>
        </p:nvSpPr>
        <p:spPr>
          <a:ln/>
        </p:spPr>
        <p:txBody>
          <a:bodyPr/>
          <a:lstStyle>
            <a:lvl1pPr>
              <a:defRPr/>
            </a:lvl1pPr>
          </a:lstStyle>
          <a:p>
            <a:fld id="{D2AC23BA-47AF-F949-9DA1-86FBE65D51B2}" type="slidenum">
              <a:rPr lang="en-US" altLang="en-US"/>
              <a:pPr/>
              <a:t>‹#›</a:t>
            </a:fld>
            <a:endParaRPr lang="en-US" altLang="en-US"/>
          </a:p>
        </p:txBody>
      </p:sp>
    </p:spTree>
    <p:extLst>
      <p:ext uri="{BB962C8B-B14F-4D97-AF65-F5344CB8AC3E}">
        <p14:creationId xmlns:p14="http://schemas.microsoft.com/office/powerpoint/2010/main" val="1123280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1C800DF-BCD0-F241-8287-A5037C540E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07B1D19-2C04-2849-BE43-C473F9EAE5C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D40230-8EF7-4347-A36C-560E7C62C1AA}"/>
              </a:ext>
            </a:extLst>
          </p:cNvPr>
          <p:cNvSpPr>
            <a:spLocks noGrp="1" noChangeArrowheads="1"/>
          </p:cNvSpPr>
          <p:nvPr>
            <p:ph type="sldNum" sz="quarter" idx="12"/>
          </p:nvPr>
        </p:nvSpPr>
        <p:spPr>
          <a:ln/>
        </p:spPr>
        <p:txBody>
          <a:bodyPr/>
          <a:lstStyle>
            <a:lvl1pPr>
              <a:defRPr/>
            </a:lvl1pPr>
          </a:lstStyle>
          <a:p>
            <a:fld id="{C95479A9-EB3F-5A4D-A27C-0C3AF63264B4}" type="slidenum">
              <a:rPr lang="en-US" altLang="en-US"/>
              <a:pPr/>
              <a:t>‹#›</a:t>
            </a:fld>
            <a:endParaRPr lang="en-US" altLang="en-US"/>
          </a:p>
        </p:txBody>
      </p:sp>
    </p:spTree>
    <p:extLst>
      <p:ext uri="{BB962C8B-B14F-4D97-AF65-F5344CB8AC3E}">
        <p14:creationId xmlns:p14="http://schemas.microsoft.com/office/powerpoint/2010/main" val="32133651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1"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E69F684-9E40-7C48-9E2E-BEE9B953E30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BE1E28-DC6C-2D40-B547-9053B7A938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BAD33DB-803D-6349-9080-2E5A408B4D51}"/>
              </a:ext>
            </a:extLst>
          </p:cNvPr>
          <p:cNvSpPr>
            <a:spLocks noGrp="1" noChangeArrowheads="1"/>
          </p:cNvSpPr>
          <p:nvPr>
            <p:ph type="sldNum" sz="quarter" idx="12"/>
          </p:nvPr>
        </p:nvSpPr>
        <p:spPr>
          <a:ln/>
        </p:spPr>
        <p:txBody>
          <a:bodyPr/>
          <a:lstStyle>
            <a:lvl1pPr>
              <a:defRPr/>
            </a:lvl1pPr>
          </a:lstStyle>
          <a:p>
            <a:fld id="{18E0E7EE-4F4E-8447-9201-2FA7228973BA}" type="slidenum">
              <a:rPr lang="en-US" altLang="en-US"/>
              <a:pPr/>
              <a:t>‹#›</a:t>
            </a:fld>
            <a:endParaRPr lang="en-US" altLang="en-US"/>
          </a:p>
        </p:txBody>
      </p:sp>
    </p:spTree>
    <p:extLst>
      <p:ext uri="{BB962C8B-B14F-4D97-AF65-F5344CB8AC3E}">
        <p14:creationId xmlns:p14="http://schemas.microsoft.com/office/powerpoint/2010/main" val="4077049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4"/>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424EC8E3-131C-FB4C-AED6-DD0A36F395AB}"/>
              </a:ext>
            </a:extLst>
          </p:cNvPr>
          <p:cNvSpPr>
            <a:spLocks noGrp="1"/>
          </p:cNvSpPr>
          <p:nvPr>
            <p:ph type="dt" sz="half" idx="10"/>
          </p:nvPr>
        </p:nvSpPr>
        <p:spPr>
          <a:xfrm>
            <a:off x="457200" y="6245225"/>
            <a:ext cx="2133600" cy="476251"/>
          </a:xfrm>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8DAD6452-C2E2-B84E-A486-9CA192068351}"/>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8C933ED6-B02D-434F-911F-39230FE01D7B}"/>
              </a:ext>
            </a:extLst>
          </p:cNvPr>
          <p:cNvSpPr>
            <a:spLocks noGrp="1"/>
          </p:cNvSpPr>
          <p:nvPr>
            <p:ph type="sldNum" sz="quarter" idx="12"/>
          </p:nvPr>
        </p:nvSpPr>
        <p:spPr>
          <a:xfrm>
            <a:off x="6553200" y="6245225"/>
            <a:ext cx="2133600" cy="476251"/>
          </a:xfrm>
        </p:spPr>
        <p:txBody>
          <a:bodyPr/>
          <a:lstStyle>
            <a:lvl1pPr>
              <a:defRPr/>
            </a:lvl1pPr>
          </a:lstStyle>
          <a:p>
            <a:fld id="{20D84DD3-4DF8-4744-B1A5-34AAB2CD064E}" type="slidenum">
              <a:rPr lang="en-US" altLang="en-US"/>
              <a:pPr/>
              <a:t>‹#›</a:t>
            </a:fld>
            <a:endParaRPr lang="en-US" altLang="en-US"/>
          </a:p>
        </p:txBody>
      </p:sp>
    </p:spTree>
    <p:extLst>
      <p:ext uri="{BB962C8B-B14F-4D97-AF65-F5344CB8AC3E}">
        <p14:creationId xmlns:p14="http://schemas.microsoft.com/office/powerpoint/2010/main" val="1297424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305E3B4-F464-0349-91FA-3F4284FBBE0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A5B838B-B520-BA4A-BA14-F0603D144EB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3B65B0F-8F87-0446-BDBF-0608ADB5295E}"/>
              </a:ext>
            </a:extLst>
          </p:cNvPr>
          <p:cNvSpPr>
            <a:spLocks noGrp="1" noChangeArrowheads="1"/>
          </p:cNvSpPr>
          <p:nvPr>
            <p:ph type="sldNum" sz="quarter" idx="12"/>
          </p:nvPr>
        </p:nvSpPr>
        <p:spPr>
          <a:ln/>
        </p:spPr>
        <p:txBody>
          <a:bodyPr/>
          <a:lstStyle>
            <a:lvl1pPr>
              <a:defRPr/>
            </a:lvl1pPr>
          </a:lstStyle>
          <a:p>
            <a:fld id="{5EC1A936-6D2C-4340-8231-03DEF9C96660}" type="slidenum">
              <a:rPr lang="en-US" altLang="en-US"/>
              <a:pPr/>
              <a:t>‹#›</a:t>
            </a:fld>
            <a:endParaRPr lang="en-US" altLang="en-US"/>
          </a:p>
        </p:txBody>
      </p:sp>
    </p:spTree>
    <p:extLst>
      <p:ext uri="{BB962C8B-B14F-4D97-AF65-F5344CB8AC3E}">
        <p14:creationId xmlns:p14="http://schemas.microsoft.com/office/powerpoint/2010/main" val="1810697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172138"/>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199" indent="0" algn="ctr">
              <a:buNone/>
              <a:defRPr/>
            </a:lvl2pPr>
            <a:lvl3pPr marL="910405" indent="0" algn="ctr">
              <a:buNone/>
              <a:defRPr/>
            </a:lvl3pPr>
            <a:lvl4pPr marL="1365603" indent="0" algn="ctr">
              <a:buNone/>
              <a:defRPr/>
            </a:lvl4pPr>
            <a:lvl5pPr marL="1820813" indent="0" algn="ctr">
              <a:buNone/>
              <a:defRPr/>
            </a:lvl5pPr>
            <a:lvl6pPr marL="2276016" indent="0" algn="ctr">
              <a:buNone/>
              <a:defRPr/>
            </a:lvl6pPr>
            <a:lvl7pPr marL="2731214" indent="0" algn="ctr">
              <a:buNone/>
              <a:defRPr/>
            </a:lvl7pPr>
            <a:lvl8pPr marL="3186422" indent="0" algn="ctr">
              <a:buNone/>
              <a:defRPr/>
            </a:lvl8pPr>
            <a:lvl9pPr marL="3641632"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F56F017-90EF-6047-9BEB-EC54CE9E1F5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E618327-925C-8B46-BA46-1EA8FFB52F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648E96E-7D6E-A849-B76F-B78880315DE4}"/>
              </a:ext>
            </a:extLst>
          </p:cNvPr>
          <p:cNvSpPr>
            <a:spLocks noGrp="1" noChangeArrowheads="1"/>
          </p:cNvSpPr>
          <p:nvPr>
            <p:ph type="sldNum" sz="quarter" idx="12"/>
          </p:nvPr>
        </p:nvSpPr>
        <p:spPr>
          <a:ln/>
        </p:spPr>
        <p:txBody>
          <a:bodyPr/>
          <a:lstStyle>
            <a:lvl1pPr>
              <a:defRPr/>
            </a:lvl1pPr>
          </a:lstStyle>
          <a:p>
            <a:fld id="{C76C39E7-C671-6C4C-A294-6D1130F1EDC4}" type="slidenum">
              <a:rPr lang="en-US" altLang="en-US"/>
              <a:pPr/>
              <a:t>‹#›</a:t>
            </a:fld>
            <a:endParaRPr lang="en-US" altLang="en-US"/>
          </a:p>
        </p:txBody>
      </p:sp>
    </p:spTree>
    <p:extLst>
      <p:ext uri="{BB962C8B-B14F-4D97-AF65-F5344CB8AC3E}">
        <p14:creationId xmlns:p14="http://schemas.microsoft.com/office/powerpoint/2010/main" val="18051165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3CCB750-6808-764D-9441-82EF51F3215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75A8AD0-E906-AD44-A662-47669D67630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0990781-3C3F-3D42-8C15-292BBB4C44BA}"/>
              </a:ext>
            </a:extLst>
          </p:cNvPr>
          <p:cNvSpPr>
            <a:spLocks noGrp="1" noChangeArrowheads="1"/>
          </p:cNvSpPr>
          <p:nvPr>
            <p:ph type="sldNum" sz="quarter" idx="12"/>
          </p:nvPr>
        </p:nvSpPr>
        <p:spPr>
          <a:ln/>
        </p:spPr>
        <p:txBody>
          <a:bodyPr/>
          <a:lstStyle>
            <a:lvl1pPr>
              <a:defRPr/>
            </a:lvl1pPr>
          </a:lstStyle>
          <a:p>
            <a:fld id="{06F91014-C41A-504A-B6DD-053C69D35CB9}" type="slidenum">
              <a:rPr lang="en-US" altLang="en-US"/>
              <a:pPr/>
              <a:t>‹#›</a:t>
            </a:fld>
            <a:endParaRPr lang="en-US" altLang="en-US"/>
          </a:p>
        </p:txBody>
      </p:sp>
    </p:spTree>
    <p:extLst>
      <p:ext uri="{BB962C8B-B14F-4D97-AF65-F5344CB8AC3E}">
        <p14:creationId xmlns:p14="http://schemas.microsoft.com/office/powerpoint/2010/main" val="23007157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9"/>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199" indent="0">
              <a:buNone/>
              <a:defRPr sz="1800"/>
            </a:lvl2pPr>
            <a:lvl3pPr marL="910405" indent="0">
              <a:buNone/>
              <a:defRPr sz="1600"/>
            </a:lvl3pPr>
            <a:lvl4pPr marL="1365603" indent="0">
              <a:buNone/>
              <a:defRPr sz="1400"/>
            </a:lvl4pPr>
            <a:lvl5pPr marL="1820813" indent="0">
              <a:buNone/>
              <a:defRPr sz="1400"/>
            </a:lvl5pPr>
            <a:lvl6pPr marL="2276016" indent="0">
              <a:buNone/>
              <a:defRPr sz="1400"/>
            </a:lvl6pPr>
            <a:lvl7pPr marL="2731214" indent="0">
              <a:buNone/>
              <a:defRPr sz="1400"/>
            </a:lvl7pPr>
            <a:lvl8pPr marL="3186422" indent="0">
              <a:buNone/>
              <a:defRPr sz="1400"/>
            </a:lvl8pPr>
            <a:lvl9pPr marL="3641632"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1E4548F-9624-C94D-B17F-3FCD3A3B646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6A581F2-6512-074A-89F4-739E60F209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3B4CAE2-4353-274D-9783-5B7A80D2A83E}"/>
              </a:ext>
            </a:extLst>
          </p:cNvPr>
          <p:cNvSpPr>
            <a:spLocks noGrp="1" noChangeArrowheads="1"/>
          </p:cNvSpPr>
          <p:nvPr>
            <p:ph type="sldNum" sz="quarter" idx="12"/>
          </p:nvPr>
        </p:nvSpPr>
        <p:spPr>
          <a:ln/>
        </p:spPr>
        <p:txBody>
          <a:bodyPr/>
          <a:lstStyle>
            <a:lvl1pPr>
              <a:defRPr/>
            </a:lvl1pPr>
          </a:lstStyle>
          <a:p>
            <a:fld id="{792758CB-F1BD-154E-B3B3-1FE7FD9E4B27}" type="slidenum">
              <a:rPr lang="en-US" altLang="en-US"/>
              <a:pPr/>
              <a:t>‹#›</a:t>
            </a:fld>
            <a:endParaRPr lang="en-US" altLang="en-US"/>
          </a:p>
        </p:txBody>
      </p:sp>
    </p:spTree>
    <p:extLst>
      <p:ext uri="{BB962C8B-B14F-4D97-AF65-F5344CB8AC3E}">
        <p14:creationId xmlns:p14="http://schemas.microsoft.com/office/powerpoint/2010/main" val="2725693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9233655-DE94-B044-829A-75306EF1946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28A2524-CA6C-5E49-AB99-EA50313632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1AF3BC4-B4D3-7847-87B5-859D6EA7A284}"/>
              </a:ext>
            </a:extLst>
          </p:cNvPr>
          <p:cNvSpPr>
            <a:spLocks noGrp="1" noChangeArrowheads="1"/>
          </p:cNvSpPr>
          <p:nvPr>
            <p:ph type="sldNum" sz="quarter" idx="12"/>
          </p:nvPr>
        </p:nvSpPr>
        <p:spPr>
          <a:ln/>
        </p:spPr>
        <p:txBody>
          <a:bodyPr/>
          <a:lstStyle>
            <a:lvl1pPr>
              <a:defRPr/>
            </a:lvl1pPr>
          </a:lstStyle>
          <a:p>
            <a:fld id="{DECEAA4B-73EC-8B45-8F70-33371D1A31E4}" type="slidenum">
              <a:rPr lang="en-US" altLang="en-US"/>
              <a:pPr/>
              <a:t>‹#›</a:t>
            </a:fld>
            <a:endParaRPr lang="en-US" altLang="en-US"/>
          </a:p>
        </p:txBody>
      </p:sp>
    </p:spTree>
    <p:extLst>
      <p:ext uri="{BB962C8B-B14F-4D97-AF65-F5344CB8AC3E}">
        <p14:creationId xmlns:p14="http://schemas.microsoft.com/office/powerpoint/2010/main" val="38289363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199" indent="0">
              <a:buNone/>
              <a:defRPr sz="2000" b="1"/>
            </a:lvl2pPr>
            <a:lvl3pPr marL="910405" indent="0">
              <a:buNone/>
              <a:defRPr sz="1800" b="1"/>
            </a:lvl3pPr>
            <a:lvl4pPr marL="1365603" indent="0">
              <a:buNone/>
              <a:defRPr sz="1600" b="1"/>
            </a:lvl4pPr>
            <a:lvl5pPr marL="1820813" indent="0">
              <a:buNone/>
              <a:defRPr sz="1600" b="1"/>
            </a:lvl5pPr>
            <a:lvl6pPr marL="2276016" indent="0">
              <a:buNone/>
              <a:defRPr sz="1600" b="1"/>
            </a:lvl6pPr>
            <a:lvl7pPr marL="2731214" indent="0">
              <a:buNone/>
              <a:defRPr sz="1600" b="1"/>
            </a:lvl7pPr>
            <a:lvl8pPr marL="3186422" indent="0">
              <a:buNone/>
              <a:defRPr sz="1600" b="1"/>
            </a:lvl8pPr>
            <a:lvl9pPr marL="364163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8" y="1535113"/>
            <a:ext cx="4041775" cy="639763"/>
          </a:xfrm>
        </p:spPr>
        <p:txBody>
          <a:bodyPr anchor="b"/>
          <a:lstStyle>
            <a:lvl1pPr marL="0" indent="0">
              <a:buNone/>
              <a:defRPr sz="2400" b="1"/>
            </a:lvl1pPr>
            <a:lvl2pPr marL="455199" indent="0">
              <a:buNone/>
              <a:defRPr sz="2000" b="1"/>
            </a:lvl2pPr>
            <a:lvl3pPr marL="910405" indent="0">
              <a:buNone/>
              <a:defRPr sz="1800" b="1"/>
            </a:lvl3pPr>
            <a:lvl4pPr marL="1365603" indent="0">
              <a:buNone/>
              <a:defRPr sz="1600" b="1"/>
            </a:lvl4pPr>
            <a:lvl5pPr marL="1820813" indent="0">
              <a:buNone/>
              <a:defRPr sz="1600" b="1"/>
            </a:lvl5pPr>
            <a:lvl6pPr marL="2276016" indent="0">
              <a:buNone/>
              <a:defRPr sz="1600" b="1"/>
            </a:lvl6pPr>
            <a:lvl7pPr marL="2731214" indent="0">
              <a:buNone/>
              <a:defRPr sz="1600" b="1"/>
            </a:lvl7pPr>
            <a:lvl8pPr marL="3186422" indent="0">
              <a:buNone/>
              <a:defRPr sz="1600" b="1"/>
            </a:lvl8pPr>
            <a:lvl9pPr marL="364163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7965B51-4CA9-9A42-947F-6D9854097E5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B7A59CD-D382-0E4C-BED7-1FBF9922ED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19CC04EF-55A7-8948-97CE-E85A69F27034}"/>
              </a:ext>
            </a:extLst>
          </p:cNvPr>
          <p:cNvSpPr>
            <a:spLocks noGrp="1" noChangeArrowheads="1"/>
          </p:cNvSpPr>
          <p:nvPr>
            <p:ph type="sldNum" sz="quarter" idx="12"/>
          </p:nvPr>
        </p:nvSpPr>
        <p:spPr>
          <a:ln/>
        </p:spPr>
        <p:txBody>
          <a:bodyPr/>
          <a:lstStyle>
            <a:lvl1pPr>
              <a:defRPr/>
            </a:lvl1pPr>
          </a:lstStyle>
          <a:p>
            <a:fld id="{4296F303-0361-784F-AF0C-71ED499C4A9C}" type="slidenum">
              <a:rPr lang="en-US" altLang="en-US"/>
              <a:pPr/>
              <a:t>‹#›</a:t>
            </a:fld>
            <a:endParaRPr lang="en-US" altLang="en-US"/>
          </a:p>
        </p:txBody>
      </p:sp>
    </p:spTree>
    <p:extLst>
      <p:ext uri="{BB962C8B-B14F-4D97-AF65-F5344CB8AC3E}">
        <p14:creationId xmlns:p14="http://schemas.microsoft.com/office/powerpoint/2010/main" val="39307565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383BE81-984B-B841-B77E-B958227597B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CBEBB408-7407-104B-ACF6-428683D7BC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BAF198C8-E1DC-F541-AAC2-89283D680BD2}"/>
              </a:ext>
            </a:extLst>
          </p:cNvPr>
          <p:cNvSpPr>
            <a:spLocks noGrp="1" noChangeArrowheads="1"/>
          </p:cNvSpPr>
          <p:nvPr>
            <p:ph type="sldNum" sz="quarter" idx="12"/>
          </p:nvPr>
        </p:nvSpPr>
        <p:spPr>
          <a:ln/>
        </p:spPr>
        <p:txBody>
          <a:bodyPr/>
          <a:lstStyle>
            <a:lvl1pPr>
              <a:defRPr/>
            </a:lvl1pPr>
          </a:lstStyle>
          <a:p>
            <a:fld id="{A8AD8483-89E3-F747-B5BF-00C4C267D266}" type="slidenum">
              <a:rPr lang="en-US" altLang="en-US"/>
              <a:pPr/>
              <a:t>‹#›</a:t>
            </a:fld>
            <a:endParaRPr lang="en-US" altLang="en-US"/>
          </a:p>
        </p:txBody>
      </p:sp>
    </p:spTree>
    <p:extLst>
      <p:ext uri="{BB962C8B-B14F-4D97-AF65-F5344CB8AC3E}">
        <p14:creationId xmlns:p14="http://schemas.microsoft.com/office/powerpoint/2010/main" val="25839807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124F9B7-4B8D-AB42-BB53-78A5089B4F7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5156F5D-59D0-2749-8A02-E2BB2138E0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F5F4B18-B0E7-E547-BD0A-C02726CEE48C}"/>
              </a:ext>
            </a:extLst>
          </p:cNvPr>
          <p:cNvSpPr>
            <a:spLocks noGrp="1" noChangeArrowheads="1"/>
          </p:cNvSpPr>
          <p:nvPr>
            <p:ph type="sldNum" sz="quarter" idx="12"/>
          </p:nvPr>
        </p:nvSpPr>
        <p:spPr>
          <a:ln/>
        </p:spPr>
        <p:txBody>
          <a:bodyPr/>
          <a:lstStyle>
            <a:lvl1pPr>
              <a:defRPr/>
            </a:lvl1pPr>
          </a:lstStyle>
          <a:p>
            <a:fld id="{CA15E1C0-AAEE-8340-BEEA-92F7A3FB9812}" type="slidenum">
              <a:rPr lang="en-US" altLang="en-US"/>
              <a:pPr/>
              <a:t>‹#›</a:t>
            </a:fld>
            <a:endParaRPr lang="en-US" altLang="en-US"/>
          </a:p>
        </p:txBody>
      </p:sp>
    </p:spTree>
    <p:extLst>
      <p:ext uri="{BB962C8B-B14F-4D97-AF65-F5344CB8AC3E}">
        <p14:creationId xmlns:p14="http://schemas.microsoft.com/office/powerpoint/2010/main" val="20187621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3"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3" y="1435104"/>
            <a:ext cx="3008313" cy="4691063"/>
          </a:xfrm>
        </p:spPr>
        <p:txBody>
          <a:bodyPr/>
          <a:lstStyle>
            <a:lvl1pPr marL="0" indent="0">
              <a:buNone/>
              <a:defRPr sz="1400"/>
            </a:lvl1pPr>
            <a:lvl2pPr marL="455199" indent="0">
              <a:buNone/>
              <a:defRPr sz="1200"/>
            </a:lvl2pPr>
            <a:lvl3pPr marL="910405" indent="0">
              <a:buNone/>
              <a:defRPr sz="1000"/>
            </a:lvl3pPr>
            <a:lvl4pPr marL="1365603" indent="0">
              <a:buNone/>
              <a:defRPr sz="900"/>
            </a:lvl4pPr>
            <a:lvl5pPr marL="1820813" indent="0">
              <a:buNone/>
              <a:defRPr sz="900"/>
            </a:lvl5pPr>
            <a:lvl6pPr marL="2276016" indent="0">
              <a:buNone/>
              <a:defRPr sz="900"/>
            </a:lvl6pPr>
            <a:lvl7pPr marL="2731214" indent="0">
              <a:buNone/>
              <a:defRPr sz="900"/>
            </a:lvl7pPr>
            <a:lvl8pPr marL="3186422" indent="0">
              <a:buNone/>
              <a:defRPr sz="900"/>
            </a:lvl8pPr>
            <a:lvl9pPr marL="3641632"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570F444-3887-704A-A2DC-3D510A91753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DD4304F-EDBE-814A-825C-114F521FF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3596159-4FA1-F646-9067-E193F079F0DD}"/>
              </a:ext>
            </a:extLst>
          </p:cNvPr>
          <p:cNvSpPr>
            <a:spLocks noGrp="1" noChangeArrowheads="1"/>
          </p:cNvSpPr>
          <p:nvPr>
            <p:ph type="sldNum" sz="quarter" idx="12"/>
          </p:nvPr>
        </p:nvSpPr>
        <p:spPr>
          <a:ln/>
        </p:spPr>
        <p:txBody>
          <a:bodyPr/>
          <a:lstStyle>
            <a:lvl1pPr>
              <a:defRPr/>
            </a:lvl1pPr>
          </a:lstStyle>
          <a:p>
            <a:fld id="{BDA82061-65E0-8E4D-8212-060864022E57}" type="slidenum">
              <a:rPr lang="en-US" altLang="en-US"/>
              <a:pPr/>
              <a:t>‹#›</a:t>
            </a:fld>
            <a:endParaRPr lang="en-US" altLang="en-US"/>
          </a:p>
        </p:txBody>
      </p:sp>
    </p:spTree>
    <p:extLst>
      <p:ext uri="{BB962C8B-B14F-4D97-AF65-F5344CB8AC3E}">
        <p14:creationId xmlns:p14="http://schemas.microsoft.com/office/powerpoint/2010/main" val="26108824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199" indent="0">
              <a:buNone/>
              <a:defRPr sz="2800"/>
            </a:lvl2pPr>
            <a:lvl3pPr marL="910405" indent="0">
              <a:buNone/>
              <a:defRPr sz="2400"/>
            </a:lvl3pPr>
            <a:lvl4pPr marL="1365603" indent="0">
              <a:buNone/>
              <a:defRPr sz="2000"/>
            </a:lvl4pPr>
            <a:lvl5pPr marL="1820813" indent="0">
              <a:buNone/>
              <a:defRPr sz="2000"/>
            </a:lvl5pPr>
            <a:lvl6pPr marL="2276016" indent="0">
              <a:buNone/>
              <a:defRPr sz="2000"/>
            </a:lvl6pPr>
            <a:lvl7pPr marL="2731214" indent="0">
              <a:buNone/>
              <a:defRPr sz="2000"/>
            </a:lvl7pPr>
            <a:lvl8pPr marL="3186422" indent="0">
              <a:buNone/>
              <a:defRPr sz="2000"/>
            </a:lvl8pPr>
            <a:lvl9pPr marL="3641632"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199" indent="0">
              <a:buNone/>
              <a:defRPr sz="1200"/>
            </a:lvl2pPr>
            <a:lvl3pPr marL="910405" indent="0">
              <a:buNone/>
              <a:defRPr sz="1000"/>
            </a:lvl3pPr>
            <a:lvl4pPr marL="1365603" indent="0">
              <a:buNone/>
              <a:defRPr sz="900"/>
            </a:lvl4pPr>
            <a:lvl5pPr marL="1820813" indent="0">
              <a:buNone/>
              <a:defRPr sz="900"/>
            </a:lvl5pPr>
            <a:lvl6pPr marL="2276016" indent="0">
              <a:buNone/>
              <a:defRPr sz="900"/>
            </a:lvl6pPr>
            <a:lvl7pPr marL="2731214" indent="0">
              <a:buNone/>
              <a:defRPr sz="900"/>
            </a:lvl7pPr>
            <a:lvl8pPr marL="3186422" indent="0">
              <a:buNone/>
              <a:defRPr sz="900"/>
            </a:lvl8pPr>
            <a:lvl9pPr marL="3641632"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644C246-C5B6-7D41-9F63-E2C01A505FB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A0647EF-6AED-5A48-8EFC-32CE70FF1A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29ADF70-2779-BC4F-8B00-03594FCF8A88}"/>
              </a:ext>
            </a:extLst>
          </p:cNvPr>
          <p:cNvSpPr>
            <a:spLocks noGrp="1" noChangeArrowheads="1"/>
          </p:cNvSpPr>
          <p:nvPr>
            <p:ph type="sldNum" sz="quarter" idx="12"/>
          </p:nvPr>
        </p:nvSpPr>
        <p:spPr>
          <a:ln/>
        </p:spPr>
        <p:txBody>
          <a:bodyPr/>
          <a:lstStyle>
            <a:lvl1pPr>
              <a:defRPr/>
            </a:lvl1pPr>
          </a:lstStyle>
          <a:p>
            <a:fld id="{119E7032-947F-574E-AF80-A3E2DD4AB1EB}" type="slidenum">
              <a:rPr lang="en-US" altLang="en-US"/>
              <a:pPr/>
              <a:t>‹#›</a:t>
            </a:fld>
            <a:endParaRPr lang="en-US" altLang="en-US"/>
          </a:p>
        </p:txBody>
      </p:sp>
    </p:spTree>
    <p:extLst>
      <p:ext uri="{BB962C8B-B14F-4D97-AF65-F5344CB8AC3E}">
        <p14:creationId xmlns:p14="http://schemas.microsoft.com/office/powerpoint/2010/main" val="79587150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D1D1FCF-1BA7-804E-A063-8E26E386013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ADCF8D5-D2C0-CA4A-884E-78C1771AD58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874986-2DD3-054F-B822-AA726BAA6637}"/>
              </a:ext>
            </a:extLst>
          </p:cNvPr>
          <p:cNvSpPr>
            <a:spLocks noGrp="1" noChangeArrowheads="1"/>
          </p:cNvSpPr>
          <p:nvPr>
            <p:ph type="sldNum" sz="quarter" idx="12"/>
          </p:nvPr>
        </p:nvSpPr>
        <p:spPr>
          <a:ln/>
        </p:spPr>
        <p:txBody>
          <a:bodyPr/>
          <a:lstStyle>
            <a:lvl1pPr>
              <a:defRPr/>
            </a:lvl1pPr>
          </a:lstStyle>
          <a:p>
            <a:fld id="{9FCACDBB-259D-4641-A6FE-03392505FD12}" type="slidenum">
              <a:rPr lang="en-US" altLang="en-US"/>
              <a:pPr/>
              <a:t>‹#›</a:t>
            </a:fld>
            <a:endParaRPr lang="en-US" altLang="en-US"/>
          </a:p>
        </p:txBody>
      </p:sp>
    </p:spTree>
    <p:extLst>
      <p:ext uri="{BB962C8B-B14F-4D97-AF65-F5344CB8AC3E}">
        <p14:creationId xmlns:p14="http://schemas.microsoft.com/office/powerpoint/2010/main" val="3663555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5"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25" y="1435104"/>
            <a:ext cx="3008313" cy="46910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Tree>
    <p:extLst>
      <p:ext uri="{BB962C8B-B14F-4D97-AF65-F5344CB8AC3E}">
        <p14:creationId xmlns:p14="http://schemas.microsoft.com/office/powerpoint/2010/main" val="3394248707"/>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E87AADC-454B-A740-B14C-13FB039671B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E0FE873-6E92-EC4F-9AAA-4141371D721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F4C1900-14EC-1B42-A62A-FA024DB68480}"/>
              </a:ext>
            </a:extLst>
          </p:cNvPr>
          <p:cNvSpPr>
            <a:spLocks noGrp="1" noChangeArrowheads="1"/>
          </p:cNvSpPr>
          <p:nvPr>
            <p:ph type="sldNum" sz="quarter" idx="12"/>
          </p:nvPr>
        </p:nvSpPr>
        <p:spPr>
          <a:ln/>
        </p:spPr>
        <p:txBody>
          <a:bodyPr/>
          <a:lstStyle>
            <a:lvl1pPr>
              <a:defRPr/>
            </a:lvl1pPr>
          </a:lstStyle>
          <a:p>
            <a:fld id="{72F8BE3C-12B7-674B-839F-78ED28E9D58B}" type="slidenum">
              <a:rPr lang="en-US" altLang="en-US"/>
              <a:pPr/>
              <a:t>‹#›</a:t>
            </a:fld>
            <a:endParaRPr lang="en-US" altLang="en-US"/>
          </a:p>
        </p:txBody>
      </p:sp>
    </p:spTree>
    <p:extLst>
      <p:ext uri="{BB962C8B-B14F-4D97-AF65-F5344CB8AC3E}">
        <p14:creationId xmlns:p14="http://schemas.microsoft.com/office/powerpoint/2010/main" val="33248526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90858F9D-7C0B-EB40-BEDC-BE9F88F3C569}"/>
              </a:ext>
            </a:extLst>
          </p:cNvPr>
          <p:cNvSpPr>
            <a:spLocks noGrp="1"/>
          </p:cNvSpPr>
          <p:nvPr>
            <p:ph type="dt" sz="half" idx="10"/>
          </p:nvPr>
        </p:nvSpPr>
        <p:spPr>
          <a:xfrm>
            <a:off x="457200" y="6245225"/>
            <a:ext cx="2133600" cy="476251"/>
          </a:xfrm>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4E761611-0716-4D43-8F3B-CFA02336480B}"/>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4D1EECB9-D7A0-DC41-AADB-7F9621B4313F}"/>
              </a:ext>
            </a:extLst>
          </p:cNvPr>
          <p:cNvSpPr>
            <a:spLocks noGrp="1"/>
          </p:cNvSpPr>
          <p:nvPr>
            <p:ph type="sldNum" sz="quarter" idx="12"/>
          </p:nvPr>
        </p:nvSpPr>
        <p:spPr>
          <a:xfrm>
            <a:off x="6553200" y="6245225"/>
            <a:ext cx="2133600" cy="476251"/>
          </a:xfrm>
        </p:spPr>
        <p:txBody>
          <a:bodyPr/>
          <a:lstStyle>
            <a:lvl1pPr>
              <a:defRPr/>
            </a:lvl1pPr>
          </a:lstStyle>
          <a:p>
            <a:fld id="{4880C266-65CD-864B-9C60-D91011A4A032}" type="slidenum">
              <a:rPr lang="en-US" altLang="en-US"/>
              <a:pPr/>
              <a:t>‹#›</a:t>
            </a:fld>
            <a:endParaRPr lang="en-US" altLang="en-US"/>
          </a:p>
        </p:txBody>
      </p:sp>
    </p:spTree>
    <p:extLst>
      <p:ext uri="{BB962C8B-B14F-4D97-AF65-F5344CB8AC3E}">
        <p14:creationId xmlns:p14="http://schemas.microsoft.com/office/powerpoint/2010/main" val="12456313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5343DD5-8F5C-8541-8BAF-CDE13AFC5B5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824E6E8-A261-2B4A-B4E8-D24660FAA86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7AF2343-9E09-7947-AD98-0EC60AA8F174}"/>
              </a:ext>
            </a:extLst>
          </p:cNvPr>
          <p:cNvSpPr>
            <a:spLocks noGrp="1" noChangeArrowheads="1"/>
          </p:cNvSpPr>
          <p:nvPr>
            <p:ph type="sldNum" sz="quarter" idx="12"/>
          </p:nvPr>
        </p:nvSpPr>
        <p:spPr>
          <a:ln/>
        </p:spPr>
        <p:txBody>
          <a:bodyPr/>
          <a:lstStyle>
            <a:lvl1pPr>
              <a:defRPr/>
            </a:lvl1pPr>
          </a:lstStyle>
          <a:p>
            <a:fld id="{5BD45340-0E07-E54B-9079-B5E1A611CE41}" type="slidenum">
              <a:rPr lang="en-US" altLang="en-US"/>
              <a:pPr/>
              <a:t>‹#›</a:t>
            </a:fld>
            <a:endParaRPr lang="en-US" altLang="en-US"/>
          </a:p>
        </p:txBody>
      </p:sp>
    </p:spTree>
    <p:extLst>
      <p:ext uri="{BB962C8B-B14F-4D97-AF65-F5344CB8AC3E}">
        <p14:creationId xmlns:p14="http://schemas.microsoft.com/office/powerpoint/2010/main" val="23530859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EB80069C-B66D-D647-B593-2260CFB4D100}"/>
              </a:ext>
            </a:extLst>
          </p:cNvPr>
          <p:cNvGrpSpPr>
            <a:grpSpLocks/>
          </p:cNvGrpSpPr>
          <p:nvPr/>
        </p:nvGrpSpPr>
        <p:grpSpPr bwMode="auto">
          <a:xfrm>
            <a:off x="4" y="3"/>
            <a:ext cx="9140825" cy="6850063"/>
            <a:chOff x="0" y="0"/>
            <a:chExt cx="5758" cy="4315"/>
          </a:xfrm>
        </p:grpSpPr>
        <p:grpSp>
          <p:nvGrpSpPr>
            <p:cNvPr id="5" name="Group 3">
              <a:extLst>
                <a:ext uri="{FF2B5EF4-FFF2-40B4-BE49-F238E27FC236}">
                  <a16:creationId xmlns:a16="http://schemas.microsoft.com/office/drawing/2014/main" id="{92400EE8-E864-C24C-BA5A-9272EB949EDC}"/>
                </a:ext>
              </a:extLst>
            </p:cNvPr>
            <p:cNvGrpSpPr>
              <a:grpSpLocks/>
            </p:cNvGrpSpPr>
            <p:nvPr userDrawn="1"/>
          </p:nvGrpSpPr>
          <p:grpSpPr bwMode="auto">
            <a:xfrm>
              <a:off x="1728" y="2230"/>
              <a:ext cx="4027" cy="2085"/>
              <a:chOff x="1728" y="2230"/>
              <a:chExt cx="4027" cy="2085"/>
            </a:xfrm>
          </p:grpSpPr>
          <p:sp>
            <p:nvSpPr>
              <p:cNvPr id="8" name="Freeform 4">
                <a:extLst>
                  <a:ext uri="{FF2B5EF4-FFF2-40B4-BE49-F238E27FC236}">
                    <a16:creationId xmlns:a16="http://schemas.microsoft.com/office/drawing/2014/main" id="{28E78280-E530-2E42-9697-535281A88E25}"/>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9" name="Freeform 5">
                <a:extLst>
                  <a:ext uri="{FF2B5EF4-FFF2-40B4-BE49-F238E27FC236}">
                    <a16:creationId xmlns:a16="http://schemas.microsoft.com/office/drawing/2014/main" id="{1284137D-B45A-424F-8378-AD46F85AA6BC}"/>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10" name="Freeform 6">
                <a:extLst>
                  <a:ext uri="{FF2B5EF4-FFF2-40B4-BE49-F238E27FC236}">
                    <a16:creationId xmlns:a16="http://schemas.microsoft.com/office/drawing/2014/main" id="{77CE479A-D1A3-DF44-8E10-1248F8B333A0}"/>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11" name="Freeform 7">
                <a:extLst>
                  <a:ext uri="{FF2B5EF4-FFF2-40B4-BE49-F238E27FC236}">
                    <a16:creationId xmlns:a16="http://schemas.microsoft.com/office/drawing/2014/main" id="{DC46A966-2B36-7942-A168-A6D0540CE53A}"/>
                  </a:ext>
                </a:extLst>
              </p:cNvPr>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12" name="Freeform 8">
                <a:extLst>
                  <a:ext uri="{FF2B5EF4-FFF2-40B4-BE49-F238E27FC236}">
                    <a16:creationId xmlns:a16="http://schemas.microsoft.com/office/drawing/2014/main" id="{1C01F8F9-1793-1C4E-A0A5-47D7C7A6E4F4}"/>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grpSp>
        <p:sp>
          <p:nvSpPr>
            <p:cNvPr id="6" name="Freeform 9">
              <a:extLst>
                <a:ext uri="{FF2B5EF4-FFF2-40B4-BE49-F238E27FC236}">
                  <a16:creationId xmlns:a16="http://schemas.microsoft.com/office/drawing/2014/main" id="{6B470366-08C6-6F42-8FCC-569D4572E501}"/>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7" name="Freeform 10">
              <a:extLst>
                <a:ext uri="{FF2B5EF4-FFF2-40B4-BE49-F238E27FC236}">
                  <a16:creationId xmlns:a16="http://schemas.microsoft.com/office/drawing/2014/main" id="{C30B32F8-6032-E14B-9C85-02682B23DDA6}"/>
                </a:ext>
              </a:extLst>
            </p:cNvPr>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grpSp>
      <p:sp>
        <p:nvSpPr>
          <p:cNvPr id="5131" name="Rectangle 11"/>
          <p:cNvSpPr>
            <a:spLocks noGrp="1" noChangeArrowheads="1"/>
          </p:cNvSpPr>
          <p:nvPr>
            <p:ph type="ctrTitle" sz="quarter"/>
          </p:nvPr>
        </p:nvSpPr>
        <p:spPr>
          <a:xfrm>
            <a:off x="685800" y="1736737"/>
            <a:ext cx="7772400" cy="1920875"/>
          </a:xfrm>
        </p:spPr>
        <p:txBody>
          <a:bodyPr/>
          <a:lstStyle>
            <a:lvl1pPr>
              <a:defRPr sz="6000"/>
            </a:lvl1pPr>
          </a:lstStyle>
          <a:p>
            <a:r>
              <a:rPr lang="en-US"/>
              <a:t>Click to edit Master title style</a:t>
            </a:r>
          </a:p>
        </p:txBody>
      </p:sp>
      <p:sp>
        <p:nvSpPr>
          <p:cNvPr id="5132" name="Rectangle 12"/>
          <p:cNvSpPr>
            <a:spLocks noGrp="1" noChangeArrowheads="1"/>
          </p:cNvSpPr>
          <p:nvPr>
            <p:ph type="subTitle" sz="quarter" idx="1"/>
          </p:nvPr>
        </p:nvSpPr>
        <p:spPr>
          <a:xfrm>
            <a:off x="1371600" y="3886201"/>
            <a:ext cx="6400800" cy="1752600"/>
          </a:xfrm>
        </p:spPr>
        <p:txBody>
          <a:bodyPr/>
          <a:lstStyle>
            <a:lvl1pPr marL="0" indent="0" algn="ctr">
              <a:buFont typeface="Wingdings" pitchFamily="2" charset="2"/>
              <a:buNone/>
              <a:defRPr/>
            </a:lvl1pPr>
          </a:lstStyle>
          <a:p>
            <a:r>
              <a:rPr lang="en-US"/>
              <a:t>Click to edit Master subtitle style</a:t>
            </a:r>
          </a:p>
        </p:txBody>
      </p:sp>
      <p:sp>
        <p:nvSpPr>
          <p:cNvPr id="13" name="Rectangle 13">
            <a:extLst>
              <a:ext uri="{FF2B5EF4-FFF2-40B4-BE49-F238E27FC236}">
                <a16:creationId xmlns:a16="http://schemas.microsoft.com/office/drawing/2014/main" id="{C98FB4F2-C646-AF40-AB2F-08FD63359946}"/>
              </a:ext>
            </a:extLst>
          </p:cNvPr>
          <p:cNvSpPr>
            <a:spLocks noGrp="1" noChangeArrowheads="1"/>
          </p:cNvSpPr>
          <p:nvPr>
            <p:ph type="dt" sz="quarter" idx="10"/>
          </p:nvPr>
        </p:nvSpPr>
        <p:spPr>
          <a:xfrm>
            <a:off x="457200" y="6248401"/>
            <a:ext cx="2133600" cy="476251"/>
          </a:xfrm>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F5378D55-4810-EB44-8E86-3CECC1D1FEF4}" type="datetimeFigureOut">
              <a:rPr lang="en-US"/>
              <a:pPr>
                <a:defRPr/>
              </a:pPr>
              <a:t>9/4/2020</a:t>
            </a:fld>
            <a:endParaRPr lang="en-US"/>
          </a:p>
        </p:txBody>
      </p:sp>
      <p:sp>
        <p:nvSpPr>
          <p:cNvPr id="14" name="Rectangle 14">
            <a:extLst>
              <a:ext uri="{FF2B5EF4-FFF2-40B4-BE49-F238E27FC236}">
                <a16:creationId xmlns:a16="http://schemas.microsoft.com/office/drawing/2014/main" id="{AF5CB9AF-3594-564F-96AE-9131B8D5BF41}"/>
              </a:ext>
            </a:extLst>
          </p:cNvPr>
          <p:cNvSpPr>
            <a:spLocks noGrp="1" noChangeArrowheads="1"/>
          </p:cNvSpPr>
          <p:nvPr>
            <p:ph type="ftr" sz="quarter" idx="11"/>
          </p:nvPr>
        </p:nvSpPr>
        <p:spPr>
          <a:xfrm>
            <a:off x="3124200" y="6251576"/>
            <a:ext cx="2895600" cy="476251"/>
          </a:xfrm>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
        <p:nvSpPr>
          <p:cNvPr id="15" name="Rectangle 15">
            <a:extLst>
              <a:ext uri="{FF2B5EF4-FFF2-40B4-BE49-F238E27FC236}">
                <a16:creationId xmlns:a16="http://schemas.microsoft.com/office/drawing/2014/main" id="{6C902248-7C9D-5E45-A646-793939932B40}"/>
              </a:ext>
            </a:extLst>
          </p:cNvPr>
          <p:cNvSpPr>
            <a:spLocks noGrp="1" noChangeArrowheads="1"/>
          </p:cNvSpPr>
          <p:nvPr>
            <p:ph type="sldNum" sz="quarter" idx="12"/>
          </p:nvPr>
        </p:nvSpPr>
        <p:spPr>
          <a:xfrm>
            <a:off x="6553200" y="6254749"/>
            <a:ext cx="2133600" cy="476251"/>
          </a:xfrm>
        </p:spPr>
        <p:txBody>
          <a:bodyPr/>
          <a:lstStyle>
            <a:lvl1pPr>
              <a:buClr>
                <a:srgbClr val="FFFFFF"/>
              </a:buClr>
              <a:buFontTx/>
              <a:buChar char="–"/>
              <a:defRPr>
                <a:effectLst>
                  <a:outerShdw blurRad="38100" dist="38100" dir="2700000" algn="tl">
                    <a:srgbClr val="000000"/>
                  </a:outerShdw>
                </a:effectLst>
              </a:defRPr>
            </a:lvl1pPr>
          </a:lstStyle>
          <a:p>
            <a:fld id="{910135B1-DCD8-1B4C-8105-6CC8CD33BFD5}" type="slidenum">
              <a:rPr lang="en-US" altLang="en-US"/>
              <a:pPr/>
              <a:t>‹#›</a:t>
            </a:fld>
            <a:endParaRPr lang="en-US" altLang="en-US"/>
          </a:p>
        </p:txBody>
      </p:sp>
    </p:spTree>
    <p:extLst>
      <p:ext uri="{BB962C8B-B14F-4D97-AF65-F5344CB8AC3E}">
        <p14:creationId xmlns:p14="http://schemas.microsoft.com/office/powerpoint/2010/main" val="21303878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6">
            <a:extLst>
              <a:ext uri="{FF2B5EF4-FFF2-40B4-BE49-F238E27FC236}">
                <a16:creationId xmlns:a16="http://schemas.microsoft.com/office/drawing/2014/main" id="{37F01B5A-F319-6549-9725-7B4D00FCEC08}"/>
              </a:ext>
            </a:extLst>
          </p:cNvPr>
          <p:cNvSpPr>
            <a:spLocks noChangeShapeType="1"/>
          </p:cNvSpPr>
          <p:nvPr userDrawn="1"/>
        </p:nvSpPr>
        <p:spPr bwMode="auto">
          <a:xfrm>
            <a:off x="-11113" y="1141413"/>
            <a:ext cx="9144001" cy="0"/>
          </a:xfrm>
          <a:prstGeom prst="line">
            <a:avLst/>
          </a:prstGeom>
          <a:noFill/>
          <a:ln w="28575">
            <a:solidFill>
              <a:srgbClr val="FF3300"/>
            </a:solidFill>
            <a:round/>
            <a:headEnd/>
            <a:tailEnd/>
          </a:ln>
        </p:spPr>
        <p:txBody>
          <a:bodyPr wrap="none" lIns="91303" tIns="45651" rIns="91303" bIns="45651" anchor="ctr"/>
          <a:lstStyle/>
          <a:p>
            <a:pPr algn="l">
              <a:defRPr/>
            </a:pPr>
            <a:endParaRPr lang="en-US">
              <a:solidFill>
                <a:srgbClr val="FFFFFF"/>
              </a:solidFill>
              <a:latin typeface="Arial" charset="0"/>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45794611-D6A6-3B48-8D52-E6BDAF1ACA1D}"/>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A5D95605-8535-8845-838C-188B7D4E9D21}" type="datetimeFigureOut">
              <a:rPr lang="en-US"/>
              <a:pPr>
                <a:defRPr/>
              </a:pPr>
              <a:t>9/4/2020</a:t>
            </a:fld>
            <a:endParaRPr lang="en-US"/>
          </a:p>
        </p:txBody>
      </p:sp>
      <p:sp>
        <p:nvSpPr>
          <p:cNvPr id="6" name="Rectangle 3">
            <a:extLst>
              <a:ext uri="{FF2B5EF4-FFF2-40B4-BE49-F238E27FC236}">
                <a16:creationId xmlns:a16="http://schemas.microsoft.com/office/drawing/2014/main" id="{4C73B8AE-797E-D548-871C-939F6780AD09}"/>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A592FB60-08E7-2143-BC32-1324B9C31912}" type="slidenum">
              <a:rPr lang="en-US" altLang="en-US"/>
              <a:pPr/>
              <a:t>‹#›</a:t>
            </a:fld>
            <a:endParaRPr lang="en-US" altLang="en-US"/>
          </a:p>
        </p:txBody>
      </p:sp>
      <p:sp>
        <p:nvSpPr>
          <p:cNvPr id="7" name="Rectangle 14">
            <a:extLst>
              <a:ext uri="{FF2B5EF4-FFF2-40B4-BE49-F238E27FC236}">
                <a16:creationId xmlns:a16="http://schemas.microsoft.com/office/drawing/2014/main" id="{C772A1BA-44CE-7C46-90E5-2507EC1C134B}"/>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30037901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502" indent="0">
              <a:buNone/>
              <a:defRPr sz="1800"/>
            </a:lvl2pPr>
            <a:lvl3pPr marL="913005" indent="0">
              <a:buNone/>
              <a:defRPr sz="1600"/>
            </a:lvl3pPr>
            <a:lvl4pPr marL="1369506" indent="0">
              <a:buNone/>
              <a:defRPr sz="1400"/>
            </a:lvl4pPr>
            <a:lvl5pPr marL="1826013" indent="0">
              <a:buNone/>
              <a:defRPr sz="1400"/>
            </a:lvl5pPr>
            <a:lvl6pPr marL="2282515" indent="0">
              <a:buNone/>
              <a:defRPr sz="1400"/>
            </a:lvl6pPr>
            <a:lvl7pPr marL="2739014" indent="0">
              <a:buNone/>
              <a:defRPr sz="1400"/>
            </a:lvl7pPr>
            <a:lvl8pPr marL="3195521" indent="0">
              <a:buNone/>
              <a:defRPr sz="1400"/>
            </a:lvl8pPr>
            <a:lvl9pPr marL="3652026" indent="0">
              <a:buNone/>
              <a:defRPr sz="1400"/>
            </a:lvl9pPr>
          </a:lstStyle>
          <a:p>
            <a:pPr lvl="0"/>
            <a:r>
              <a:rPr lang="en-US"/>
              <a:t>Click to edit Master text styles</a:t>
            </a:r>
          </a:p>
        </p:txBody>
      </p:sp>
      <p:sp>
        <p:nvSpPr>
          <p:cNvPr id="4" name="Rectangle 2">
            <a:extLst>
              <a:ext uri="{FF2B5EF4-FFF2-40B4-BE49-F238E27FC236}">
                <a16:creationId xmlns:a16="http://schemas.microsoft.com/office/drawing/2014/main" id="{82B81B7F-99C8-3D40-A8BB-8CFBC3BC565D}"/>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EEF47A23-7816-DF47-BD71-038D8F65F234}" type="datetimeFigureOut">
              <a:rPr lang="en-US"/>
              <a:pPr>
                <a:defRPr/>
              </a:pPr>
              <a:t>9/4/2020</a:t>
            </a:fld>
            <a:endParaRPr lang="en-US"/>
          </a:p>
        </p:txBody>
      </p:sp>
      <p:sp>
        <p:nvSpPr>
          <p:cNvPr id="5" name="Rectangle 3">
            <a:extLst>
              <a:ext uri="{FF2B5EF4-FFF2-40B4-BE49-F238E27FC236}">
                <a16:creationId xmlns:a16="http://schemas.microsoft.com/office/drawing/2014/main" id="{06EDA098-F3D4-5848-ACC7-A97C50F085D3}"/>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BA1CE044-7FD9-F24D-A77C-D5E648F41111}" type="slidenum">
              <a:rPr lang="en-US" altLang="en-US"/>
              <a:pPr/>
              <a:t>‹#›</a:t>
            </a:fld>
            <a:endParaRPr lang="en-US" altLang="en-US"/>
          </a:p>
        </p:txBody>
      </p:sp>
      <p:sp>
        <p:nvSpPr>
          <p:cNvPr id="6" name="Rectangle 14">
            <a:extLst>
              <a:ext uri="{FF2B5EF4-FFF2-40B4-BE49-F238E27FC236}">
                <a16:creationId xmlns:a16="http://schemas.microsoft.com/office/drawing/2014/main" id="{BC289B51-C038-334A-866B-39C0681A85D3}"/>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867568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7C0B3279-2AAB-C34F-A91B-D80CF34C95DF}"/>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7EFC5C10-E124-354D-AAC3-045045A2F396}" type="datetimeFigureOut">
              <a:rPr lang="en-US"/>
              <a:pPr>
                <a:defRPr/>
              </a:pPr>
              <a:t>9/4/2020</a:t>
            </a:fld>
            <a:endParaRPr lang="en-US"/>
          </a:p>
        </p:txBody>
      </p:sp>
      <p:sp>
        <p:nvSpPr>
          <p:cNvPr id="6" name="Rectangle 3">
            <a:extLst>
              <a:ext uri="{FF2B5EF4-FFF2-40B4-BE49-F238E27FC236}">
                <a16:creationId xmlns:a16="http://schemas.microsoft.com/office/drawing/2014/main" id="{F3FCF99F-C594-F94E-88C5-B50311478E75}"/>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2C7D4945-671C-C843-A39F-CC7D01016989}" type="slidenum">
              <a:rPr lang="en-US" altLang="en-US"/>
              <a:pPr/>
              <a:t>‹#›</a:t>
            </a:fld>
            <a:endParaRPr lang="en-US" altLang="en-US"/>
          </a:p>
        </p:txBody>
      </p:sp>
      <p:sp>
        <p:nvSpPr>
          <p:cNvPr id="7" name="Rectangle 14">
            <a:extLst>
              <a:ext uri="{FF2B5EF4-FFF2-40B4-BE49-F238E27FC236}">
                <a16:creationId xmlns:a16="http://schemas.microsoft.com/office/drawing/2014/main" id="{578A6671-B696-8F4A-A470-6D418FF9FD15}"/>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6874193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9" y="1535113"/>
            <a:ext cx="4041775"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a:extLst>
              <a:ext uri="{FF2B5EF4-FFF2-40B4-BE49-F238E27FC236}">
                <a16:creationId xmlns:a16="http://schemas.microsoft.com/office/drawing/2014/main" id="{4C33809A-6302-234C-82F7-19AD12A994D8}"/>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1FD71D94-AE89-F844-A736-B94829324C81}" type="datetimeFigureOut">
              <a:rPr lang="en-US"/>
              <a:pPr>
                <a:defRPr/>
              </a:pPr>
              <a:t>9/4/2020</a:t>
            </a:fld>
            <a:endParaRPr lang="en-US"/>
          </a:p>
        </p:txBody>
      </p:sp>
      <p:sp>
        <p:nvSpPr>
          <p:cNvPr id="8" name="Rectangle 3">
            <a:extLst>
              <a:ext uri="{FF2B5EF4-FFF2-40B4-BE49-F238E27FC236}">
                <a16:creationId xmlns:a16="http://schemas.microsoft.com/office/drawing/2014/main" id="{090412DC-A91D-0749-99B6-3CC664758C8A}"/>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E0C6033D-DB17-CC47-B123-3C2F24DFBA2F}" type="slidenum">
              <a:rPr lang="en-US" altLang="en-US"/>
              <a:pPr/>
              <a:t>‹#›</a:t>
            </a:fld>
            <a:endParaRPr lang="en-US" altLang="en-US"/>
          </a:p>
        </p:txBody>
      </p:sp>
      <p:sp>
        <p:nvSpPr>
          <p:cNvPr id="9" name="Rectangle 14">
            <a:extLst>
              <a:ext uri="{FF2B5EF4-FFF2-40B4-BE49-F238E27FC236}">
                <a16:creationId xmlns:a16="http://schemas.microsoft.com/office/drawing/2014/main" id="{FD391C23-EE2C-1B41-8EA1-22E3B60E46AD}"/>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19528246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3D5FD-E058-2045-8C9E-FA813E03A135}"/>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98B3D4E4-B2DA-354B-9F61-92BA8E804530}" type="datetimeFigureOut">
              <a:rPr lang="en-US"/>
              <a:pPr>
                <a:defRPr/>
              </a:pPr>
              <a:t>9/4/2020</a:t>
            </a:fld>
            <a:endParaRPr lang="en-US"/>
          </a:p>
        </p:txBody>
      </p:sp>
      <p:sp>
        <p:nvSpPr>
          <p:cNvPr id="4" name="Slide Number Placeholder 3">
            <a:extLst>
              <a:ext uri="{FF2B5EF4-FFF2-40B4-BE49-F238E27FC236}">
                <a16:creationId xmlns:a16="http://schemas.microsoft.com/office/drawing/2014/main" id="{0447BE2D-3C81-4540-AD42-9FD29C44E00A}"/>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AE6D5F33-E0E3-7B46-960A-44F03C6CB10C}" type="slidenum">
              <a:rPr lang="en-US" altLang="en-US"/>
              <a:pPr/>
              <a:t>‹#›</a:t>
            </a:fld>
            <a:endParaRPr lang="en-US" altLang="en-US"/>
          </a:p>
        </p:txBody>
      </p:sp>
      <p:sp>
        <p:nvSpPr>
          <p:cNvPr id="5" name="Rectangle 14">
            <a:extLst>
              <a:ext uri="{FF2B5EF4-FFF2-40B4-BE49-F238E27FC236}">
                <a16:creationId xmlns:a16="http://schemas.microsoft.com/office/drawing/2014/main" id="{4935B7A2-76D4-2C40-A2EC-E9BD2ECA5ADB}"/>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4167566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B81DECA-FB2F-A546-8A8B-EA7B0A319D54}"/>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8AF51205-9616-6141-8508-9A44F709F787}" type="datetimeFigureOut">
              <a:rPr lang="en-US"/>
              <a:pPr>
                <a:defRPr/>
              </a:pPr>
              <a:t>9/4/2020</a:t>
            </a:fld>
            <a:endParaRPr lang="en-US"/>
          </a:p>
        </p:txBody>
      </p:sp>
      <p:sp>
        <p:nvSpPr>
          <p:cNvPr id="3" name="Rectangle 3">
            <a:extLst>
              <a:ext uri="{FF2B5EF4-FFF2-40B4-BE49-F238E27FC236}">
                <a16:creationId xmlns:a16="http://schemas.microsoft.com/office/drawing/2014/main" id="{5F45A453-18C4-6B49-BE1B-CC0AC3DBE1D5}"/>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53343D79-896A-774C-B006-2F1B7AC474EF}" type="slidenum">
              <a:rPr lang="en-US" altLang="en-US"/>
              <a:pPr/>
              <a:t>‹#›</a:t>
            </a:fld>
            <a:endParaRPr lang="en-US" altLang="en-US"/>
          </a:p>
        </p:txBody>
      </p:sp>
      <p:sp>
        <p:nvSpPr>
          <p:cNvPr id="4" name="Rectangle 14">
            <a:extLst>
              <a:ext uri="{FF2B5EF4-FFF2-40B4-BE49-F238E27FC236}">
                <a16:creationId xmlns:a16="http://schemas.microsoft.com/office/drawing/2014/main" id="{8B58849A-E1A7-1C44-8D49-81EB8608499D}"/>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1870037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747" indent="0">
              <a:buNone/>
              <a:defRPr sz="2800"/>
            </a:lvl2pPr>
            <a:lvl3pPr marL="911499" indent="0">
              <a:buNone/>
              <a:defRPr sz="2400"/>
            </a:lvl3pPr>
            <a:lvl4pPr marL="1367244" indent="0">
              <a:buNone/>
              <a:defRPr sz="2000"/>
            </a:lvl4pPr>
            <a:lvl5pPr marL="1823001" indent="0">
              <a:buNone/>
              <a:defRPr sz="2000"/>
            </a:lvl5pPr>
            <a:lvl6pPr marL="2278751" indent="0">
              <a:buNone/>
              <a:defRPr sz="2000"/>
            </a:lvl6pPr>
            <a:lvl7pPr marL="2734496" indent="0">
              <a:buNone/>
              <a:defRPr sz="2000"/>
            </a:lvl7pPr>
            <a:lvl8pPr marL="3190251" indent="0">
              <a:buNone/>
              <a:defRPr sz="2000"/>
            </a:lvl8pPr>
            <a:lvl9pPr marL="3646008"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Tree>
    <p:extLst>
      <p:ext uri="{BB962C8B-B14F-4D97-AF65-F5344CB8AC3E}">
        <p14:creationId xmlns:p14="http://schemas.microsoft.com/office/powerpoint/2010/main" val="148182512"/>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59587676-D4A6-F545-8F3A-F1A9F13B1434}"/>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5CE56EE1-249D-2D41-8255-784130D42B4A}" type="datetimeFigureOut">
              <a:rPr lang="en-US"/>
              <a:pPr>
                <a:defRPr/>
              </a:pPr>
              <a:t>9/4/2020</a:t>
            </a:fld>
            <a:endParaRPr lang="en-US"/>
          </a:p>
        </p:txBody>
      </p:sp>
      <p:sp>
        <p:nvSpPr>
          <p:cNvPr id="6" name="Rectangle 3">
            <a:extLst>
              <a:ext uri="{FF2B5EF4-FFF2-40B4-BE49-F238E27FC236}">
                <a16:creationId xmlns:a16="http://schemas.microsoft.com/office/drawing/2014/main" id="{09A1CF5B-C145-434B-8E8C-6987ABDE7C0F}"/>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BC35FF10-752A-D94F-8108-1985448AB863}" type="slidenum">
              <a:rPr lang="en-US" altLang="en-US"/>
              <a:pPr/>
              <a:t>‹#›</a:t>
            </a:fld>
            <a:endParaRPr lang="en-US" altLang="en-US"/>
          </a:p>
        </p:txBody>
      </p:sp>
      <p:sp>
        <p:nvSpPr>
          <p:cNvPr id="7" name="Rectangle 14">
            <a:extLst>
              <a:ext uri="{FF2B5EF4-FFF2-40B4-BE49-F238E27FC236}">
                <a16:creationId xmlns:a16="http://schemas.microsoft.com/office/drawing/2014/main" id="{9F8634B8-17DD-3B48-A879-7954BD23B233}"/>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37914114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502" indent="0">
              <a:buNone/>
              <a:defRPr sz="2800"/>
            </a:lvl2pPr>
            <a:lvl3pPr marL="913005" indent="0">
              <a:buNone/>
              <a:defRPr sz="2400"/>
            </a:lvl3pPr>
            <a:lvl4pPr marL="1369506" indent="0">
              <a:buNone/>
              <a:defRPr sz="2000"/>
            </a:lvl4pPr>
            <a:lvl5pPr marL="1826013" indent="0">
              <a:buNone/>
              <a:defRPr sz="2000"/>
            </a:lvl5pPr>
            <a:lvl6pPr marL="2282515" indent="0">
              <a:buNone/>
              <a:defRPr sz="2000"/>
            </a:lvl6pPr>
            <a:lvl7pPr marL="2739014" indent="0">
              <a:buNone/>
              <a:defRPr sz="2000"/>
            </a:lvl7pPr>
            <a:lvl8pPr marL="3195521" indent="0">
              <a:buNone/>
              <a:defRPr sz="2000"/>
            </a:lvl8pPr>
            <a:lvl9pPr marL="3652026"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C64E544E-2D9F-6C4D-BF35-3B986DDA9EF2}"/>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18C57AC1-C864-DA47-BBAE-DC9E56AABE4D}" type="datetimeFigureOut">
              <a:rPr lang="en-US"/>
              <a:pPr>
                <a:defRPr/>
              </a:pPr>
              <a:t>9/4/2020</a:t>
            </a:fld>
            <a:endParaRPr lang="en-US"/>
          </a:p>
        </p:txBody>
      </p:sp>
      <p:sp>
        <p:nvSpPr>
          <p:cNvPr id="6" name="Rectangle 3">
            <a:extLst>
              <a:ext uri="{FF2B5EF4-FFF2-40B4-BE49-F238E27FC236}">
                <a16:creationId xmlns:a16="http://schemas.microsoft.com/office/drawing/2014/main" id="{33F6E7AC-78E2-E944-8A02-918509914B90}"/>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C29E262B-3868-9C4B-9D1A-CA3E26341527}" type="slidenum">
              <a:rPr lang="en-US" altLang="en-US"/>
              <a:pPr/>
              <a:t>‹#›</a:t>
            </a:fld>
            <a:endParaRPr lang="en-US" altLang="en-US"/>
          </a:p>
        </p:txBody>
      </p:sp>
      <p:sp>
        <p:nvSpPr>
          <p:cNvPr id="7" name="Rectangle 14">
            <a:extLst>
              <a:ext uri="{FF2B5EF4-FFF2-40B4-BE49-F238E27FC236}">
                <a16:creationId xmlns:a16="http://schemas.microsoft.com/office/drawing/2014/main" id="{492661DD-1796-A74E-945E-69E8667A5302}"/>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212588615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2DA4D28C-15C2-564C-B787-513A7EE10C37}"/>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F733E0D8-1ACD-8645-926C-7219A93FFDAC}" type="datetimeFigureOut">
              <a:rPr lang="en-US"/>
              <a:pPr>
                <a:defRPr/>
              </a:pPr>
              <a:t>9/4/2020</a:t>
            </a:fld>
            <a:endParaRPr lang="en-US"/>
          </a:p>
        </p:txBody>
      </p:sp>
      <p:sp>
        <p:nvSpPr>
          <p:cNvPr id="5" name="Rectangle 3">
            <a:extLst>
              <a:ext uri="{FF2B5EF4-FFF2-40B4-BE49-F238E27FC236}">
                <a16:creationId xmlns:a16="http://schemas.microsoft.com/office/drawing/2014/main" id="{521CD7A7-C34B-7A44-B8CC-C451AB081BEB}"/>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ADCB4963-E6C3-C449-893D-37EF962EE668}" type="slidenum">
              <a:rPr lang="en-US" altLang="en-US"/>
              <a:pPr/>
              <a:t>‹#›</a:t>
            </a:fld>
            <a:endParaRPr lang="en-US" altLang="en-US"/>
          </a:p>
        </p:txBody>
      </p:sp>
      <p:sp>
        <p:nvSpPr>
          <p:cNvPr id="6" name="Rectangle 14">
            <a:extLst>
              <a:ext uri="{FF2B5EF4-FFF2-40B4-BE49-F238E27FC236}">
                <a16:creationId xmlns:a16="http://schemas.microsoft.com/office/drawing/2014/main" id="{C3B22699-201E-D842-8916-AB2232FCC604}"/>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20125969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7F4351E2-1DE4-0247-8047-2B2DE2C20451}"/>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C410F375-16D9-CE49-8356-E8EC6D2ACA1C}" type="datetimeFigureOut">
              <a:rPr lang="en-US"/>
              <a:pPr>
                <a:defRPr/>
              </a:pPr>
              <a:t>9/4/2020</a:t>
            </a:fld>
            <a:endParaRPr lang="en-US"/>
          </a:p>
        </p:txBody>
      </p:sp>
      <p:sp>
        <p:nvSpPr>
          <p:cNvPr id="5" name="Rectangle 3">
            <a:extLst>
              <a:ext uri="{FF2B5EF4-FFF2-40B4-BE49-F238E27FC236}">
                <a16:creationId xmlns:a16="http://schemas.microsoft.com/office/drawing/2014/main" id="{D446B4AE-8AFF-4845-BA55-DD35584F0C96}"/>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43582709-533D-634D-9633-6D65A16A90BB}" type="slidenum">
              <a:rPr lang="en-US" altLang="en-US"/>
              <a:pPr/>
              <a:t>‹#›</a:t>
            </a:fld>
            <a:endParaRPr lang="en-US" altLang="en-US"/>
          </a:p>
        </p:txBody>
      </p:sp>
      <p:sp>
        <p:nvSpPr>
          <p:cNvPr id="6" name="Rectangle 14">
            <a:extLst>
              <a:ext uri="{FF2B5EF4-FFF2-40B4-BE49-F238E27FC236}">
                <a16:creationId xmlns:a16="http://schemas.microsoft.com/office/drawing/2014/main" id="{90FAC1AF-A826-3242-89E5-FE611683C952}"/>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10945256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5"/>
            <a:ext cx="8229600" cy="4525963"/>
          </a:xfrm>
        </p:spPr>
        <p:txBody>
          <a:bodyPr/>
          <a:lstStyle/>
          <a:p>
            <a:pPr lvl="0"/>
            <a:r>
              <a:rPr lang="en-US" noProof="0"/>
              <a:t>Click icon to add table</a:t>
            </a:r>
          </a:p>
        </p:txBody>
      </p:sp>
      <p:sp>
        <p:nvSpPr>
          <p:cNvPr id="4" name="Rectangle 2">
            <a:extLst>
              <a:ext uri="{FF2B5EF4-FFF2-40B4-BE49-F238E27FC236}">
                <a16:creationId xmlns:a16="http://schemas.microsoft.com/office/drawing/2014/main" id="{07A3F6EE-67D9-C448-BDE3-8D8D14177302}"/>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17F5DFAE-49FE-2D41-9037-B761E37A7038}" type="datetimeFigureOut">
              <a:rPr lang="en-US"/>
              <a:pPr>
                <a:defRPr/>
              </a:pPr>
              <a:t>9/4/2020</a:t>
            </a:fld>
            <a:endParaRPr lang="en-US"/>
          </a:p>
        </p:txBody>
      </p:sp>
      <p:sp>
        <p:nvSpPr>
          <p:cNvPr id="5" name="Rectangle 3">
            <a:extLst>
              <a:ext uri="{FF2B5EF4-FFF2-40B4-BE49-F238E27FC236}">
                <a16:creationId xmlns:a16="http://schemas.microsoft.com/office/drawing/2014/main" id="{1A3C7501-CBF9-084C-BB3E-E92F56E0F0F5}"/>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7B1CD399-063E-3F4D-A236-BEAF10F7CE0F}" type="slidenum">
              <a:rPr lang="en-US" altLang="en-US"/>
              <a:pPr/>
              <a:t>‹#›</a:t>
            </a:fld>
            <a:endParaRPr lang="en-US" altLang="en-US"/>
          </a:p>
        </p:txBody>
      </p:sp>
      <p:sp>
        <p:nvSpPr>
          <p:cNvPr id="6" name="Rectangle 14">
            <a:extLst>
              <a:ext uri="{FF2B5EF4-FFF2-40B4-BE49-F238E27FC236}">
                <a16:creationId xmlns:a16="http://schemas.microsoft.com/office/drawing/2014/main" id="{7A86E582-5E05-2C47-BAB8-ADA1BB4D0C4E}"/>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11388050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Chart Placeholder 2"/>
          <p:cNvSpPr>
            <a:spLocks noGrp="1"/>
          </p:cNvSpPr>
          <p:nvPr>
            <p:ph type="chart" idx="1"/>
          </p:nvPr>
        </p:nvSpPr>
        <p:spPr>
          <a:xfrm>
            <a:off x="457200" y="1600205"/>
            <a:ext cx="8229600" cy="4525963"/>
          </a:xfrm>
        </p:spPr>
        <p:txBody>
          <a:bodyPr/>
          <a:lstStyle/>
          <a:p>
            <a:pPr lvl="0"/>
            <a:r>
              <a:rPr lang="en-US" noProof="0"/>
              <a:t>Click icon to add chart</a:t>
            </a:r>
          </a:p>
        </p:txBody>
      </p:sp>
      <p:sp>
        <p:nvSpPr>
          <p:cNvPr id="4" name="Rectangle 2">
            <a:extLst>
              <a:ext uri="{FF2B5EF4-FFF2-40B4-BE49-F238E27FC236}">
                <a16:creationId xmlns:a16="http://schemas.microsoft.com/office/drawing/2014/main" id="{741682CD-A0DE-BF47-A734-03EE6236AE74}"/>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C2BC2885-5796-D24F-A15D-6C4A2795AD6A}" type="datetimeFigureOut">
              <a:rPr lang="en-US"/>
              <a:pPr>
                <a:defRPr/>
              </a:pPr>
              <a:t>9/4/2020</a:t>
            </a:fld>
            <a:endParaRPr lang="en-US"/>
          </a:p>
        </p:txBody>
      </p:sp>
      <p:sp>
        <p:nvSpPr>
          <p:cNvPr id="5" name="Rectangle 3">
            <a:extLst>
              <a:ext uri="{FF2B5EF4-FFF2-40B4-BE49-F238E27FC236}">
                <a16:creationId xmlns:a16="http://schemas.microsoft.com/office/drawing/2014/main" id="{5DCBAB98-6C86-3F40-B9B9-C14E74DAA847}"/>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728C8429-8CE7-A248-AB30-264F899A247C}" type="slidenum">
              <a:rPr lang="en-US" altLang="en-US"/>
              <a:pPr/>
              <a:t>‹#›</a:t>
            </a:fld>
            <a:endParaRPr lang="en-US" altLang="en-US"/>
          </a:p>
        </p:txBody>
      </p:sp>
      <p:sp>
        <p:nvSpPr>
          <p:cNvPr id="6" name="Rectangle 14">
            <a:extLst>
              <a:ext uri="{FF2B5EF4-FFF2-40B4-BE49-F238E27FC236}">
                <a16:creationId xmlns:a16="http://schemas.microsoft.com/office/drawing/2014/main" id="{DB02F8BD-053B-8848-B732-BFCE0B6D3882}"/>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2286845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B6B3B3-EFF1-E34A-A8FB-BF4E3A30F230}"/>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205DEC4-A60E-F349-8369-85CEC3A74DC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6DE1700-5A0F-9848-B26F-773D22B7FFDE}"/>
              </a:ext>
            </a:extLst>
          </p:cNvPr>
          <p:cNvSpPr>
            <a:spLocks noGrp="1" noChangeArrowheads="1"/>
          </p:cNvSpPr>
          <p:nvPr>
            <p:ph type="sldNum" sz="quarter" idx="12"/>
          </p:nvPr>
        </p:nvSpPr>
        <p:spPr/>
        <p:txBody>
          <a:bodyPr/>
          <a:lstStyle>
            <a:lvl1pPr>
              <a:defRPr/>
            </a:lvl1pPr>
          </a:lstStyle>
          <a:p>
            <a:fld id="{20C8847C-360E-8847-9B54-F835A2C74955}" type="slidenum">
              <a:rPr lang="en-US" altLang="en-US"/>
              <a:pPr/>
              <a:t>‹#›</a:t>
            </a:fld>
            <a:endParaRPr lang="en-US" altLang="en-US"/>
          </a:p>
        </p:txBody>
      </p:sp>
    </p:spTree>
    <p:extLst>
      <p:ext uri="{BB962C8B-B14F-4D97-AF65-F5344CB8AC3E}">
        <p14:creationId xmlns:p14="http://schemas.microsoft.com/office/powerpoint/2010/main" val="29054520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AB04C2A-FC19-9C4B-B2C3-A574603F9EC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592DF21-674A-1346-B6B2-31BF2D12B4D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E6148E1-C262-E64B-8BB0-630157279C1E}"/>
              </a:ext>
            </a:extLst>
          </p:cNvPr>
          <p:cNvSpPr>
            <a:spLocks noGrp="1" noChangeArrowheads="1"/>
          </p:cNvSpPr>
          <p:nvPr>
            <p:ph type="sldNum" sz="quarter" idx="12"/>
          </p:nvPr>
        </p:nvSpPr>
        <p:spPr/>
        <p:txBody>
          <a:bodyPr/>
          <a:lstStyle>
            <a:lvl1pPr>
              <a:defRPr/>
            </a:lvl1pPr>
          </a:lstStyle>
          <a:p>
            <a:fld id="{13C085A0-E0CE-A647-944D-DD5EA67C1E73}" type="slidenum">
              <a:rPr lang="en-US" altLang="en-US"/>
              <a:pPr/>
              <a:t>‹#›</a:t>
            </a:fld>
            <a:endParaRPr lang="en-US" altLang="en-US"/>
          </a:p>
        </p:txBody>
      </p:sp>
    </p:spTree>
    <p:extLst>
      <p:ext uri="{BB962C8B-B14F-4D97-AF65-F5344CB8AC3E}">
        <p14:creationId xmlns:p14="http://schemas.microsoft.com/office/powerpoint/2010/main" val="40930886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75AC3D8-BE58-F04C-9158-7791460F550C}"/>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0AC505C8-75FA-FB41-A212-E1B50E18C09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300AC06-700D-CE4C-AE84-F1FB300D1EE8}"/>
              </a:ext>
            </a:extLst>
          </p:cNvPr>
          <p:cNvSpPr>
            <a:spLocks noGrp="1" noChangeArrowheads="1"/>
          </p:cNvSpPr>
          <p:nvPr>
            <p:ph type="sldNum" sz="quarter" idx="12"/>
          </p:nvPr>
        </p:nvSpPr>
        <p:spPr/>
        <p:txBody>
          <a:bodyPr/>
          <a:lstStyle>
            <a:lvl1pPr>
              <a:defRPr/>
            </a:lvl1pPr>
          </a:lstStyle>
          <a:p>
            <a:fld id="{158F2DC6-1A5F-9B45-BB63-8CBD37966028}" type="slidenum">
              <a:rPr lang="en-US" altLang="en-US"/>
              <a:pPr/>
              <a:t>‹#›</a:t>
            </a:fld>
            <a:endParaRPr lang="en-US" altLang="en-US"/>
          </a:p>
        </p:txBody>
      </p:sp>
    </p:spTree>
    <p:extLst>
      <p:ext uri="{BB962C8B-B14F-4D97-AF65-F5344CB8AC3E}">
        <p14:creationId xmlns:p14="http://schemas.microsoft.com/office/powerpoint/2010/main" val="15308452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39952-C4A4-2B4C-9DB3-7A0C1C2818BE}"/>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CF90CD7-2DFC-A146-BAE2-AA78605C867D}"/>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6C6614D-94FB-5B4D-B80B-3CDE446A3DBD}"/>
              </a:ext>
            </a:extLst>
          </p:cNvPr>
          <p:cNvSpPr>
            <a:spLocks noGrp="1" noChangeArrowheads="1"/>
          </p:cNvSpPr>
          <p:nvPr>
            <p:ph type="sldNum" sz="quarter" idx="12"/>
          </p:nvPr>
        </p:nvSpPr>
        <p:spPr/>
        <p:txBody>
          <a:bodyPr/>
          <a:lstStyle>
            <a:lvl1pPr>
              <a:defRPr/>
            </a:lvl1pPr>
          </a:lstStyle>
          <a:p>
            <a:fld id="{74AB5C7E-9CEC-304A-A201-2C13460E8429}" type="slidenum">
              <a:rPr lang="en-US" altLang="en-US"/>
              <a:pPr/>
              <a:t>‹#›</a:t>
            </a:fld>
            <a:endParaRPr lang="en-US" altLang="en-US"/>
          </a:p>
        </p:txBody>
      </p:sp>
    </p:spTree>
    <p:extLst>
      <p:ext uri="{BB962C8B-B14F-4D97-AF65-F5344CB8AC3E}">
        <p14:creationId xmlns:p14="http://schemas.microsoft.com/office/powerpoint/2010/main" val="3746514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4.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0.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4.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1.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theme" Target="../theme/theme12.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image" Target="../media/image5.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image" Target="../media/image5.jpeg"/><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3.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4.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2" Type="http://schemas.openxmlformats.org/officeDocument/2006/relationships/slideLayout" Target="../slideLayouts/slideLayout231.xml"/><Relationship Id="rId16" Type="http://schemas.openxmlformats.org/officeDocument/2006/relationships/image" Target="../media/image6.gif"/><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theme" Target="../theme/theme18.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theme" Target="../theme/theme19.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image" Target="../media/image4.jpeg"/><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21.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87.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theme" Target="../theme/theme22.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theme" Target="../theme/theme24.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0" Type="http://schemas.openxmlformats.org/officeDocument/2006/relationships/slideLayout" Target="../slideLayouts/slideLayout313.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image" Target="../media/image5.jpe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2" Type="http://schemas.openxmlformats.org/officeDocument/2006/relationships/slideLayout" Target="../slideLayouts/slideLayout3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0" Type="http://schemas.openxmlformats.org/officeDocument/2006/relationships/slideLayout" Target="../slideLayouts/slideLayout325.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6.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theme" Target="../theme/theme26.xml"/><Relationship Id="rId2" Type="http://schemas.openxmlformats.org/officeDocument/2006/relationships/slideLayout" Target="../slideLayouts/slideLayout330.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47.xml"/><Relationship Id="rId13" Type="http://schemas.openxmlformats.org/officeDocument/2006/relationships/slideLayout" Target="../slideLayouts/slideLayout352.xml"/><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2" Type="http://schemas.openxmlformats.org/officeDocument/2006/relationships/slideLayout" Target="../slideLayouts/slideLayout341.xml"/><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0" Type="http://schemas.openxmlformats.org/officeDocument/2006/relationships/slideLayout" Target="../slideLayouts/slideLayout349.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theme" Target="../theme/theme28.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72.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theme" Target="../theme/theme29.xml"/><Relationship Id="rId2" Type="http://schemas.openxmlformats.org/officeDocument/2006/relationships/slideLayout" Target="../slideLayouts/slideLayout366.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2" Type="http://schemas.openxmlformats.org/officeDocument/2006/relationships/slideLayout" Target="../slideLayouts/slideLayout37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0" Type="http://schemas.openxmlformats.org/officeDocument/2006/relationships/slideLayout" Target="../slideLayouts/slideLayout385.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391.xml"/><Relationship Id="rId7" Type="http://schemas.openxmlformats.org/officeDocument/2006/relationships/theme" Target="../theme/theme31.xml"/><Relationship Id="rId2" Type="http://schemas.openxmlformats.org/officeDocument/2006/relationships/slideLayout" Target="../slideLayouts/slideLayout390.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5" Type="http://schemas.openxmlformats.org/officeDocument/2006/relationships/slideLayout" Target="../slideLayouts/slideLayout393.xml"/><Relationship Id="rId4" Type="http://schemas.openxmlformats.org/officeDocument/2006/relationships/slideLayout" Target="../slideLayouts/slideLayout392.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2" Type="http://schemas.openxmlformats.org/officeDocument/2006/relationships/slideLayout" Target="../slideLayouts/slideLayout396.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0" Type="http://schemas.openxmlformats.org/officeDocument/2006/relationships/slideLayout" Target="../slideLayouts/slideLayout404.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theme" Target="../theme/theme33.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theme" Target="../theme/theme34.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10" Type="http://schemas.openxmlformats.org/officeDocument/2006/relationships/slideLayout" Target="../slideLayouts/slideLayout429.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43.xml"/><Relationship Id="rId3" Type="http://schemas.openxmlformats.org/officeDocument/2006/relationships/slideLayout" Target="../slideLayouts/slideLayout438.xml"/><Relationship Id="rId7" Type="http://schemas.openxmlformats.org/officeDocument/2006/relationships/slideLayout" Target="../slideLayouts/slideLayout442.xml"/><Relationship Id="rId12" Type="http://schemas.openxmlformats.org/officeDocument/2006/relationships/theme" Target="../theme/theme35.xml"/><Relationship Id="rId2" Type="http://schemas.openxmlformats.org/officeDocument/2006/relationships/slideLayout" Target="../slideLayouts/slideLayout437.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0" Type="http://schemas.openxmlformats.org/officeDocument/2006/relationships/slideLayout" Target="../slideLayouts/slideLayout445.xml"/><Relationship Id="rId4" Type="http://schemas.openxmlformats.org/officeDocument/2006/relationships/slideLayout" Target="../slideLayouts/slideLayout439.xml"/><Relationship Id="rId9" Type="http://schemas.openxmlformats.org/officeDocument/2006/relationships/slideLayout" Target="../slideLayouts/slideLayout444.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54.xml"/><Relationship Id="rId3" Type="http://schemas.openxmlformats.org/officeDocument/2006/relationships/slideLayout" Target="../slideLayouts/slideLayout449.xml"/><Relationship Id="rId7" Type="http://schemas.openxmlformats.org/officeDocument/2006/relationships/slideLayout" Target="../slideLayouts/slideLayout453.xml"/><Relationship Id="rId12" Type="http://schemas.openxmlformats.org/officeDocument/2006/relationships/theme" Target="../theme/theme36.xml"/><Relationship Id="rId2" Type="http://schemas.openxmlformats.org/officeDocument/2006/relationships/slideLayout" Target="../slideLayouts/slideLayout448.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5" Type="http://schemas.openxmlformats.org/officeDocument/2006/relationships/slideLayout" Target="../slideLayouts/slideLayout451.xml"/><Relationship Id="rId10" Type="http://schemas.openxmlformats.org/officeDocument/2006/relationships/slideLayout" Target="../slideLayouts/slideLayout456.xml"/><Relationship Id="rId4" Type="http://schemas.openxmlformats.org/officeDocument/2006/relationships/slideLayout" Target="../slideLayouts/slideLayout450.xml"/><Relationship Id="rId9" Type="http://schemas.openxmlformats.org/officeDocument/2006/relationships/slideLayout" Target="../slideLayouts/slideLayout455.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65.xml"/><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theme" Target="../theme/theme37.xml"/><Relationship Id="rId2" Type="http://schemas.openxmlformats.org/officeDocument/2006/relationships/slideLayout" Target="../slideLayouts/slideLayout459.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theme" Target="../theme/theme4.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3.pn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7">
            <a:extLst>
              <a:ext uri="{FF2B5EF4-FFF2-40B4-BE49-F238E27FC236}">
                <a16:creationId xmlns:a16="http://schemas.microsoft.com/office/drawing/2014/main" id="{7D9E7831-D567-2E48-8646-8A523DA616B9}"/>
              </a:ext>
            </a:extLst>
          </p:cNvPr>
          <p:cNvSpPr>
            <a:spLocks noGrp="1" noChangeArrowheads="1"/>
          </p:cNvSpPr>
          <p:nvPr>
            <p:ph type="body" idx="1"/>
          </p:nvPr>
        </p:nvSpPr>
        <p:spPr bwMode="auto">
          <a:xfrm>
            <a:off x="685800" y="1524000"/>
            <a:ext cx="7772400" cy="4114800"/>
          </a:xfrm>
          <a:prstGeom prst="rect">
            <a:avLst/>
          </a:prstGeom>
          <a:noFill/>
          <a:ln>
            <a:noFill/>
          </a:ln>
          <a:effectLst/>
        </p:spPr>
        <p:txBody>
          <a:bodyPr vert="horz" wrap="square" lIns="91148" tIns="45574" rIns="91148" bIns="45574"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080" name="Rectangle 8">
            <a:extLst>
              <a:ext uri="{FF2B5EF4-FFF2-40B4-BE49-F238E27FC236}">
                <a16:creationId xmlns:a16="http://schemas.microsoft.com/office/drawing/2014/main" id="{2CA39179-15C1-214F-90F8-A3F9A39F4A4D}"/>
              </a:ext>
            </a:extLst>
          </p:cNvPr>
          <p:cNvSpPr>
            <a:spLocks noGrp="1" noChangeArrowheads="1"/>
          </p:cNvSpPr>
          <p:nvPr>
            <p:ph type="title"/>
          </p:nvPr>
        </p:nvSpPr>
        <p:spPr bwMode="auto">
          <a:xfrm>
            <a:off x="685800" y="304800"/>
            <a:ext cx="7772400" cy="1143000"/>
          </a:xfrm>
          <a:prstGeom prst="rect">
            <a:avLst/>
          </a:prstGeom>
          <a:noFill/>
          <a:ln>
            <a:noFill/>
          </a:ln>
          <a:effectLst/>
        </p:spPr>
        <p:txBody>
          <a:bodyPr vert="horz" wrap="square" lIns="91148" tIns="45574" rIns="91148" bIns="45574" numCol="1" anchor="t" anchorCtr="0" compatLnSpc="1">
            <a:prstTxWarp prst="textNoShape">
              <a:avLst/>
            </a:prstTxWarp>
          </a:bodyPr>
          <a:lstStyle/>
          <a:p>
            <a:pPr lvl="0"/>
            <a:r>
              <a:rPr lang="en-GB"/>
              <a:t>Click to edit Master title style</a:t>
            </a:r>
          </a:p>
        </p:txBody>
      </p:sp>
    </p:spTree>
  </p:cSld>
  <p:clrMap bg1="dk2" tx1="lt1" bg2="dk1" tx2="lt2" accent1="accent1" accent2="accent2" accent3="accent3" accent4="accent4" accent5="accent5" accent6="accent6" hlink="hlink" folHlink="folHlink"/>
  <p:sldLayoutIdLst>
    <p:sldLayoutId id="2147500500" r:id="rId1"/>
    <p:sldLayoutId id="2147500335" r:id="rId2"/>
    <p:sldLayoutId id="2147500336" r:id="rId3"/>
    <p:sldLayoutId id="2147500337" r:id="rId4"/>
    <p:sldLayoutId id="2147500338" r:id="rId5"/>
    <p:sldLayoutId id="2147500339" r:id="rId6"/>
    <p:sldLayoutId id="2147500340" r:id="rId7"/>
    <p:sldLayoutId id="2147500341" r:id="rId8"/>
    <p:sldLayoutId id="2147500342" r:id="rId9"/>
    <p:sldLayoutId id="2147500343" r:id="rId10"/>
    <p:sldLayoutId id="2147500344" r:id="rId11"/>
    <p:sldLayoutId id="2147500345" r:id="rId12"/>
    <p:sldLayoutId id="2147500346" r:id="rId13"/>
    <p:sldLayoutId id="2147500347" r:id="rId14"/>
    <p:sldLayoutId id="2147500348" r:id="rId15"/>
    <p:sldLayoutId id="2147500349" r:id="rId16"/>
  </p:sldLayoutIdLst>
  <p:transition spd="med">
    <p:wipe dir="r"/>
  </p:transition>
  <p:txStyles>
    <p:titleStyle>
      <a:lvl1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5pPr>
      <a:lvl6pPr marL="455747"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6pPr>
      <a:lvl7pPr marL="911499"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7pPr>
      <a:lvl8pPr marL="1367244"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8pPr>
      <a:lvl9pPr marL="1823001"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9pPr>
    </p:titleStyle>
    <p:bodyStyle>
      <a:lvl1pPr marL="373053" indent="-373053" algn="l" rtl="0" eaLnBrk="0" fontAlgn="base" hangingPunct="0">
        <a:spcBef>
          <a:spcPct val="20000"/>
        </a:spcBef>
        <a:spcAft>
          <a:spcPct val="0"/>
        </a:spcAft>
        <a:buClr>
          <a:srgbClr val="FF8200"/>
        </a:buClr>
        <a:buFont typeface="Wingdings" pitchFamily="2" charset="2"/>
        <a:buChar char="l"/>
        <a:defRPr sz="2400">
          <a:solidFill>
            <a:schemeClr val="tx1"/>
          </a:solidFill>
          <a:effectLst>
            <a:outerShdw blurRad="38100" dist="38100" dir="2700000" algn="tl">
              <a:srgbClr val="000000"/>
            </a:outerShdw>
          </a:effectLst>
          <a:latin typeface="+mn-lt"/>
          <a:ea typeface="+mn-ea"/>
          <a:cs typeface="+mn-cs"/>
        </a:defRPr>
      </a:lvl1pPr>
      <a:lvl2pPr marL="1042962" indent="-471476" algn="l" rtl="0" eaLnBrk="0" fontAlgn="base" hangingPunct="0">
        <a:lnSpc>
          <a:spcPct val="95000"/>
        </a:lnSpc>
        <a:spcBef>
          <a:spcPct val="20000"/>
        </a:spcBef>
        <a:spcAft>
          <a:spcPct val="0"/>
        </a:spcAft>
        <a:buClr>
          <a:srgbClr val="FF8200"/>
        </a:buClr>
        <a:buSzPct val="110000"/>
        <a:buChar char="—"/>
        <a:defRPr sz="2400">
          <a:solidFill>
            <a:schemeClr val="tx1"/>
          </a:solidFill>
          <a:effectLst>
            <a:outerShdw blurRad="38100" dist="38100" dir="2700000" algn="tl">
              <a:srgbClr val="000000"/>
            </a:outerShdw>
          </a:effectLst>
          <a:latin typeface="+mn-lt"/>
        </a:defRPr>
      </a:lvl2pPr>
      <a:lvl3pPr marL="1611273" indent="-280981" algn="l" rtl="0" eaLnBrk="0" fontAlgn="base" hangingPunct="0">
        <a:spcBef>
          <a:spcPct val="20000"/>
        </a:spcBef>
        <a:spcAft>
          <a:spcPct val="0"/>
        </a:spcAft>
        <a:buClr>
          <a:schemeClr val="accent1"/>
        </a:buClr>
        <a:buSzPct val="80000"/>
        <a:buFont typeface="Wingdings" pitchFamily="2" charset="2"/>
        <a:buChar char="Ø"/>
        <a:defRPr sz="2400">
          <a:solidFill>
            <a:schemeClr val="tx1"/>
          </a:solidFill>
          <a:effectLst>
            <a:outerShdw blurRad="38100" dist="38100" dir="2700000" algn="tl">
              <a:srgbClr val="000000"/>
            </a:outerShdw>
          </a:effectLst>
          <a:latin typeface="+mn-lt"/>
        </a:defRPr>
      </a:lvl3pPr>
      <a:lvl4pPr marL="2276418" indent="-290506" algn="l" rtl="0" eaLnBrk="0" fontAlgn="base" hangingPunct="0">
        <a:spcBef>
          <a:spcPct val="20000"/>
        </a:spcBef>
        <a:spcAft>
          <a:spcPct val="0"/>
        </a:spcAft>
        <a:buClr>
          <a:schemeClr val="tx2"/>
        </a:buClr>
        <a:buSzPct val="65000"/>
        <a:buFont typeface="Wingdings" pitchFamily="2" charset="2"/>
        <a:buChar char="v"/>
        <a:defRPr sz="2400">
          <a:solidFill>
            <a:schemeClr val="tx1"/>
          </a:solidFill>
          <a:effectLst>
            <a:outerShdw blurRad="38100" dist="38100" dir="2700000" algn="tl">
              <a:srgbClr val="000000"/>
            </a:outerShdw>
          </a:effectLst>
          <a:latin typeface="+mn-lt"/>
        </a:defRPr>
      </a:lvl4pPr>
      <a:lvl5pPr marL="2846317" indent="-280981" algn="l" rtl="0" eaLnBrk="0" fontAlgn="base" hangingPunct="0">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5pPr>
      <a:lvl6pPr marL="3304189" indent="-28484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6pPr>
      <a:lvl7pPr marL="3759941" indent="-28484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7pPr>
      <a:lvl8pPr marL="4215691" indent="-28484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8pPr>
      <a:lvl9pPr marL="4671438" indent="-28484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9pPr>
    </p:bodyStyle>
    <p:otherStyle>
      <a:defPPr>
        <a:defRPr lang="en-US"/>
      </a:defPPr>
      <a:lvl1pPr marL="0" algn="l" defTabSz="911499" rtl="0" eaLnBrk="1" latinLnBrk="0" hangingPunct="1">
        <a:defRPr sz="1800" kern="1200">
          <a:solidFill>
            <a:schemeClr val="tx1"/>
          </a:solidFill>
          <a:latin typeface="+mn-lt"/>
          <a:ea typeface="+mn-ea"/>
          <a:cs typeface="+mn-cs"/>
        </a:defRPr>
      </a:lvl1pPr>
      <a:lvl2pPr marL="455747" algn="l" defTabSz="911499" rtl="0" eaLnBrk="1" latinLnBrk="0" hangingPunct="1">
        <a:defRPr sz="1800" kern="1200">
          <a:solidFill>
            <a:schemeClr val="tx1"/>
          </a:solidFill>
          <a:latin typeface="+mn-lt"/>
          <a:ea typeface="+mn-ea"/>
          <a:cs typeface="+mn-cs"/>
        </a:defRPr>
      </a:lvl2pPr>
      <a:lvl3pPr marL="911499" algn="l" defTabSz="911499" rtl="0" eaLnBrk="1" latinLnBrk="0" hangingPunct="1">
        <a:defRPr sz="1800" kern="1200">
          <a:solidFill>
            <a:schemeClr val="tx1"/>
          </a:solidFill>
          <a:latin typeface="+mn-lt"/>
          <a:ea typeface="+mn-ea"/>
          <a:cs typeface="+mn-cs"/>
        </a:defRPr>
      </a:lvl3pPr>
      <a:lvl4pPr marL="1367244" algn="l" defTabSz="911499" rtl="0" eaLnBrk="1" latinLnBrk="0" hangingPunct="1">
        <a:defRPr sz="1800" kern="1200">
          <a:solidFill>
            <a:schemeClr val="tx1"/>
          </a:solidFill>
          <a:latin typeface="+mn-lt"/>
          <a:ea typeface="+mn-ea"/>
          <a:cs typeface="+mn-cs"/>
        </a:defRPr>
      </a:lvl4pPr>
      <a:lvl5pPr marL="1823001" algn="l" defTabSz="911499" rtl="0" eaLnBrk="1" latinLnBrk="0" hangingPunct="1">
        <a:defRPr sz="1800" kern="1200">
          <a:solidFill>
            <a:schemeClr val="tx1"/>
          </a:solidFill>
          <a:latin typeface="+mn-lt"/>
          <a:ea typeface="+mn-ea"/>
          <a:cs typeface="+mn-cs"/>
        </a:defRPr>
      </a:lvl5pPr>
      <a:lvl6pPr marL="2278751" algn="l" defTabSz="911499" rtl="0" eaLnBrk="1" latinLnBrk="0" hangingPunct="1">
        <a:defRPr sz="1800" kern="1200">
          <a:solidFill>
            <a:schemeClr val="tx1"/>
          </a:solidFill>
          <a:latin typeface="+mn-lt"/>
          <a:ea typeface="+mn-ea"/>
          <a:cs typeface="+mn-cs"/>
        </a:defRPr>
      </a:lvl6pPr>
      <a:lvl7pPr marL="2734496" algn="l" defTabSz="911499" rtl="0" eaLnBrk="1" latinLnBrk="0" hangingPunct="1">
        <a:defRPr sz="1800" kern="1200">
          <a:solidFill>
            <a:schemeClr val="tx1"/>
          </a:solidFill>
          <a:latin typeface="+mn-lt"/>
          <a:ea typeface="+mn-ea"/>
          <a:cs typeface="+mn-cs"/>
        </a:defRPr>
      </a:lvl7pPr>
      <a:lvl8pPr marL="3190251" algn="l" defTabSz="911499" rtl="0" eaLnBrk="1" latinLnBrk="0" hangingPunct="1">
        <a:defRPr sz="1800" kern="1200">
          <a:solidFill>
            <a:schemeClr val="tx1"/>
          </a:solidFill>
          <a:latin typeface="+mn-lt"/>
          <a:ea typeface="+mn-ea"/>
          <a:cs typeface="+mn-cs"/>
        </a:defRPr>
      </a:lvl8pPr>
      <a:lvl9pPr marL="3646008" algn="l" defTabSz="91149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87C5647-8E67-7E45-8049-FE5DE26A5093}"/>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74" tIns="45636" rIns="91274" bIns="45636" numCol="1" anchor="ctr" anchorCtr="0" compatLnSpc="1">
            <a:prstTxWarp prst="textNoShape">
              <a:avLst/>
            </a:prstTxWarp>
          </a:bodyPr>
          <a:lstStyle/>
          <a:p>
            <a:pPr lvl="0"/>
            <a:r>
              <a:rPr lang="en-US" altLang="en-US"/>
              <a:t>Click to edit Master title style</a:t>
            </a:r>
          </a:p>
        </p:txBody>
      </p:sp>
      <p:sp>
        <p:nvSpPr>
          <p:cNvPr id="15363" name="Rectangle 3">
            <a:extLst>
              <a:ext uri="{FF2B5EF4-FFF2-40B4-BE49-F238E27FC236}">
                <a16:creationId xmlns:a16="http://schemas.microsoft.com/office/drawing/2014/main" id="{64FA1268-CCE6-534A-94E3-3F95B4927BC0}"/>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74" tIns="45636" rIns="91274" bIns="4563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03ADC4-B8D7-164A-AA7C-2333749676DC}"/>
              </a:ext>
            </a:extLst>
          </p:cNvPr>
          <p:cNvSpPr>
            <a:spLocks noGrp="1" noChangeArrowheads="1"/>
          </p:cNvSpPr>
          <p:nvPr>
            <p:ph type="dt" sz="half" idx="2"/>
          </p:nvPr>
        </p:nvSpPr>
        <p:spPr bwMode="auto">
          <a:xfrm>
            <a:off x="457200" y="6245225"/>
            <a:ext cx="2133600" cy="476251"/>
          </a:xfrm>
          <a:prstGeom prst="rect">
            <a:avLst/>
          </a:prstGeom>
          <a:noFill/>
          <a:ln>
            <a:noFill/>
          </a:ln>
          <a:effectLst/>
        </p:spPr>
        <p:txBody>
          <a:bodyPr vert="horz" wrap="square" lIns="91274" tIns="45636" rIns="91274" bIns="45636" numCol="1" anchor="t" anchorCtr="0" compatLnSpc="1">
            <a:prstTxWarp prst="textNoShape">
              <a:avLst/>
            </a:prstTxWarp>
          </a:bodyPr>
          <a:lstStyle>
            <a:lvl1pPr algn="l">
              <a:defRPr sz="1400">
                <a:solidFill>
                  <a:srgbClr val="000000"/>
                </a:solidFill>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0268DC27-BA2C-0849-A460-6C608802B6DF}"/>
              </a:ext>
            </a:extLst>
          </p:cNvPr>
          <p:cNvSpPr>
            <a:spLocks noGrp="1" noChangeArrowheads="1"/>
          </p:cNvSpPr>
          <p:nvPr>
            <p:ph type="ftr" sz="quarter" idx="3"/>
          </p:nvPr>
        </p:nvSpPr>
        <p:spPr bwMode="auto">
          <a:xfrm>
            <a:off x="3124200" y="6245225"/>
            <a:ext cx="2895600" cy="476251"/>
          </a:xfrm>
          <a:prstGeom prst="rect">
            <a:avLst/>
          </a:prstGeom>
          <a:noFill/>
          <a:ln>
            <a:noFill/>
          </a:ln>
          <a:effectLst/>
        </p:spPr>
        <p:txBody>
          <a:bodyPr vert="horz" wrap="square" lIns="91274" tIns="45636" rIns="91274" bIns="45636"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359C4A4E-3A21-C54F-9072-22FB136403E5}"/>
              </a:ext>
            </a:extLst>
          </p:cNvPr>
          <p:cNvSpPr>
            <a:spLocks noGrp="1" noChangeArrowheads="1"/>
          </p:cNvSpPr>
          <p:nvPr>
            <p:ph type="sldNum" sz="quarter" idx="4"/>
          </p:nvPr>
        </p:nvSpPr>
        <p:spPr bwMode="auto">
          <a:xfrm>
            <a:off x="6553200" y="6245225"/>
            <a:ext cx="2133600" cy="476251"/>
          </a:xfrm>
          <a:prstGeom prst="rect">
            <a:avLst/>
          </a:prstGeom>
          <a:noFill/>
          <a:ln>
            <a:noFill/>
          </a:ln>
          <a:effectLst/>
        </p:spPr>
        <p:txBody>
          <a:bodyPr vert="horz" wrap="square" lIns="91274" tIns="45636" rIns="91274" bIns="45636" numCol="1" anchor="t" anchorCtr="0" compatLnSpc="1">
            <a:prstTxWarp prst="textNoShape">
              <a:avLst/>
            </a:prstTxWarp>
          </a:bodyPr>
          <a:lstStyle>
            <a:lvl1pPr algn="r">
              <a:defRPr sz="1400">
                <a:solidFill>
                  <a:srgbClr val="000000"/>
                </a:solidFill>
                <a:latin typeface="Arial" panose="020B0604020202020204" pitchFamily="34" charset="0"/>
                <a:ea typeface="MS PGothic" panose="020B0600070205080204" pitchFamily="34" charset="-128"/>
                <a:cs typeface="Arial" panose="020B0604020202020204" pitchFamily="34" charset="0"/>
              </a:defRPr>
            </a:lvl1pPr>
          </a:lstStyle>
          <a:p>
            <a:fld id="{308AA58C-271B-B245-B4B1-222C7BB9B62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544" r:id="rId1"/>
    <p:sldLayoutId id="2147500545" r:id="rId2"/>
    <p:sldLayoutId id="2147500546" r:id="rId3"/>
    <p:sldLayoutId id="2147500547" r:id="rId4"/>
    <p:sldLayoutId id="2147500548" r:id="rId5"/>
    <p:sldLayoutId id="2147500549" r:id="rId6"/>
    <p:sldLayoutId id="2147500550" r:id="rId7"/>
    <p:sldLayoutId id="2147500551" r:id="rId8"/>
    <p:sldLayoutId id="2147500552" r:id="rId9"/>
    <p:sldLayoutId id="2147500553" r:id="rId10"/>
    <p:sldLayoutId id="2147500554"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Geneva" charset="0"/>
        </a:defRPr>
      </a:lvl1pPr>
      <a:lvl2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2pPr>
      <a:lvl3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3pPr>
      <a:lvl4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4pPr>
      <a:lvl5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5pPr>
      <a:lvl6pPr marL="456365" algn="ctr" rtl="0" fontAlgn="base">
        <a:spcBef>
          <a:spcPct val="0"/>
        </a:spcBef>
        <a:spcAft>
          <a:spcPct val="0"/>
        </a:spcAft>
        <a:defRPr sz="4400">
          <a:solidFill>
            <a:schemeClr val="tx2"/>
          </a:solidFill>
          <a:latin typeface="Arial" charset="0"/>
        </a:defRPr>
      </a:lvl6pPr>
      <a:lvl7pPr marL="912732" algn="ctr" rtl="0" fontAlgn="base">
        <a:spcBef>
          <a:spcPct val="0"/>
        </a:spcBef>
        <a:spcAft>
          <a:spcPct val="0"/>
        </a:spcAft>
        <a:defRPr sz="4400">
          <a:solidFill>
            <a:schemeClr val="tx2"/>
          </a:solidFill>
          <a:latin typeface="Arial" charset="0"/>
        </a:defRPr>
      </a:lvl7pPr>
      <a:lvl8pPr marL="1369094" algn="ctr" rtl="0" fontAlgn="base">
        <a:spcBef>
          <a:spcPct val="0"/>
        </a:spcBef>
        <a:spcAft>
          <a:spcPct val="0"/>
        </a:spcAft>
        <a:defRPr sz="4400">
          <a:solidFill>
            <a:schemeClr val="tx2"/>
          </a:solidFill>
          <a:latin typeface="Arial" charset="0"/>
        </a:defRPr>
      </a:lvl8pPr>
      <a:lvl9pPr marL="1825465" algn="ctr" rtl="0" fontAlgn="base">
        <a:spcBef>
          <a:spcPct val="0"/>
        </a:spcBef>
        <a:spcAft>
          <a:spcPct val="0"/>
        </a:spcAft>
        <a:defRPr sz="4400">
          <a:solidFill>
            <a:schemeClr val="tx2"/>
          </a:solidFill>
          <a:latin typeface="Arial" charset="0"/>
        </a:defRPr>
      </a:lvl9pPr>
    </p:titleStyle>
    <p:bodyStyle>
      <a:lvl1pPr marL="339717" indent="-339717" algn="l" rtl="0" eaLnBrk="0" fontAlgn="base" hangingPunct="0">
        <a:spcBef>
          <a:spcPct val="20000"/>
        </a:spcBef>
        <a:spcAft>
          <a:spcPct val="0"/>
        </a:spcAft>
        <a:buChar char="•"/>
        <a:defRPr sz="3200">
          <a:solidFill>
            <a:schemeClr val="tx1"/>
          </a:solidFill>
          <a:latin typeface="+mn-lt"/>
          <a:ea typeface="MS PGothic" pitchFamily="34" charset="-128"/>
          <a:cs typeface="Geneva" charset="0"/>
        </a:defRPr>
      </a:lvl1pPr>
      <a:lvl2pPr marL="739756" indent="-282568" algn="l" rtl="0" eaLnBrk="0" fontAlgn="base" hangingPunct="0">
        <a:spcBef>
          <a:spcPct val="20000"/>
        </a:spcBef>
        <a:spcAft>
          <a:spcPct val="0"/>
        </a:spcAft>
        <a:buChar char="–"/>
        <a:defRPr sz="2800">
          <a:solidFill>
            <a:schemeClr val="tx1"/>
          </a:solidFill>
          <a:latin typeface="+mn-lt"/>
          <a:ea typeface="Geneva" charset="-128"/>
          <a:cs typeface="Geneva" charset="0"/>
        </a:defRPr>
      </a:lvl2pPr>
      <a:lvl3pPr marL="1138210" indent="-225420" algn="l" rtl="0" eaLnBrk="0" fontAlgn="base" hangingPunct="0">
        <a:spcBef>
          <a:spcPct val="20000"/>
        </a:spcBef>
        <a:spcAft>
          <a:spcPct val="0"/>
        </a:spcAft>
        <a:buChar char="•"/>
        <a:defRPr sz="2400">
          <a:solidFill>
            <a:schemeClr val="tx1"/>
          </a:solidFill>
          <a:latin typeface="+mn-lt"/>
          <a:ea typeface="Geneva" charset="-128"/>
          <a:cs typeface="Geneva" charset="0"/>
        </a:defRPr>
      </a:lvl3pPr>
      <a:lvl4pPr marL="1595399" indent="-225420" algn="l" rtl="0" eaLnBrk="0" fontAlgn="base" hangingPunct="0">
        <a:spcBef>
          <a:spcPct val="20000"/>
        </a:spcBef>
        <a:spcAft>
          <a:spcPct val="0"/>
        </a:spcAft>
        <a:buChar char="–"/>
        <a:defRPr sz="2000">
          <a:solidFill>
            <a:schemeClr val="tx1"/>
          </a:solidFill>
          <a:latin typeface="+mn-lt"/>
          <a:ea typeface="Geneva" charset="-128"/>
          <a:cs typeface="Geneva" charset="0"/>
        </a:defRPr>
      </a:lvl4pPr>
      <a:lvl5pPr marL="2052587" indent="-225420" algn="l" rtl="0" eaLnBrk="0" fontAlgn="base" hangingPunct="0">
        <a:spcBef>
          <a:spcPct val="20000"/>
        </a:spcBef>
        <a:spcAft>
          <a:spcPct val="0"/>
        </a:spcAft>
        <a:buChar char="»"/>
        <a:defRPr sz="2000">
          <a:solidFill>
            <a:schemeClr val="tx1"/>
          </a:solidFill>
          <a:latin typeface="+mn-lt"/>
          <a:ea typeface="Geneva" charset="-128"/>
          <a:cs typeface="Geneva" charset="0"/>
        </a:defRPr>
      </a:lvl5pPr>
      <a:lvl6pPr marL="2510015" indent="-228182" algn="l" rtl="0" fontAlgn="base">
        <a:spcBef>
          <a:spcPct val="20000"/>
        </a:spcBef>
        <a:spcAft>
          <a:spcPct val="0"/>
        </a:spcAft>
        <a:buChar char="»"/>
        <a:defRPr sz="2000">
          <a:solidFill>
            <a:schemeClr val="tx1"/>
          </a:solidFill>
          <a:latin typeface="+mn-lt"/>
        </a:defRPr>
      </a:lvl6pPr>
      <a:lvl7pPr marL="2966381" indent="-228182" algn="l" rtl="0" fontAlgn="base">
        <a:spcBef>
          <a:spcPct val="20000"/>
        </a:spcBef>
        <a:spcAft>
          <a:spcPct val="0"/>
        </a:spcAft>
        <a:buChar char="»"/>
        <a:defRPr sz="2000">
          <a:solidFill>
            <a:schemeClr val="tx1"/>
          </a:solidFill>
          <a:latin typeface="+mn-lt"/>
        </a:defRPr>
      </a:lvl7pPr>
      <a:lvl8pPr marL="3422745" indent="-228182" algn="l" rtl="0" fontAlgn="base">
        <a:spcBef>
          <a:spcPct val="20000"/>
        </a:spcBef>
        <a:spcAft>
          <a:spcPct val="0"/>
        </a:spcAft>
        <a:buChar char="»"/>
        <a:defRPr sz="2000">
          <a:solidFill>
            <a:schemeClr val="tx1"/>
          </a:solidFill>
          <a:latin typeface="+mn-lt"/>
        </a:defRPr>
      </a:lvl8pPr>
      <a:lvl9pPr marL="3879110" indent="-228182" algn="l" rtl="0" fontAlgn="base">
        <a:spcBef>
          <a:spcPct val="20000"/>
        </a:spcBef>
        <a:spcAft>
          <a:spcPct val="0"/>
        </a:spcAft>
        <a:buChar char="»"/>
        <a:defRPr sz="2000">
          <a:solidFill>
            <a:schemeClr val="tx1"/>
          </a:solidFill>
          <a:latin typeface="+mn-lt"/>
        </a:defRPr>
      </a:lvl9pPr>
    </p:bodyStyle>
    <p:otherStyle>
      <a:defPPr>
        <a:defRPr lang="en-US"/>
      </a:defPPr>
      <a:lvl1pPr marL="0" algn="l" defTabSz="912732" rtl="0" eaLnBrk="1" latinLnBrk="0" hangingPunct="1">
        <a:defRPr sz="1800" kern="1200">
          <a:solidFill>
            <a:schemeClr val="tx1"/>
          </a:solidFill>
          <a:latin typeface="+mn-lt"/>
          <a:ea typeface="+mn-ea"/>
          <a:cs typeface="+mn-cs"/>
        </a:defRPr>
      </a:lvl1pPr>
      <a:lvl2pPr marL="456365" algn="l" defTabSz="912732" rtl="0" eaLnBrk="1" latinLnBrk="0" hangingPunct="1">
        <a:defRPr sz="1800" kern="1200">
          <a:solidFill>
            <a:schemeClr val="tx1"/>
          </a:solidFill>
          <a:latin typeface="+mn-lt"/>
          <a:ea typeface="+mn-ea"/>
          <a:cs typeface="+mn-cs"/>
        </a:defRPr>
      </a:lvl2pPr>
      <a:lvl3pPr marL="912732" algn="l" defTabSz="912732" rtl="0" eaLnBrk="1" latinLnBrk="0" hangingPunct="1">
        <a:defRPr sz="1800" kern="1200">
          <a:solidFill>
            <a:schemeClr val="tx1"/>
          </a:solidFill>
          <a:latin typeface="+mn-lt"/>
          <a:ea typeface="+mn-ea"/>
          <a:cs typeface="+mn-cs"/>
        </a:defRPr>
      </a:lvl3pPr>
      <a:lvl4pPr marL="1369094" algn="l" defTabSz="912732" rtl="0" eaLnBrk="1" latinLnBrk="0" hangingPunct="1">
        <a:defRPr sz="1800" kern="1200">
          <a:solidFill>
            <a:schemeClr val="tx1"/>
          </a:solidFill>
          <a:latin typeface="+mn-lt"/>
          <a:ea typeface="+mn-ea"/>
          <a:cs typeface="+mn-cs"/>
        </a:defRPr>
      </a:lvl4pPr>
      <a:lvl5pPr marL="1825465" algn="l" defTabSz="912732" rtl="0" eaLnBrk="1" latinLnBrk="0" hangingPunct="1">
        <a:defRPr sz="1800" kern="1200">
          <a:solidFill>
            <a:schemeClr val="tx1"/>
          </a:solidFill>
          <a:latin typeface="+mn-lt"/>
          <a:ea typeface="+mn-ea"/>
          <a:cs typeface="+mn-cs"/>
        </a:defRPr>
      </a:lvl5pPr>
      <a:lvl6pPr marL="2281831" algn="l" defTabSz="912732" rtl="0" eaLnBrk="1" latinLnBrk="0" hangingPunct="1">
        <a:defRPr sz="1800" kern="1200">
          <a:solidFill>
            <a:schemeClr val="tx1"/>
          </a:solidFill>
          <a:latin typeface="+mn-lt"/>
          <a:ea typeface="+mn-ea"/>
          <a:cs typeface="+mn-cs"/>
        </a:defRPr>
      </a:lvl6pPr>
      <a:lvl7pPr marL="2738192" algn="l" defTabSz="912732" rtl="0" eaLnBrk="1" latinLnBrk="0" hangingPunct="1">
        <a:defRPr sz="1800" kern="1200">
          <a:solidFill>
            <a:schemeClr val="tx1"/>
          </a:solidFill>
          <a:latin typeface="+mn-lt"/>
          <a:ea typeface="+mn-ea"/>
          <a:cs typeface="+mn-cs"/>
        </a:defRPr>
      </a:lvl7pPr>
      <a:lvl8pPr marL="3194563" algn="l" defTabSz="912732" rtl="0" eaLnBrk="1" latinLnBrk="0" hangingPunct="1">
        <a:defRPr sz="1800" kern="1200">
          <a:solidFill>
            <a:schemeClr val="tx1"/>
          </a:solidFill>
          <a:latin typeface="+mn-lt"/>
          <a:ea typeface="+mn-ea"/>
          <a:cs typeface="+mn-cs"/>
        </a:defRPr>
      </a:lvl8pPr>
      <a:lvl9pPr marL="3650930" algn="l" defTabSz="91273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4E44DB9-3B15-1E4A-8BF3-AE1879C249D4}"/>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ctr" anchorCtr="0" compatLnSpc="1">
            <a:prstTxWarp prst="textNoShape">
              <a:avLst/>
            </a:prstTxWarp>
          </a:bodyPr>
          <a:lstStyle/>
          <a:p>
            <a:pPr lvl="0"/>
            <a:r>
              <a:rPr lang="en-US" altLang="en-US"/>
              <a:t>Click to edit Master title style</a:t>
            </a:r>
          </a:p>
        </p:txBody>
      </p:sp>
      <p:sp>
        <p:nvSpPr>
          <p:cNvPr id="16387" name="Rectangle 3">
            <a:extLst>
              <a:ext uri="{FF2B5EF4-FFF2-40B4-BE49-F238E27FC236}">
                <a16:creationId xmlns:a16="http://schemas.microsoft.com/office/drawing/2014/main" id="{6D1F644C-6D33-1043-8E1B-E5C665B54D1F}"/>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8E1A26A-FE9C-7A48-B366-0974FCC38F2F}"/>
              </a:ext>
            </a:extLst>
          </p:cNvPr>
          <p:cNvSpPr>
            <a:spLocks noGrp="1" noChangeArrowheads="1"/>
          </p:cNvSpPr>
          <p:nvPr>
            <p:ph type="dt" sz="half" idx="2"/>
          </p:nvPr>
        </p:nvSpPr>
        <p:spPr bwMode="auto">
          <a:xfrm>
            <a:off x="457200" y="6245225"/>
            <a:ext cx="2133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l">
              <a:defRPr sz="1400">
                <a:solidFill>
                  <a:srgbClr val="000000"/>
                </a:solidFill>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C9BCC686-BDA2-8A4E-A1FC-8649BF0689BD}"/>
              </a:ext>
            </a:extLst>
          </p:cNvPr>
          <p:cNvSpPr>
            <a:spLocks noGrp="1" noChangeArrowheads="1"/>
          </p:cNvSpPr>
          <p:nvPr>
            <p:ph type="ftr" sz="quarter" idx="3"/>
          </p:nvPr>
        </p:nvSpPr>
        <p:spPr bwMode="auto">
          <a:xfrm>
            <a:off x="3124200" y="6245225"/>
            <a:ext cx="2895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36D148E0-B564-4A47-9E91-EFE8DCAC92E1}"/>
              </a:ext>
            </a:extLst>
          </p:cNvPr>
          <p:cNvSpPr>
            <a:spLocks noGrp="1" noChangeArrowheads="1"/>
          </p:cNvSpPr>
          <p:nvPr>
            <p:ph type="sldNum" sz="quarter" idx="4"/>
          </p:nvPr>
        </p:nvSpPr>
        <p:spPr bwMode="auto">
          <a:xfrm>
            <a:off x="6553200" y="6245225"/>
            <a:ext cx="2133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r">
              <a:defRPr sz="1400">
                <a:solidFill>
                  <a:srgbClr val="000000"/>
                </a:solidFill>
                <a:latin typeface="Arial" panose="020B0604020202020204" pitchFamily="34" charset="0"/>
                <a:ea typeface="MS PGothic" panose="020B0600070205080204" pitchFamily="34" charset="-128"/>
              </a:defRPr>
            </a:lvl1pPr>
          </a:lstStyle>
          <a:p>
            <a:fld id="{B8F4F8E0-C447-344F-BBCD-266A22C493B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555" r:id="rId1"/>
    <p:sldLayoutId id="2147500556" r:id="rId2"/>
    <p:sldLayoutId id="2147500557" r:id="rId3"/>
    <p:sldLayoutId id="2147500558" r:id="rId4"/>
    <p:sldLayoutId id="2147500559" r:id="rId5"/>
    <p:sldLayoutId id="2147500560" r:id="rId6"/>
    <p:sldLayoutId id="2147500561" r:id="rId7"/>
    <p:sldLayoutId id="2147500562" r:id="rId8"/>
    <p:sldLayoutId id="2147500563" r:id="rId9"/>
    <p:sldLayoutId id="2147500564" r:id="rId10"/>
    <p:sldLayoutId id="2147500565"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Geneva" charset="0"/>
        </a:defRPr>
      </a:lvl1pPr>
      <a:lvl2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2pPr>
      <a:lvl3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3pPr>
      <a:lvl4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4pPr>
      <a:lvl5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5pPr>
      <a:lvl6pPr marL="456502" algn="ctr" rtl="0" fontAlgn="base">
        <a:spcBef>
          <a:spcPct val="0"/>
        </a:spcBef>
        <a:spcAft>
          <a:spcPct val="0"/>
        </a:spcAft>
        <a:defRPr sz="4400">
          <a:solidFill>
            <a:schemeClr val="tx2"/>
          </a:solidFill>
          <a:latin typeface="Arial" charset="0"/>
        </a:defRPr>
      </a:lvl6pPr>
      <a:lvl7pPr marL="913005" algn="ctr" rtl="0" fontAlgn="base">
        <a:spcBef>
          <a:spcPct val="0"/>
        </a:spcBef>
        <a:spcAft>
          <a:spcPct val="0"/>
        </a:spcAft>
        <a:defRPr sz="4400">
          <a:solidFill>
            <a:schemeClr val="tx2"/>
          </a:solidFill>
          <a:latin typeface="Arial" charset="0"/>
        </a:defRPr>
      </a:lvl7pPr>
      <a:lvl8pPr marL="1369506" algn="ctr" rtl="0" fontAlgn="base">
        <a:spcBef>
          <a:spcPct val="0"/>
        </a:spcBef>
        <a:spcAft>
          <a:spcPct val="0"/>
        </a:spcAft>
        <a:defRPr sz="4400">
          <a:solidFill>
            <a:schemeClr val="tx2"/>
          </a:solidFill>
          <a:latin typeface="Arial" charset="0"/>
        </a:defRPr>
      </a:lvl8pPr>
      <a:lvl9pPr marL="1826013" algn="ctr" rtl="0" fontAlgn="base">
        <a:spcBef>
          <a:spcPct val="0"/>
        </a:spcBef>
        <a:spcAft>
          <a:spcPct val="0"/>
        </a:spcAft>
        <a:defRPr sz="4400">
          <a:solidFill>
            <a:schemeClr val="tx2"/>
          </a:solidFill>
          <a:latin typeface="Arial" charset="0"/>
        </a:defRPr>
      </a:lvl9pPr>
    </p:titleStyle>
    <p:bodyStyle>
      <a:lvl1pPr marL="341305" indent="-341305" algn="l" rtl="0" eaLnBrk="0" fontAlgn="base" hangingPunct="0">
        <a:spcBef>
          <a:spcPct val="20000"/>
        </a:spcBef>
        <a:spcAft>
          <a:spcPct val="0"/>
        </a:spcAft>
        <a:buChar char="•"/>
        <a:defRPr sz="3200">
          <a:solidFill>
            <a:schemeClr val="tx1"/>
          </a:solidFill>
          <a:latin typeface="+mn-lt"/>
          <a:ea typeface="MS PGothic" pitchFamily="34" charset="-128"/>
          <a:cs typeface="Geneva" charset="0"/>
        </a:defRPr>
      </a:lvl1pPr>
      <a:lvl2pPr marL="741344" indent="-284156" algn="l" rtl="0" eaLnBrk="0" fontAlgn="base" hangingPunct="0">
        <a:spcBef>
          <a:spcPct val="20000"/>
        </a:spcBef>
        <a:spcAft>
          <a:spcPct val="0"/>
        </a:spcAft>
        <a:buChar char="–"/>
        <a:defRPr sz="2800">
          <a:solidFill>
            <a:schemeClr val="tx1"/>
          </a:solidFill>
          <a:latin typeface="+mn-lt"/>
          <a:ea typeface="Geneva" charset="-128"/>
          <a:cs typeface="Geneva" charset="0"/>
        </a:defRPr>
      </a:lvl2pPr>
      <a:lvl3pPr marL="1139797" indent="-227008" algn="l" rtl="0" eaLnBrk="0" fontAlgn="base" hangingPunct="0">
        <a:spcBef>
          <a:spcPct val="20000"/>
        </a:spcBef>
        <a:spcAft>
          <a:spcPct val="0"/>
        </a:spcAft>
        <a:buChar char="•"/>
        <a:defRPr sz="2400">
          <a:solidFill>
            <a:schemeClr val="tx1"/>
          </a:solidFill>
          <a:latin typeface="+mn-lt"/>
          <a:ea typeface="Geneva" charset="-128"/>
          <a:cs typeface="Geneva" charset="0"/>
        </a:defRPr>
      </a:lvl3pPr>
      <a:lvl4pPr marL="1596985" indent="-227008" algn="l" rtl="0" eaLnBrk="0" fontAlgn="base" hangingPunct="0">
        <a:spcBef>
          <a:spcPct val="20000"/>
        </a:spcBef>
        <a:spcAft>
          <a:spcPct val="0"/>
        </a:spcAft>
        <a:buChar char="–"/>
        <a:defRPr sz="2000">
          <a:solidFill>
            <a:schemeClr val="tx1"/>
          </a:solidFill>
          <a:latin typeface="+mn-lt"/>
          <a:ea typeface="Geneva" charset="-128"/>
          <a:cs typeface="Geneva" charset="0"/>
        </a:defRPr>
      </a:lvl4pPr>
      <a:lvl5pPr marL="2054174" indent="-227008" algn="l" rtl="0" eaLnBrk="0" fontAlgn="base" hangingPunct="0">
        <a:spcBef>
          <a:spcPct val="20000"/>
        </a:spcBef>
        <a:spcAft>
          <a:spcPct val="0"/>
        </a:spcAft>
        <a:buChar char="»"/>
        <a:defRPr sz="2000">
          <a:solidFill>
            <a:schemeClr val="tx1"/>
          </a:solidFill>
          <a:latin typeface="+mn-lt"/>
          <a:ea typeface="Geneva" charset="-128"/>
          <a:cs typeface="Geneva" charset="0"/>
        </a:defRPr>
      </a:lvl5pPr>
      <a:lvl6pPr marL="2510768" indent="-228250" algn="l" rtl="0" fontAlgn="base">
        <a:spcBef>
          <a:spcPct val="20000"/>
        </a:spcBef>
        <a:spcAft>
          <a:spcPct val="0"/>
        </a:spcAft>
        <a:buChar char="»"/>
        <a:defRPr sz="2000">
          <a:solidFill>
            <a:schemeClr val="tx1"/>
          </a:solidFill>
          <a:latin typeface="+mn-lt"/>
        </a:defRPr>
      </a:lvl6pPr>
      <a:lvl7pPr marL="2967270" indent="-228250" algn="l" rtl="0" fontAlgn="base">
        <a:spcBef>
          <a:spcPct val="20000"/>
        </a:spcBef>
        <a:spcAft>
          <a:spcPct val="0"/>
        </a:spcAft>
        <a:buChar char="»"/>
        <a:defRPr sz="2000">
          <a:solidFill>
            <a:schemeClr val="tx1"/>
          </a:solidFill>
          <a:latin typeface="+mn-lt"/>
        </a:defRPr>
      </a:lvl7pPr>
      <a:lvl8pPr marL="3423773" indent="-228250" algn="l" rtl="0" fontAlgn="base">
        <a:spcBef>
          <a:spcPct val="20000"/>
        </a:spcBef>
        <a:spcAft>
          <a:spcPct val="0"/>
        </a:spcAft>
        <a:buChar char="»"/>
        <a:defRPr sz="2000">
          <a:solidFill>
            <a:schemeClr val="tx1"/>
          </a:solidFill>
          <a:latin typeface="+mn-lt"/>
        </a:defRPr>
      </a:lvl8pPr>
      <a:lvl9pPr marL="3880275" indent="-22825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005" rtl="0" eaLnBrk="1" latinLnBrk="0" hangingPunct="1">
        <a:defRPr sz="1800" kern="1200">
          <a:solidFill>
            <a:schemeClr val="tx1"/>
          </a:solidFill>
          <a:latin typeface="+mn-lt"/>
          <a:ea typeface="+mn-ea"/>
          <a:cs typeface="+mn-cs"/>
        </a:defRPr>
      </a:lvl1pPr>
      <a:lvl2pPr marL="456502" algn="l" defTabSz="913005" rtl="0" eaLnBrk="1" latinLnBrk="0" hangingPunct="1">
        <a:defRPr sz="1800" kern="1200">
          <a:solidFill>
            <a:schemeClr val="tx1"/>
          </a:solidFill>
          <a:latin typeface="+mn-lt"/>
          <a:ea typeface="+mn-ea"/>
          <a:cs typeface="+mn-cs"/>
        </a:defRPr>
      </a:lvl2pPr>
      <a:lvl3pPr marL="913005" algn="l" defTabSz="913005" rtl="0" eaLnBrk="1" latinLnBrk="0" hangingPunct="1">
        <a:defRPr sz="1800" kern="1200">
          <a:solidFill>
            <a:schemeClr val="tx1"/>
          </a:solidFill>
          <a:latin typeface="+mn-lt"/>
          <a:ea typeface="+mn-ea"/>
          <a:cs typeface="+mn-cs"/>
        </a:defRPr>
      </a:lvl3pPr>
      <a:lvl4pPr marL="1369506" algn="l" defTabSz="913005" rtl="0" eaLnBrk="1" latinLnBrk="0" hangingPunct="1">
        <a:defRPr sz="1800" kern="1200">
          <a:solidFill>
            <a:schemeClr val="tx1"/>
          </a:solidFill>
          <a:latin typeface="+mn-lt"/>
          <a:ea typeface="+mn-ea"/>
          <a:cs typeface="+mn-cs"/>
        </a:defRPr>
      </a:lvl4pPr>
      <a:lvl5pPr marL="1826013" algn="l" defTabSz="913005" rtl="0" eaLnBrk="1" latinLnBrk="0" hangingPunct="1">
        <a:defRPr sz="1800" kern="1200">
          <a:solidFill>
            <a:schemeClr val="tx1"/>
          </a:solidFill>
          <a:latin typeface="+mn-lt"/>
          <a:ea typeface="+mn-ea"/>
          <a:cs typeface="+mn-cs"/>
        </a:defRPr>
      </a:lvl5pPr>
      <a:lvl6pPr marL="2282515" algn="l" defTabSz="913005" rtl="0" eaLnBrk="1" latinLnBrk="0" hangingPunct="1">
        <a:defRPr sz="1800" kern="1200">
          <a:solidFill>
            <a:schemeClr val="tx1"/>
          </a:solidFill>
          <a:latin typeface="+mn-lt"/>
          <a:ea typeface="+mn-ea"/>
          <a:cs typeface="+mn-cs"/>
        </a:defRPr>
      </a:lvl6pPr>
      <a:lvl7pPr marL="2739014" algn="l" defTabSz="913005" rtl="0" eaLnBrk="1" latinLnBrk="0" hangingPunct="1">
        <a:defRPr sz="1800" kern="1200">
          <a:solidFill>
            <a:schemeClr val="tx1"/>
          </a:solidFill>
          <a:latin typeface="+mn-lt"/>
          <a:ea typeface="+mn-ea"/>
          <a:cs typeface="+mn-cs"/>
        </a:defRPr>
      </a:lvl7pPr>
      <a:lvl8pPr marL="3195521" algn="l" defTabSz="913005" rtl="0" eaLnBrk="1" latinLnBrk="0" hangingPunct="1">
        <a:defRPr sz="1800" kern="1200">
          <a:solidFill>
            <a:schemeClr val="tx1"/>
          </a:solidFill>
          <a:latin typeface="+mn-lt"/>
          <a:ea typeface="+mn-ea"/>
          <a:cs typeface="+mn-cs"/>
        </a:defRPr>
      </a:lvl8pPr>
      <a:lvl9pPr marL="3652026" algn="l" defTabSz="91300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27"/>
          <a:srcRect/>
          <a:stretch>
            <a:fillRect/>
          </a:stretch>
        </a:blipFill>
        <a:effectLst/>
      </p:bgPr>
    </p:bg>
    <p:spTree>
      <p:nvGrpSpPr>
        <p:cNvPr id="1" name=""/>
        <p:cNvGrpSpPr/>
        <p:nvPr/>
      </p:nvGrpSpPr>
      <p:grpSpPr>
        <a:xfrm>
          <a:off x="0" y="0"/>
          <a:ext cx="0" cy="0"/>
          <a:chOff x="0" y="0"/>
          <a:chExt cx="0" cy="0"/>
        </a:xfrm>
      </p:grpSpPr>
      <p:sp>
        <p:nvSpPr>
          <p:cNvPr id="17410" name="Title Placeholder 1">
            <a:extLst>
              <a:ext uri="{FF2B5EF4-FFF2-40B4-BE49-F238E27FC236}">
                <a16:creationId xmlns:a16="http://schemas.microsoft.com/office/drawing/2014/main" id="{1196E575-4AE7-3F43-B888-1195E5B1AB9A}"/>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ctr" anchorCtr="0" compatLnSpc="1">
            <a:prstTxWarp prst="textNoShape">
              <a:avLst/>
            </a:prstTxWarp>
          </a:bodyPr>
          <a:lstStyle/>
          <a:p>
            <a:pPr lvl="0"/>
            <a:r>
              <a:rPr lang="en-US" altLang="en-US"/>
              <a:t>Click to edit Master title style</a:t>
            </a:r>
            <a:endParaRPr lang="en-GB" altLang="en-US"/>
          </a:p>
        </p:txBody>
      </p:sp>
      <p:sp>
        <p:nvSpPr>
          <p:cNvPr id="17411" name="Text Placeholder 2">
            <a:extLst>
              <a:ext uri="{FF2B5EF4-FFF2-40B4-BE49-F238E27FC236}">
                <a16:creationId xmlns:a16="http://schemas.microsoft.com/office/drawing/2014/main" id="{DA1B2B00-8705-2C45-B833-4BCF9847F0A0}"/>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5" name="Footer Placeholder 4">
            <a:extLst>
              <a:ext uri="{FF2B5EF4-FFF2-40B4-BE49-F238E27FC236}">
                <a16:creationId xmlns:a16="http://schemas.microsoft.com/office/drawing/2014/main" id="{31AA2070-7C82-034E-B682-3F4832F37238}"/>
              </a:ext>
            </a:extLst>
          </p:cNvPr>
          <p:cNvSpPr>
            <a:spLocks noGrp="1"/>
          </p:cNvSpPr>
          <p:nvPr>
            <p:ph type="ftr" sz="quarter" idx="3"/>
          </p:nvPr>
        </p:nvSpPr>
        <p:spPr>
          <a:xfrm>
            <a:off x="3124200" y="6356352"/>
            <a:ext cx="2895600" cy="365125"/>
          </a:xfrm>
          <a:prstGeom prst="rect">
            <a:avLst/>
          </a:prstGeom>
        </p:spPr>
        <p:txBody>
          <a:bodyPr vert="horz" lIns="91302" tIns="45650" rIns="91302" bIns="45650" rtlCol="0" anchor="ctr"/>
          <a:lstStyle>
            <a:lvl1pPr algn="ctr" eaLnBrk="0" hangingPunct="0">
              <a:defRPr sz="1200" b="0">
                <a:solidFill>
                  <a:prstClr val="black">
                    <a:tint val="75000"/>
                  </a:prstClr>
                </a:solidFill>
                <a:effectLst>
                  <a:outerShdw blurRad="38100" dist="38100" dir="2700000" algn="tl">
                    <a:srgbClr val="000000">
                      <a:alpha val="43137"/>
                    </a:srgbClr>
                  </a:outerShdw>
                </a:effectLst>
                <a:latin typeface="Verdana" pitchFamily="34" charset="0"/>
                <a:ea typeface="Verdana" pitchFamily="34" charset="0"/>
                <a:cs typeface="Verdana" pitchFamily="34" charset="0"/>
              </a:defRPr>
            </a:lvl1pPr>
          </a:lstStyle>
          <a:p>
            <a:pPr>
              <a:defRPr/>
            </a:pPr>
            <a:r>
              <a:rPr lang="en-GB"/>
              <a:t>Speaker</a:t>
            </a:r>
          </a:p>
        </p:txBody>
      </p:sp>
    </p:spTree>
  </p:cSld>
  <p:clrMap bg1="lt1" tx1="dk1" bg2="lt2" tx2="dk2" accent1="accent1" accent2="accent2" accent3="accent3" accent4="accent4" accent5="accent5" accent6="accent6" hlink="hlink" folHlink="folHlink"/>
  <p:sldLayoutIdLst>
    <p:sldLayoutId id="2147500566" r:id="rId1"/>
    <p:sldLayoutId id="2147500567" r:id="rId2"/>
    <p:sldLayoutId id="2147500568" r:id="rId3"/>
    <p:sldLayoutId id="2147500569" r:id="rId4"/>
    <p:sldLayoutId id="2147500570" r:id="rId5"/>
    <p:sldLayoutId id="2147500571" r:id="rId6"/>
    <p:sldLayoutId id="2147500572" r:id="rId7"/>
    <p:sldLayoutId id="2147500573" r:id="rId8"/>
    <p:sldLayoutId id="2147500574" r:id="rId9"/>
    <p:sldLayoutId id="2147500575" r:id="rId10"/>
    <p:sldLayoutId id="2147500576" r:id="rId11"/>
    <p:sldLayoutId id="2147500577" r:id="rId12"/>
    <p:sldLayoutId id="2147500578" r:id="rId13"/>
    <p:sldLayoutId id="2147500579" r:id="rId14"/>
    <p:sldLayoutId id="2147500580" r:id="rId15"/>
    <p:sldLayoutId id="2147500581" r:id="rId16"/>
    <p:sldLayoutId id="2147500582" r:id="rId17"/>
    <p:sldLayoutId id="2147500583" r:id="rId18"/>
    <p:sldLayoutId id="2147500584" r:id="rId19"/>
    <p:sldLayoutId id="2147500585" r:id="rId20"/>
    <p:sldLayoutId id="2147500586" r:id="rId21"/>
    <p:sldLayoutId id="2147500587" r:id="rId22"/>
    <p:sldLayoutId id="2147500588" r:id="rId23"/>
    <p:sldLayoutId id="2147500589" r:id="rId24"/>
    <p:sldLayoutId id="2147500590" r:id="rId25"/>
  </p:sldLayoutIdLst>
  <p:txStyles>
    <p:titleStyle>
      <a:lvl1pPr algn="ctr" rtl="0" eaLnBrk="0" fontAlgn="base" hangingPunct="0">
        <a:spcBef>
          <a:spcPct val="0"/>
        </a:spcBef>
        <a:spcAft>
          <a:spcPct val="0"/>
        </a:spcAft>
        <a:defRPr sz="4000" kern="1200">
          <a:solidFill>
            <a:schemeClr val="tx1"/>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5pPr>
      <a:lvl6pPr marL="456502"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6pPr>
      <a:lvl7pPr marL="913005"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7pPr>
      <a:lvl8pPr marL="1369506"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8pPr>
      <a:lvl9pPr marL="1826013"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9pPr>
    </p:titleStyle>
    <p:bodyStyle>
      <a:lvl1pPr marL="341305" indent="-341305" algn="l" rtl="0" eaLnBrk="0" fontAlgn="base" hangingPunct="0">
        <a:spcBef>
          <a:spcPct val="20000"/>
        </a:spcBef>
        <a:spcAft>
          <a:spcPct val="0"/>
        </a:spcAft>
        <a:buFont typeface="Arial" panose="020B0604020202020204" pitchFamily="34" charset="0"/>
        <a:buChar char="•"/>
        <a:defRPr sz="3200" kern="1200">
          <a:solidFill>
            <a:schemeClr val="tx1"/>
          </a:solidFill>
          <a:latin typeface="Verdana" pitchFamily="34" charset="0"/>
          <a:ea typeface="Verdana" pitchFamily="34" charset="0"/>
          <a:cs typeface="Verdana" pitchFamily="34" charset="0"/>
        </a:defRPr>
      </a:lvl1pPr>
      <a:lvl2pPr marL="741344" indent="-284156" algn="l" rtl="0" eaLnBrk="0" fontAlgn="base" hangingPunct="0">
        <a:spcBef>
          <a:spcPct val="20000"/>
        </a:spcBef>
        <a:spcAft>
          <a:spcPct val="0"/>
        </a:spcAft>
        <a:buFont typeface="Arial" panose="020B0604020202020204" pitchFamily="34" charset="0"/>
        <a:buChar char="–"/>
        <a:defRPr sz="2800" kern="1200">
          <a:solidFill>
            <a:schemeClr val="tx1"/>
          </a:solidFill>
          <a:latin typeface="Verdana" pitchFamily="34" charset="0"/>
          <a:ea typeface="Verdana" pitchFamily="34" charset="0"/>
          <a:cs typeface="Verdana" pitchFamily="34" charset="0"/>
        </a:defRPr>
      </a:lvl2pPr>
      <a:lvl3pPr marL="1139797" indent="-227008" algn="l" rtl="0" eaLnBrk="0" fontAlgn="base" hangingPunct="0">
        <a:spcBef>
          <a:spcPct val="20000"/>
        </a:spcBef>
        <a:spcAft>
          <a:spcPct val="0"/>
        </a:spcAft>
        <a:buFont typeface="Arial" panose="020B0604020202020204" pitchFamily="34" charset="0"/>
        <a:buChar char="•"/>
        <a:defRPr sz="2400" kern="1200">
          <a:solidFill>
            <a:schemeClr val="tx1"/>
          </a:solidFill>
          <a:latin typeface="Verdana" pitchFamily="34" charset="0"/>
          <a:ea typeface="Verdana" pitchFamily="34" charset="0"/>
          <a:cs typeface="Verdana" pitchFamily="34" charset="0"/>
        </a:defRPr>
      </a:lvl3pPr>
      <a:lvl4pPr marL="1596985" indent="-227008"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4pPr>
      <a:lvl5pPr marL="2054174" indent="-227008"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5pPr>
      <a:lvl6pPr marL="2510768"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270"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773"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275"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05" rtl="0" eaLnBrk="1" latinLnBrk="0" hangingPunct="1">
        <a:defRPr sz="1800" kern="1200">
          <a:solidFill>
            <a:schemeClr val="tx1"/>
          </a:solidFill>
          <a:latin typeface="+mn-lt"/>
          <a:ea typeface="+mn-ea"/>
          <a:cs typeface="+mn-cs"/>
        </a:defRPr>
      </a:lvl1pPr>
      <a:lvl2pPr marL="456502" algn="l" defTabSz="913005" rtl="0" eaLnBrk="1" latinLnBrk="0" hangingPunct="1">
        <a:defRPr sz="1800" kern="1200">
          <a:solidFill>
            <a:schemeClr val="tx1"/>
          </a:solidFill>
          <a:latin typeface="+mn-lt"/>
          <a:ea typeface="+mn-ea"/>
          <a:cs typeface="+mn-cs"/>
        </a:defRPr>
      </a:lvl2pPr>
      <a:lvl3pPr marL="913005" algn="l" defTabSz="913005" rtl="0" eaLnBrk="1" latinLnBrk="0" hangingPunct="1">
        <a:defRPr sz="1800" kern="1200">
          <a:solidFill>
            <a:schemeClr val="tx1"/>
          </a:solidFill>
          <a:latin typeface="+mn-lt"/>
          <a:ea typeface="+mn-ea"/>
          <a:cs typeface="+mn-cs"/>
        </a:defRPr>
      </a:lvl3pPr>
      <a:lvl4pPr marL="1369506" algn="l" defTabSz="913005" rtl="0" eaLnBrk="1" latinLnBrk="0" hangingPunct="1">
        <a:defRPr sz="1800" kern="1200">
          <a:solidFill>
            <a:schemeClr val="tx1"/>
          </a:solidFill>
          <a:latin typeface="+mn-lt"/>
          <a:ea typeface="+mn-ea"/>
          <a:cs typeface="+mn-cs"/>
        </a:defRPr>
      </a:lvl4pPr>
      <a:lvl5pPr marL="1826013" algn="l" defTabSz="913005" rtl="0" eaLnBrk="1" latinLnBrk="0" hangingPunct="1">
        <a:defRPr sz="1800" kern="1200">
          <a:solidFill>
            <a:schemeClr val="tx1"/>
          </a:solidFill>
          <a:latin typeface="+mn-lt"/>
          <a:ea typeface="+mn-ea"/>
          <a:cs typeface="+mn-cs"/>
        </a:defRPr>
      </a:lvl5pPr>
      <a:lvl6pPr marL="2282515" algn="l" defTabSz="913005" rtl="0" eaLnBrk="1" latinLnBrk="0" hangingPunct="1">
        <a:defRPr sz="1800" kern="1200">
          <a:solidFill>
            <a:schemeClr val="tx1"/>
          </a:solidFill>
          <a:latin typeface="+mn-lt"/>
          <a:ea typeface="+mn-ea"/>
          <a:cs typeface="+mn-cs"/>
        </a:defRPr>
      </a:lvl6pPr>
      <a:lvl7pPr marL="2739014" algn="l" defTabSz="913005" rtl="0" eaLnBrk="1" latinLnBrk="0" hangingPunct="1">
        <a:defRPr sz="1800" kern="1200">
          <a:solidFill>
            <a:schemeClr val="tx1"/>
          </a:solidFill>
          <a:latin typeface="+mn-lt"/>
          <a:ea typeface="+mn-ea"/>
          <a:cs typeface="+mn-cs"/>
        </a:defRPr>
      </a:lvl7pPr>
      <a:lvl8pPr marL="3195521" algn="l" defTabSz="913005" rtl="0" eaLnBrk="1" latinLnBrk="0" hangingPunct="1">
        <a:defRPr sz="1800" kern="1200">
          <a:solidFill>
            <a:schemeClr val="tx1"/>
          </a:solidFill>
          <a:latin typeface="+mn-lt"/>
          <a:ea typeface="+mn-ea"/>
          <a:cs typeface="+mn-cs"/>
        </a:defRPr>
      </a:lvl8pPr>
      <a:lvl9pPr marL="3652026" algn="l" defTabSz="913005"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4" name="Title Placeholder 1">
            <a:extLst>
              <a:ext uri="{FF2B5EF4-FFF2-40B4-BE49-F238E27FC236}">
                <a16:creationId xmlns:a16="http://schemas.microsoft.com/office/drawing/2014/main" id="{A1DC0B9D-BD29-4547-B549-FB9B08363EAF}"/>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ctr" anchorCtr="0" compatLnSpc="1">
            <a:prstTxWarp prst="textNoShape">
              <a:avLst/>
            </a:prstTxWarp>
          </a:bodyPr>
          <a:lstStyle/>
          <a:p>
            <a:pPr lvl="0"/>
            <a:r>
              <a:rPr lang="en-US" altLang="en-US"/>
              <a:t>Click to edit Master title style</a:t>
            </a:r>
            <a:endParaRPr lang="en-GB" altLang="en-US"/>
          </a:p>
        </p:txBody>
      </p:sp>
      <p:sp>
        <p:nvSpPr>
          <p:cNvPr id="18435" name="Text Placeholder 2">
            <a:extLst>
              <a:ext uri="{FF2B5EF4-FFF2-40B4-BE49-F238E27FC236}">
                <a16:creationId xmlns:a16="http://schemas.microsoft.com/office/drawing/2014/main" id="{19B3FA13-CEEA-9D4A-945F-1B33F7F4BE61}"/>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5" name="Footer Placeholder 4">
            <a:extLst>
              <a:ext uri="{FF2B5EF4-FFF2-40B4-BE49-F238E27FC236}">
                <a16:creationId xmlns:a16="http://schemas.microsoft.com/office/drawing/2014/main" id="{6A2AA592-ADAA-EB49-B1E9-9DE7DFB72297}"/>
              </a:ext>
            </a:extLst>
          </p:cNvPr>
          <p:cNvSpPr>
            <a:spLocks noGrp="1"/>
          </p:cNvSpPr>
          <p:nvPr>
            <p:ph type="ftr" sz="quarter" idx="3"/>
          </p:nvPr>
        </p:nvSpPr>
        <p:spPr>
          <a:xfrm>
            <a:off x="3124200" y="6356352"/>
            <a:ext cx="2895600" cy="365125"/>
          </a:xfrm>
          <a:prstGeom prst="rect">
            <a:avLst/>
          </a:prstGeom>
        </p:spPr>
        <p:txBody>
          <a:bodyPr vert="horz" lIns="91302" tIns="45650" rIns="91302" bIns="45650" rtlCol="0" anchor="ctr"/>
          <a:lstStyle>
            <a:lvl1pPr algn="ctr" eaLnBrk="0" hangingPunct="0">
              <a:defRPr sz="1200" b="1">
                <a:solidFill>
                  <a:prstClr val="black">
                    <a:tint val="75000"/>
                  </a:prstClr>
                </a:solidFill>
                <a:effectLst>
                  <a:outerShdw blurRad="38100" dist="38100" dir="2700000" algn="tl">
                    <a:srgbClr val="000000">
                      <a:alpha val="43137"/>
                    </a:srgbClr>
                  </a:outerShdw>
                </a:effectLst>
                <a:latin typeface="Verdana" pitchFamily="34" charset="0"/>
                <a:ea typeface="Verdana" pitchFamily="34" charset="0"/>
                <a:cs typeface="Verdana" pitchFamily="34" charset="0"/>
              </a:defRPr>
            </a:lvl1pPr>
          </a:lstStyle>
          <a:p>
            <a:pPr>
              <a:defRPr/>
            </a:pPr>
            <a:r>
              <a:rPr lang="en-GB"/>
              <a:t>Speaker</a:t>
            </a:r>
          </a:p>
        </p:txBody>
      </p:sp>
    </p:spTree>
  </p:cSld>
  <p:clrMap bg1="lt1" tx1="dk1" bg2="lt2" tx2="dk2" accent1="accent1" accent2="accent2" accent3="accent3" accent4="accent4" accent5="accent5" accent6="accent6" hlink="hlink" folHlink="folHlink"/>
  <p:sldLayoutIdLst>
    <p:sldLayoutId id="2147500591" r:id="rId1"/>
    <p:sldLayoutId id="2147500592" r:id="rId2"/>
    <p:sldLayoutId id="2147500593" r:id="rId3"/>
    <p:sldLayoutId id="2147500594" r:id="rId4"/>
    <p:sldLayoutId id="2147500595" r:id="rId5"/>
    <p:sldLayoutId id="2147500596" r:id="rId6"/>
    <p:sldLayoutId id="2147500597" r:id="rId7"/>
    <p:sldLayoutId id="2147500598" r:id="rId8"/>
    <p:sldLayoutId id="2147500599" r:id="rId9"/>
    <p:sldLayoutId id="2147500600" r:id="rId10"/>
    <p:sldLayoutId id="2147500601" r:id="rId11"/>
  </p:sldLayoutIdLst>
  <p:txStyles>
    <p:titleStyle>
      <a:lvl1pPr algn="ctr" rtl="0" eaLnBrk="0" fontAlgn="base" hangingPunct="0">
        <a:spcBef>
          <a:spcPct val="0"/>
        </a:spcBef>
        <a:spcAft>
          <a:spcPct val="0"/>
        </a:spcAft>
        <a:defRPr sz="4000" kern="1200">
          <a:solidFill>
            <a:schemeClr val="tx1"/>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5pPr>
      <a:lvl6pPr marL="456502"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6pPr>
      <a:lvl7pPr marL="913005"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7pPr>
      <a:lvl8pPr marL="1369506"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8pPr>
      <a:lvl9pPr marL="1826013"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9pPr>
    </p:titleStyle>
    <p:bodyStyle>
      <a:lvl1pPr marL="341305" indent="-341305" algn="l" rtl="0" eaLnBrk="0" fontAlgn="base" hangingPunct="0">
        <a:spcBef>
          <a:spcPct val="20000"/>
        </a:spcBef>
        <a:spcAft>
          <a:spcPct val="0"/>
        </a:spcAft>
        <a:buFont typeface="Arial" panose="020B0604020202020204" pitchFamily="34" charset="0"/>
        <a:buChar char="•"/>
        <a:defRPr sz="3200" kern="1200">
          <a:solidFill>
            <a:schemeClr val="tx1"/>
          </a:solidFill>
          <a:latin typeface="Verdana" pitchFamily="34" charset="0"/>
          <a:ea typeface="Verdana" pitchFamily="34" charset="0"/>
          <a:cs typeface="Verdana" pitchFamily="34" charset="0"/>
        </a:defRPr>
      </a:lvl1pPr>
      <a:lvl2pPr marL="741344" indent="-284156" algn="l" rtl="0" eaLnBrk="0" fontAlgn="base" hangingPunct="0">
        <a:spcBef>
          <a:spcPct val="20000"/>
        </a:spcBef>
        <a:spcAft>
          <a:spcPct val="0"/>
        </a:spcAft>
        <a:buFont typeface="Arial" panose="020B0604020202020204" pitchFamily="34" charset="0"/>
        <a:buChar char="–"/>
        <a:defRPr sz="2800" kern="1200">
          <a:solidFill>
            <a:schemeClr val="tx1"/>
          </a:solidFill>
          <a:latin typeface="Verdana" pitchFamily="34" charset="0"/>
          <a:ea typeface="Verdana" pitchFamily="34" charset="0"/>
          <a:cs typeface="Verdana" pitchFamily="34" charset="0"/>
        </a:defRPr>
      </a:lvl2pPr>
      <a:lvl3pPr marL="1139797" indent="-227008" algn="l" rtl="0" eaLnBrk="0" fontAlgn="base" hangingPunct="0">
        <a:spcBef>
          <a:spcPct val="20000"/>
        </a:spcBef>
        <a:spcAft>
          <a:spcPct val="0"/>
        </a:spcAft>
        <a:buFont typeface="Arial" panose="020B0604020202020204" pitchFamily="34" charset="0"/>
        <a:buChar char="•"/>
        <a:defRPr sz="2400" kern="1200">
          <a:solidFill>
            <a:schemeClr val="tx1"/>
          </a:solidFill>
          <a:latin typeface="Verdana" pitchFamily="34" charset="0"/>
          <a:ea typeface="Verdana" pitchFamily="34" charset="0"/>
          <a:cs typeface="Verdana" pitchFamily="34" charset="0"/>
        </a:defRPr>
      </a:lvl3pPr>
      <a:lvl4pPr marL="1596985" indent="-227008"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4pPr>
      <a:lvl5pPr marL="2054174" indent="-227008"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5pPr>
      <a:lvl6pPr marL="2510768"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270"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773"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275"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05" rtl="0" eaLnBrk="1" latinLnBrk="0" hangingPunct="1">
        <a:defRPr sz="1800" kern="1200">
          <a:solidFill>
            <a:schemeClr val="tx1"/>
          </a:solidFill>
          <a:latin typeface="+mn-lt"/>
          <a:ea typeface="+mn-ea"/>
          <a:cs typeface="+mn-cs"/>
        </a:defRPr>
      </a:lvl1pPr>
      <a:lvl2pPr marL="456502" algn="l" defTabSz="913005" rtl="0" eaLnBrk="1" latinLnBrk="0" hangingPunct="1">
        <a:defRPr sz="1800" kern="1200">
          <a:solidFill>
            <a:schemeClr val="tx1"/>
          </a:solidFill>
          <a:latin typeface="+mn-lt"/>
          <a:ea typeface="+mn-ea"/>
          <a:cs typeface="+mn-cs"/>
        </a:defRPr>
      </a:lvl2pPr>
      <a:lvl3pPr marL="913005" algn="l" defTabSz="913005" rtl="0" eaLnBrk="1" latinLnBrk="0" hangingPunct="1">
        <a:defRPr sz="1800" kern="1200">
          <a:solidFill>
            <a:schemeClr val="tx1"/>
          </a:solidFill>
          <a:latin typeface="+mn-lt"/>
          <a:ea typeface="+mn-ea"/>
          <a:cs typeface="+mn-cs"/>
        </a:defRPr>
      </a:lvl3pPr>
      <a:lvl4pPr marL="1369506" algn="l" defTabSz="913005" rtl="0" eaLnBrk="1" latinLnBrk="0" hangingPunct="1">
        <a:defRPr sz="1800" kern="1200">
          <a:solidFill>
            <a:schemeClr val="tx1"/>
          </a:solidFill>
          <a:latin typeface="+mn-lt"/>
          <a:ea typeface="+mn-ea"/>
          <a:cs typeface="+mn-cs"/>
        </a:defRPr>
      </a:lvl4pPr>
      <a:lvl5pPr marL="1826013" algn="l" defTabSz="913005" rtl="0" eaLnBrk="1" latinLnBrk="0" hangingPunct="1">
        <a:defRPr sz="1800" kern="1200">
          <a:solidFill>
            <a:schemeClr val="tx1"/>
          </a:solidFill>
          <a:latin typeface="+mn-lt"/>
          <a:ea typeface="+mn-ea"/>
          <a:cs typeface="+mn-cs"/>
        </a:defRPr>
      </a:lvl5pPr>
      <a:lvl6pPr marL="2282515" algn="l" defTabSz="913005" rtl="0" eaLnBrk="1" latinLnBrk="0" hangingPunct="1">
        <a:defRPr sz="1800" kern="1200">
          <a:solidFill>
            <a:schemeClr val="tx1"/>
          </a:solidFill>
          <a:latin typeface="+mn-lt"/>
          <a:ea typeface="+mn-ea"/>
          <a:cs typeface="+mn-cs"/>
        </a:defRPr>
      </a:lvl6pPr>
      <a:lvl7pPr marL="2739014" algn="l" defTabSz="913005" rtl="0" eaLnBrk="1" latinLnBrk="0" hangingPunct="1">
        <a:defRPr sz="1800" kern="1200">
          <a:solidFill>
            <a:schemeClr val="tx1"/>
          </a:solidFill>
          <a:latin typeface="+mn-lt"/>
          <a:ea typeface="+mn-ea"/>
          <a:cs typeface="+mn-cs"/>
        </a:defRPr>
      </a:lvl7pPr>
      <a:lvl8pPr marL="3195521" algn="l" defTabSz="913005" rtl="0" eaLnBrk="1" latinLnBrk="0" hangingPunct="1">
        <a:defRPr sz="1800" kern="1200">
          <a:solidFill>
            <a:schemeClr val="tx1"/>
          </a:solidFill>
          <a:latin typeface="+mn-lt"/>
          <a:ea typeface="+mn-ea"/>
          <a:cs typeface="+mn-cs"/>
        </a:defRPr>
      </a:lvl8pPr>
      <a:lvl9pPr marL="3652026" algn="l" defTabSz="913005"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F"/>
            </a:gs>
            <a:gs pos="100000">
              <a:srgbClr val="000066"/>
            </a:gs>
          </a:gsLst>
          <a:lin ang="0" scaled="1"/>
        </a:gradFill>
        <a:effectLst/>
      </p:bgPr>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E93F3D1-71D6-D14F-86DB-5CAB64E2742F}"/>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19459" name="Rectangle 3">
            <a:extLst>
              <a:ext uri="{FF2B5EF4-FFF2-40B4-BE49-F238E27FC236}">
                <a16:creationId xmlns:a16="http://schemas.microsoft.com/office/drawing/2014/main" id="{7BD178B2-84F2-9F4E-9FA9-0E34528F4D85}"/>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57578489-C76D-A144-B448-FE002DC41D25}"/>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C5103B29-DEEF-DA45-89E5-01C01A058600}"/>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C7EF87DA-AA44-894D-82D9-88ECE5DA1807}"/>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1772725E-6F57-0947-A405-64AD6A7C7A7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602" r:id="rId1"/>
    <p:sldLayoutId id="2147500603" r:id="rId2"/>
    <p:sldLayoutId id="2147500604" r:id="rId3"/>
    <p:sldLayoutId id="2147500605" r:id="rId4"/>
    <p:sldLayoutId id="2147500606" r:id="rId5"/>
    <p:sldLayoutId id="2147500607" r:id="rId6"/>
    <p:sldLayoutId id="2147500608" r:id="rId7"/>
    <p:sldLayoutId id="2147500609" r:id="rId8"/>
    <p:sldLayoutId id="2147500610" r:id="rId9"/>
    <p:sldLayoutId id="2147500611" r:id="rId10"/>
    <p:sldLayoutId id="214750061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5954" algn="ctr" rtl="0" fontAlgn="base">
        <a:spcBef>
          <a:spcPct val="0"/>
        </a:spcBef>
        <a:spcAft>
          <a:spcPct val="0"/>
        </a:spcAft>
        <a:defRPr sz="4400">
          <a:solidFill>
            <a:schemeClr val="tx2"/>
          </a:solidFill>
          <a:latin typeface="Arial" pitchFamily="34" charset="0"/>
        </a:defRPr>
      </a:lvl6pPr>
      <a:lvl7pPr marL="911909" algn="ctr" rtl="0" fontAlgn="base">
        <a:spcBef>
          <a:spcPct val="0"/>
        </a:spcBef>
        <a:spcAft>
          <a:spcPct val="0"/>
        </a:spcAft>
        <a:defRPr sz="4400">
          <a:solidFill>
            <a:schemeClr val="tx2"/>
          </a:solidFill>
          <a:latin typeface="Arial" pitchFamily="34" charset="0"/>
        </a:defRPr>
      </a:lvl7pPr>
      <a:lvl8pPr marL="1367860" algn="ctr" rtl="0" fontAlgn="base">
        <a:spcBef>
          <a:spcPct val="0"/>
        </a:spcBef>
        <a:spcAft>
          <a:spcPct val="0"/>
        </a:spcAft>
        <a:defRPr sz="4400">
          <a:solidFill>
            <a:schemeClr val="tx2"/>
          </a:solidFill>
          <a:latin typeface="Arial" pitchFamily="34" charset="0"/>
        </a:defRPr>
      </a:lvl8pPr>
      <a:lvl9pPr marL="1823821" algn="ctr" rtl="0" fontAlgn="base">
        <a:spcBef>
          <a:spcPct val="0"/>
        </a:spcBef>
        <a:spcAft>
          <a:spcPct val="0"/>
        </a:spcAft>
        <a:defRPr sz="4400">
          <a:solidFill>
            <a:schemeClr val="tx2"/>
          </a:solidFill>
          <a:latin typeface="Arial" pitchFamily="34"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482" name="Group 26">
            <a:extLst>
              <a:ext uri="{FF2B5EF4-FFF2-40B4-BE49-F238E27FC236}">
                <a16:creationId xmlns:a16="http://schemas.microsoft.com/office/drawing/2014/main" id="{A70734B7-C252-8F4D-A7D8-D14A7273D502}"/>
              </a:ext>
            </a:extLst>
          </p:cNvPr>
          <p:cNvGrpSpPr>
            <a:grpSpLocks/>
          </p:cNvGrpSpPr>
          <p:nvPr/>
        </p:nvGrpSpPr>
        <p:grpSpPr bwMode="auto">
          <a:xfrm>
            <a:off x="12700" y="12702"/>
            <a:ext cx="9105900" cy="6819900"/>
            <a:chOff x="8" y="8"/>
            <a:chExt cx="5736" cy="4296"/>
          </a:xfrm>
        </p:grpSpPr>
        <p:sp>
          <p:nvSpPr>
            <p:cNvPr id="2" name="Oval 2">
              <a:extLst>
                <a:ext uri="{FF2B5EF4-FFF2-40B4-BE49-F238E27FC236}">
                  <a16:creationId xmlns:a16="http://schemas.microsoft.com/office/drawing/2014/main" id="{154D0576-A9E9-3542-9AF0-772C5ABE083F}"/>
                </a:ext>
              </a:extLst>
            </p:cNvPr>
            <p:cNvSpPr>
              <a:spLocks noChangeArrowheads="1"/>
            </p:cNvSpPr>
            <p:nvPr/>
          </p:nvSpPr>
          <p:spPr bwMode="auto">
            <a:xfrm>
              <a:off x="8" y="3368"/>
              <a:ext cx="416" cy="416"/>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3" name="Oval 3">
              <a:extLst>
                <a:ext uri="{FF2B5EF4-FFF2-40B4-BE49-F238E27FC236}">
                  <a16:creationId xmlns:a16="http://schemas.microsoft.com/office/drawing/2014/main" id="{4621E396-761B-254C-9243-2196F50296A1}"/>
                </a:ext>
              </a:extLst>
            </p:cNvPr>
            <p:cNvSpPr>
              <a:spLocks noChangeArrowheads="1"/>
            </p:cNvSpPr>
            <p:nvPr/>
          </p:nvSpPr>
          <p:spPr bwMode="auto">
            <a:xfrm>
              <a:off x="104" y="3464"/>
              <a:ext cx="55" cy="55"/>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4" name="Oval 4">
              <a:extLst>
                <a:ext uri="{FF2B5EF4-FFF2-40B4-BE49-F238E27FC236}">
                  <a16:creationId xmlns:a16="http://schemas.microsoft.com/office/drawing/2014/main" id="{7A655776-3941-0143-975D-06A4FF1DF285}"/>
                </a:ext>
              </a:extLst>
            </p:cNvPr>
            <p:cNvSpPr>
              <a:spLocks noChangeArrowheads="1"/>
            </p:cNvSpPr>
            <p:nvPr/>
          </p:nvSpPr>
          <p:spPr bwMode="auto">
            <a:xfrm>
              <a:off x="344" y="3704"/>
              <a:ext cx="176" cy="176"/>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29" name="Oval 5">
              <a:extLst>
                <a:ext uri="{FF2B5EF4-FFF2-40B4-BE49-F238E27FC236}">
                  <a16:creationId xmlns:a16="http://schemas.microsoft.com/office/drawing/2014/main" id="{286DF2DA-759A-ED4B-8CDF-3C19BE6D418D}"/>
                </a:ext>
              </a:extLst>
            </p:cNvPr>
            <p:cNvSpPr>
              <a:spLocks noChangeArrowheads="1"/>
            </p:cNvSpPr>
            <p:nvPr/>
          </p:nvSpPr>
          <p:spPr bwMode="auto">
            <a:xfrm>
              <a:off x="386" y="3746"/>
              <a:ext cx="16" cy="16"/>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0" name="Oval 6">
              <a:extLst>
                <a:ext uri="{FF2B5EF4-FFF2-40B4-BE49-F238E27FC236}">
                  <a16:creationId xmlns:a16="http://schemas.microsoft.com/office/drawing/2014/main" id="{9241D89E-6E44-2641-AC71-08EC86A2DB11}"/>
                </a:ext>
              </a:extLst>
            </p:cNvPr>
            <p:cNvSpPr>
              <a:spLocks noChangeArrowheads="1"/>
            </p:cNvSpPr>
            <p:nvPr/>
          </p:nvSpPr>
          <p:spPr bwMode="auto">
            <a:xfrm>
              <a:off x="87" y="3808"/>
              <a:ext cx="272" cy="272"/>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1" name="Oval 7">
              <a:extLst>
                <a:ext uri="{FF2B5EF4-FFF2-40B4-BE49-F238E27FC236}">
                  <a16:creationId xmlns:a16="http://schemas.microsoft.com/office/drawing/2014/main" id="{367EF5F6-758D-8844-9130-0B86B234E737}"/>
                </a:ext>
              </a:extLst>
            </p:cNvPr>
            <p:cNvSpPr>
              <a:spLocks noChangeArrowheads="1"/>
            </p:cNvSpPr>
            <p:nvPr/>
          </p:nvSpPr>
          <p:spPr bwMode="auto">
            <a:xfrm>
              <a:off x="151" y="3872"/>
              <a:ext cx="31" cy="31"/>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2" name="Oval 8">
              <a:extLst>
                <a:ext uri="{FF2B5EF4-FFF2-40B4-BE49-F238E27FC236}">
                  <a16:creationId xmlns:a16="http://schemas.microsoft.com/office/drawing/2014/main" id="{D7B5CF4C-B74F-1E49-81A1-0E369E81DA6F}"/>
                </a:ext>
              </a:extLst>
            </p:cNvPr>
            <p:cNvSpPr>
              <a:spLocks noChangeArrowheads="1"/>
            </p:cNvSpPr>
            <p:nvPr/>
          </p:nvSpPr>
          <p:spPr bwMode="auto">
            <a:xfrm>
              <a:off x="1564" y="4080"/>
              <a:ext cx="224" cy="224"/>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3" name="Oval 9">
              <a:extLst>
                <a:ext uri="{FF2B5EF4-FFF2-40B4-BE49-F238E27FC236}">
                  <a16:creationId xmlns:a16="http://schemas.microsoft.com/office/drawing/2014/main" id="{987F32FF-1EFC-A34D-8595-22583C620DEA}"/>
                </a:ext>
              </a:extLst>
            </p:cNvPr>
            <p:cNvSpPr>
              <a:spLocks noChangeArrowheads="1"/>
            </p:cNvSpPr>
            <p:nvPr/>
          </p:nvSpPr>
          <p:spPr bwMode="auto">
            <a:xfrm>
              <a:off x="1617" y="4133"/>
              <a:ext cx="24" cy="24"/>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4" name="Oval 10">
              <a:extLst>
                <a:ext uri="{FF2B5EF4-FFF2-40B4-BE49-F238E27FC236}">
                  <a16:creationId xmlns:a16="http://schemas.microsoft.com/office/drawing/2014/main" id="{CDA03FA3-8DD8-F544-A4E9-7DBB2A194EAE}"/>
                </a:ext>
              </a:extLst>
            </p:cNvPr>
            <p:cNvSpPr>
              <a:spLocks noChangeArrowheads="1"/>
            </p:cNvSpPr>
            <p:nvPr/>
          </p:nvSpPr>
          <p:spPr bwMode="auto">
            <a:xfrm>
              <a:off x="8" y="2792"/>
              <a:ext cx="224" cy="224"/>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5" name="Oval 11">
              <a:extLst>
                <a:ext uri="{FF2B5EF4-FFF2-40B4-BE49-F238E27FC236}">
                  <a16:creationId xmlns:a16="http://schemas.microsoft.com/office/drawing/2014/main" id="{A309C652-14A0-C346-A2C7-6ABB804BB7D4}"/>
                </a:ext>
              </a:extLst>
            </p:cNvPr>
            <p:cNvSpPr>
              <a:spLocks noChangeArrowheads="1"/>
            </p:cNvSpPr>
            <p:nvPr/>
          </p:nvSpPr>
          <p:spPr bwMode="auto">
            <a:xfrm>
              <a:off x="61" y="2845"/>
              <a:ext cx="24" cy="24"/>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6" name="Oval 12">
              <a:extLst>
                <a:ext uri="{FF2B5EF4-FFF2-40B4-BE49-F238E27FC236}">
                  <a16:creationId xmlns:a16="http://schemas.microsoft.com/office/drawing/2014/main" id="{A5A185B6-6FBC-A94A-828F-2FD5932DC150}"/>
                </a:ext>
              </a:extLst>
            </p:cNvPr>
            <p:cNvSpPr>
              <a:spLocks noChangeArrowheads="1"/>
            </p:cNvSpPr>
            <p:nvPr/>
          </p:nvSpPr>
          <p:spPr bwMode="auto">
            <a:xfrm>
              <a:off x="4136" y="3848"/>
              <a:ext cx="416" cy="416"/>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7" name="Oval 13">
              <a:extLst>
                <a:ext uri="{FF2B5EF4-FFF2-40B4-BE49-F238E27FC236}">
                  <a16:creationId xmlns:a16="http://schemas.microsoft.com/office/drawing/2014/main" id="{1CDEDAE1-0425-FE4F-A560-6BBBA417BF55}"/>
                </a:ext>
              </a:extLst>
            </p:cNvPr>
            <p:cNvSpPr>
              <a:spLocks noChangeArrowheads="1"/>
            </p:cNvSpPr>
            <p:nvPr/>
          </p:nvSpPr>
          <p:spPr bwMode="auto">
            <a:xfrm>
              <a:off x="4232" y="3944"/>
              <a:ext cx="55" cy="55"/>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8" name="Oval 14">
              <a:extLst>
                <a:ext uri="{FF2B5EF4-FFF2-40B4-BE49-F238E27FC236}">
                  <a16:creationId xmlns:a16="http://schemas.microsoft.com/office/drawing/2014/main" id="{572A02ED-4372-0E40-BED7-C29F04A2B1B9}"/>
                </a:ext>
              </a:extLst>
            </p:cNvPr>
            <p:cNvSpPr>
              <a:spLocks noChangeArrowheads="1"/>
            </p:cNvSpPr>
            <p:nvPr/>
          </p:nvSpPr>
          <p:spPr bwMode="auto">
            <a:xfrm>
              <a:off x="3896" y="4040"/>
              <a:ext cx="224" cy="224"/>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9" name="Oval 15">
              <a:extLst>
                <a:ext uri="{FF2B5EF4-FFF2-40B4-BE49-F238E27FC236}">
                  <a16:creationId xmlns:a16="http://schemas.microsoft.com/office/drawing/2014/main" id="{D1C3C30B-51AF-3E41-9104-6865F1615E57}"/>
                </a:ext>
              </a:extLst>
            </p:cNvPr>
            <p:cNvSpPr>
              <a:spLocks noChangeArrowheads="1"/>
            </p:cNvSpPr>
            <p:nvPr/>
          </p:nvSpPr>
          <p:spPr bwMode="auto">
            <a:xfrm>
              <a:off x="3949" y="4093"/>
              <a:ext cx="24" cy="24"/>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0" name="Oval 16">
              <a:extLst>
                <a:ext uri="{FF2B5EF4-FFF2-40B4-BE49-F238E27FC236}">
                  <a16:creationId xmlns:a16="http://schemas.microsoft.com/office/drawing/2014/main" id="{09B1A529-7989-2649-9032-8C851F329AE4}"/>
                </a:ext>
              </a:extLst>
            </p:cNvPr>
            <p:cNvSpPr>
              <a:spLocks noChangeArrowheads="1"/>
            </p:cNvSpPr>
            <p:nvPr/>
          </p:nvSpPr>
          <p:spPr bwMode="auto">
            <a:xfrm>
              <a:off x="4568" y="3848"/>
              <a:ext cx="224" cy="224"/>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1" name="Oval 17">
              <a:extLst>
                <a:ext uri="{FF2B5EF4-FFF2-40B4-BE49-F238E27FC236}">
                  <a16:creationId xmlns:a16="http://schemas.microsoft.com/office/drawing/2014/main" id="{52F32718-42F5-F548-8473-C4D0D9DF5F7E}"/>
                </a:ext>
              </a:extLst>
            </p:cNvPr>
            <p:cNvSpPr>
              <a:spLocks noChangeArrowheads="1"/>
            </p:cNvSpPr>
            <p:nvPr/>
          </p:nvSpPr>
          <p:spPr bwMode="auto">
            <a:xfrm>
              <a:off x="4621" y="3901"/>
              <a:ext cx="24" cy="24"/>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2" name="Oval 18">
              <a:extLst>
                <a:ext uri="{FF2B5EF4-FFF2-40B4-BE49-F238E27FC236}">
                  <a16:creationId xmlns:a16="http://schemas.microsoft.com/office/drawing/2014/main" id="{8676F493-2662-D744-B9C6-DA7E8BBC2D97}"/>
                </a:ext>
              </a:extLst>
            </p:cNvPr>
            <p:cNvSpPr>
              <a:spLocks noChangeArrowheads="1"/>
            </p:cNvSpPr>
            <p:nvPr/>
          </p:nvSpPr>
          <p:spPr bwMode="auto">
            <a:xfrm>
              <a:off x="5424" y="1143"/>
              <a:ext cx="320" cy="320"/>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3" name="Oval 19">
              <a:extLst>
                <a:ext uri="{FF2B5EF4-FFF2-40B4-BE49-F238E27FC236}">
                  <a16:creationId xmlns:a16="http://schemas.microsoft.com/office/drawing/2014/main" id="{1D557A91-F9A8-1546-8DBB-658C28248370}"/>
                </a:ext>
              </a:extLst>
            </p:cNvPr>
            <p:cNvSpPr>
              <a:spLocks noChangeArrowheads="1"/>
            </p:cNvSpPr>
            <p:nvPr/>
          </p:nvSpPr>
          <p:spPr bwMode="auto">
            <a:xfrm>
              <a:off x="5499" y="1218"/>
              <a:ext cx="39" cy="39"/>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4" name="Oval 20">
              <a:extLst>
                <a:ext uri="{FF2B5EF4-FFF2-40B4-BE49-F238E27FC236}">
                  <a16:creationId xmlns:a16="http://schemas.microsoft.com/office/drawing/2014/main" id="{23CCBD4C-B7FE-144E-84FA-503715525F78}"/>
                </a:ext>
              </a:extLst>
            </p:cNvPr>
            <p:cNvSpPr>
              <a:spLocks noChangeArrowheads="1"/>
            </p:cNvSpPr>
            <p:nvPr/>
          </p:nvSpPr>
          <p:spPr bwMode="auto">
            <a:xfrm>
              <a:off x="5480" y="1592"/>
              <a:ext cx="128" cy="128"/>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5" name="Oval 21">
              <a:extLst>
                <a:ext uri="{FF2B5EF4-FFF2-40B4-BE49-F238E27FC236}">
                  <a16:creationId xmlns:a16="http://schemas.microsoft.com/office/drawing/2014/main" id="{F39686DB-8847-0842-818B-EA2F732C550D}"/>
                </a:ext>
              </a:extLst>
            </p:cNvPr>
            <p:cNvSpPr>
              <a:spLocks noChangeArrowheads="1"/>
            </p:cNvSpPr>
            <p:nvPr/>
          </p:nvSpPr>
          <p:spPr bwMode="auto">
            <a:xfrm>
              <a:off x="5512" y="1624"/>
              <a:ext cx="8" cy="8"/>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6" name="Oval 22">
              <a:extLst>
                <a:ext uri="{FF2B5EF4-FFF2-40B4-BE49-F238E27FC236}">
                  <a16:creationId xmlns:a16="http://schemas.microsoft.com/office/drawing/2014/main" id="{15C356CE-1AFB-DF45-A175-1F446E307EC2}"/>
                </a:ext>
              </a:extLst>
            </p:cNvPr>
            <p:cNvSpPr>
              <a:spLocks noChangeArrowheads="1"/>
            </p:cNvSpPr>
            <p:nvPr/>
          </p:nvSpPr>
          <p:spPr bwMode="auto">
            <a:xfrm>
              <a:off x="872" y="8"/>
              <a:ext cx="320" cy="320"/>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7" name="Oval 23">
              <a:extLst>
                <a:ext uri="{FF2B5EF4-FFF2-40B4-BE49-F238E27FC236}">
                  <a16:creationId xmlns:a16="http://schemas.microsoft.com/office/drawing/2014/main" id="{1D4EE16B-76C7-7C4C-B228-5AE718734340}"/>
                </a:ext>
              </a:extLst>
            </p:cNvPr>
            <p:cNvSpPr>
              <a:spLocks noChangeArrowheads="1"/>
            </p:cNvSpPr>
            <p:nvPr/>
          </p:nvSpPr>
          <p:spPr bwMode="auto">
            <a:xfrm>
              <a:off x="946" y="82"/>
              <a:ext cx="40" cy="40"/>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8" name="Oval 24">
              <a:extLst>
                <a:ext uri="{FF2B5EF4-FFF2-40B4-BE49-F238E27FC236}">
                  <a16:creationId xmlns:a16="http://schemas.microsoft.com/office/drawing/2014/main" id="{1BE1E1DF-0FC5-5045-A697-2174554FAE1D}"/>
                </a:ext>
              </a:extLst>
            </p:cNvPr>
            <p:cNvSpPr>
              <a:spLocks noChangeArrowheads="1"/>
            </p:cNvSpPr>
            <p:nvPr/>
          </p:nvSpPr>
          <p:spPr bwMode="auto">
            <a:xfrm>
              <a:off x="1208" y="104"/>
              <a:ext cx="224" cy="224"/>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9" name="Oval 25">
              <a:extLst>
                <a:ext uri="{FF2B5EF4-FFF2-40B4-BE49-F238E27FC236}">
                  <a16:creationId xmlns:a16="http://schemas.microsoft.com/office/drawing/2014/main" id="{570B6433-F528-D74E-9CAC-E19B3363BA33}"/>
                </a:ext>
              </a:extLst>
            </p:cNvPr>
            <p:cNvSpPr>
              <a:spLocks noChangeArrowheads="1"/>
            </p:cNvSpPr>
            <p:nvPr/>
          </p:nvSpPr>
          <p:spPr bwMode="auto">
            <a:xfrm>
              <a:off x="1261" y="157"/>
              <a:ext cx="24" cy="24"/>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grpSp>
      <p:sp>
        <p:nvSpPr>
          <p:cNvPr id="20483" name="Rectangle 27">
            <a:extLst>
              <a:ext uri="{FF2B5EF4-FFF2-40B4-BE49-F238E27FC236}">
                <a16:creationId xmlns:a16="http://schemas.microsoft.com/office/drawing/2014/main" id="{7E9F9D7D-8757-5B44-9D98-0C423DC86F82}"/>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252" tIns="44332" rIns="90252" bIns="44332" numCol="1" anchor="ctr" anchorCtr="0" compatLnSpc="1">
            <a:prstTxWarp prst="textNoShape">
              <a:avLst/>
            </a:prstTxWarp>
          </a:bodyPr>
          <a:lstStyle/>
          <a:p>
            <a:pPr lvl="0"/>
            <a:r>
              <a:rPr lang="en-US" altLang="en-US"/>
              <a:t>Click to edit Master title style</a:t>
            </a:r>
          </a:p>
        </p:txBody>
      </p:sp>
      <p:sp>
        <p:nvSpPr>
          <p:cNvPr id="20484" name="Rectangle 28">
            <a:extLst>
              <a:ext uri="{FF2B5EF4-FFF2-40B4-BE49-F238E27FC236}">
                <a16:creationId xmlns:a16="http://schemas.microsoft.com/office/drawing/2014/main" id="{F379BF2F-605A-B740-8130-F5D705D7A72D}"/>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252" tIns="44332" rIns="90252" bIns="4433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500412" r:id="rId1"/>
    <p:sldLayoutId id="2147500413" r:id="rId2"/>
    <p:sldLayoutId id="2147500414" r:id="rId3"/>
    <p:sldLayoutId id="2147500415" r:id="rId4"/>
    <p:sldLayoutId id="2147500416" r:id="rId5"/>
    <p:sldLayoutId id="2147500417" r:id="rId6"/>
    <p:sldLayoutId id="2147500418" r:id="rId7"/>
    <p:sldLayoutId id="2147500419" r:id="rId8"/>
    <p:sldLayoutId id="2147500420" r:id="rId9"/>
    <p:sldLayoutId id="2147500421" r:id="rId10"/>
    <p:sldLayoutId id="2147500422" r:id="rId11"/>
    <p:sldLayoutId id="2147500423" r:id="rId12"/>
    <p:sldLayoutId id="2147500424" r:id="rId13"/>
  </p:sldLayoutIdLst>
  <p:transition spd="med">
    <p:rand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6023" algn="ctr" rtl="0" eaLnBrk="0" fontAlgn="base" hangingPunct="0">
        <a:spcBef>
          <a:spcPct val="0"/>
        </a:spcBef>
        <a:spcAft>
          <a:spcPct val="0"/>
        </a:spcAft>
        <a:defRPr sz="4400">
          <a:solidFill>
            <a:schemeClr val="tx2"/>
          </a:solidFill>
          <a:latin typeface="Times New Roman" pitchFamily="18" charset="0"/>
        </a:defRPr>
      </a:lvl6pPr>
      <a:lvl7pPr marL="912047" algn="ctr" rtl="0" eaLnBrk="0" fontAlgn="base" hangingPunct="0">
        <a:spcBef>
          <a:spcPct val="0"/>
        </a:spcBef>
        <a:spcAft>
          <a:spcPct val="0"/>
        </a:spcAft>
        <a:defRPr sz="4400">
          <a:solidFill>
            <a:schemeClr val="tx2"/>
          </a:solidFill>
          <a:latin typeface="Times New Roman" pitchFamily="18" charset="0"/>
        </a:defRPr>
      </a:lvl7pPr>
      <a:lvl8pPr marL="1368066" algn="ctr" rtl="0" eaLnBrk="0" fontAlgn="base" hangingPunct="0">
        <a:spcBef>
          <a:spcPct val="0"/>
        </a:spcBef>
        <a:spcAft>
          <a:spcPct val="0"/>
        </a:spcAft>
        <a:defRPr sz="4400">
          <a:solidFill>
            <a:schemeClr val="tx2"/>
          </a:solidFill>
          <a:latin typeface="Times New Roman" pitchFamily="18" charset="0"/>
        </a:defRPr>
      </a:lvl8pPr>
      <a:lvl9pPr marL="1824096" algn="ctr" rtl="0" eaLnBrk="0" fontAlgn="base" hangingPunct="0">
        <a:spcBef>
          <a:spcPct val="0"/>
        </a:spcBef>
        <a:spcAft>
          <a:spcPct val="0"/>
        </a:spcAft>
        <a:defRPr sz="4400">
          <a:solidFill>
            <a:schemeClr val="tx2"/>
          </a:solidFill>
          <a:latin typeface="Times New Roman" pitchFamily="18" charset="0"/>
        </a:defRPr>
      </a:lvl9pPr>
    </p:titleStyle>
    <p:bodyStyle>
      <a:lvl1pPr marL="339717" indent="-339717" algn="l" rtl="0" eaLnBrk="0" fontAlgn="base" hangingPunct="0">
        <a:spcBef>
          <a:spcPct val="20000"/>
        </a:spcBef>
        <a:spcAft>
          <a:spcPct val="0"/>
        </a:spcAft>
        <a:buClr>
          <a:schemeClr val="tx2"/>
        </a:buClr>
        <a:buSzPct val="100000"/>
        <a:buChar char="•"/>
        <a:defRPr sz="3200">
          <a:solidFill>
            <a:schemeClr val="tx1"/>
          </a:solidFill>
          <a:latin typeface="+mn-lt"/>
          <a:ea typeface="+mn-ea"/>
          <a:cs typeface="+mn-cs"/>
        </a:defRPr>
      </a:lvl1pPr>
      <a:lvl2pPr marL="739756" indent="-282568" algn="l" rtl="0" eaLnBrk="0" fontAlgn="base" hangingPunct="0">
        <a:spcBef>
          <a:spcPct val="20000"/>
        </a:spcBef>
        <a:spcAft>
          <a:spcPct val="0"/>
        </a:spcAft>
        <a:buClr>
          <a:schemeClr val="tx2"/>
        </a:buClr>
        <a:buSzPct val="100000"/>
        <a:buChar char="–"/>
        <a:defRPr sz="2800">
          <a:solidFill>
            <a:schemeClr val="tx1"/>
          </a:solidFill>
          <a:latin typeface="+mn-lt"/>
        </a:defRPr>
      </a:lvl2pPr>
      <a:lvl3pPr marL="1138210" indent="-225420" algn="l" rtl="0" eaLnBrk="0" fontAlgn="base" hangingPunct="0">
        <a:spcBef>
          <a:spcPct val="20000"/>
        </a:spcBef>
        <a:spcAft>
          <a:spcPct val="0"/>
        </a:spcAft>
        <a:buClr>
          <a:schemeClr val="tx2"/>
        </a:buClr>
        <a:buSzPct val="100000"/>
        <a:buChar char="•"/>
        <a:defRPr sz="2400">
          <a:solidFill>
            <a:schemeClr val="tx1"/>
          </a:solidFill>
          <a:latin typeface="+mn-lt"/>
        </a:defRPr>
      </a:lvl3pPr>
      <a:lvl4pPr marL="1593811" indent="-225420" algn="l" rtl="0" eaLnBrk="0" fontAlgn="base" hangingPunct="0">
        <a:spcBef>
          <a:spcPct val="20000"/>
        </a:spcBef>
        <a:spcAft>
          <a:spcPct val="0"/>
        </a:spcAft>
        <a:buClr>
          <a:schemeClr val="tx2"/>
        </a:buClr>
        <a:buSzPct val="100000"/>
        <a:buChar char="–"/>
        <a:defRPr sz="2000">
          <a:solidFill>
            <a:schemeClr val="tx1"/>
          </a:solidFill>
          <a:latin typeface="+mn-lt"/>
        </a:defRPr>
      </a:lvl4pPr>
      <a:lvl5pPr marL="2050999" indent="-225420" algn="l" rtl="0" eaLnBrk="0" fontAlgn="base" hangingPunct="0">
        <a:spcBef>
          <a:spcPct val="20000"/>
        </a:spcBef>
        <a:spcAft>
          <a:spcPct val="0"/>
        </a:spcAft>
        <a:buClr>
          <a:schemeClr val="tx2"/>
        </a:buClr>
        <a:buSzPct val="100000"/>
        <a:buChar char="•"/>
        <a:defRPr sz="2000">
          <a:solidFill>
            <a:schemeClr val="tx1"/>
          </a:solidFill>
          <a:latin typeface="+mn-lt"/>
        </a:defRPr>
      </a:lvl5pPr>
      <a:lvl6pPr marL="2508132" indent="-228012" algn="l" rtl="0" eaLnBrk="0" fontAlgn="base" hangingPunct="0">
        <a:spcBef>
          <a:spcPct val="20000"/>
        </a:spcBef>
        <a:spcAft>
          <a:spcPct val="0"/>
        </a:spcAft>
        <a:buClr>
          <a:schemeClr val="tx2"/>
        </a:buClr>
        <a:buSzPct val="100000"/>
        <a:buChar char="•"/>
        <a:defRPr sz="2000">
          <a:solidFill>
            <a:schemeClr val="tx1"/>
          </a:solidFill>
          <a:latin typeface="+mn-lt"/>
        </a:defRPr>
      </a:lvl6pPr>
      <a:lvl7pPr marL="2964155" indent="-228012" algn="l" rtl="0" eaLnBrk="0" fontAlgn="base" hangingPunct="0">
        <a:spcBef>
          <a:spcPct val="20000"/>
        </a:spcBef>
        <a:spcAft>
          <a:spcPct val="0"/>
        </a:spcAft>
        <a:buClr>
          <a:schemeClr val="tx2"/>
        </a:buClr>
        <a:buSzPct val="100000"/>
        <a:buChar char="•"/>
        <a:defRPr sz="2000">
          <a:solidFill>
            <a:schemeClr val="tx1"/>
          </a:solidFill>
          <a:latin typeface="+mn-lt"/>
        </a:defRPr>
      </a:lvl7pPr>
      <a:lvl8pPr marL="3420178" indent="-228012" algn="l" rtl="0" eaLnBrk="0" fontAlgn="base" hangingPunct="0">
        <a:spcBef>
          <a:spcPct val="20000"/>
        </a:spcBef>
        <a:spcAft>
          <a:spcPct val="0"/>
        </a:spcAft>
        <a:buClr>
          <a:schemeClr val="tx2"/>
        </a:buClr>
        <a:buSzPct val="100000"/>
        <a:buChar char="•"/>
        <a:defRPr sz="2000">
          <a:solidFill>
            <a:schemeClr val="tx1"/>
          </a:solidFill>
          <a:latin typeface="+mn-lt"/>
        </a:defRPr>
      </a:lvl8pPr>
      <a:lvl9pPr marL="3876200" indent="-228012" algn="l" rtl="0" eaLnBrk="0" fontAlgn="base" hangingPunct="0">
        <a:spcBef>
          <a:spcPct val="20000"/>
        </a:spcBef>
        <a:spcAft>
          <a:spcPct val="0"/>
        </a:spcAft>
        <a:buClr>
          <a:schemeClr val="tx2"/>
        </a:buClr>
        <a:buSzPct val="100000"/>
        <a:buChar char="•"/>
        <a:defRPr sz="2000">
          <a:solidFill>
            <a:schemeClr val="tx1"/>
          </a:solidFill>
          <a:latin typeface="+mn-lt"/>
        </a:defRPr>
      </a:lvl9pPr>
    </p:bodyStyle>
    <p:otherStyle>
      <a:defPPr>
        <a:defRPr lang="en-US"/>
      </a:defPPr>
      <a:lvl1pPr marL="0" algn="l" defTabSz="912047" rtl="0" eaLnBrk="1" latinLnBrk="0" hangingPunct="1">
        <a:defRPr sz="1800" kern="1200">
          <a:solidFill>
            <a:schemeClr val="tx1"/>
          </a:solidFill>
          <a:latin typeface="+mn-lt"/>
          <a:ea typeface="+mn-ea"/>
          <a:cs typeface="+mn-cs"/>
        </a:defRPr>
      </a:lvl1pPr>
      <a:lvl2pPr marL="456023" algn="l" defTabSz="912047" rtl="0" eaLnBrk="1" latinLnBrk="0" hangingPunct="1">
        <a:defRPr sz="1800" kern="1200">
          <a:solidFill>
            <a:schemeClr val="tx1"/>
          </a:solidFill>
          <a:latin typeface="+mn-lt"/>
          <a:ea typeface="+mn-ea"/>
          <a:cs typeface="+mn-cs"/>
        </a:defRPr>
      </a:lvl2pPr>
      <a:lvl3pPr marL="912047" algn="l" defTabSz="912047" rtl="0" eaLnBrk="1" latinLnBrk="0" hangingPunct="1">
        <a:defRPr sz="1800" kern="1200">
          <a:solidFill>
            <a:schemeClr val="tx1"/>
          </a:solidFill>
          <a:latin typeface="+mn-lt"/>
          <a:ea typeface="+mn-ea"/>
          <a:cs typeface="+mn-cs"/>
        </a:defRPr>
      </a:lvl3pPr>
      <a:lvl4pPr marL="1368066" algn="l" defTabSz="912047" rtl="0" eaLnBrk="1" latinLnBrk="0" hangingPunct="1">
        <a:defRPr sz="1800" kern="1200">
          <a:solidFill>
            <a:schemeClr val="tx1"/>
          </a:solidFill>
          <a:latin typeface="+mn-lt"/>
          <a:ea typeface="+mn-ea"/>
          <a:cs typeface="+mn-cs"/>
        </a:defRPr>
      </a:lvl4pPr>
      <a:lvl5pPr marL="1824096" algn="l" defTabSz="912047" rtl="0" eaLnBrk="1" latinLnBrk="0" hangingPunct="1">
        <a:defRPr sz="1800" kern="1200">
          <a:solidFill>
            <a:schemeClr val="tx1"/>
          </a:solidFill>
          <a:latin typeface="+mn-lt"/>
          <a:ea typeface="+mn-ea"/>
          <a:cs typeface="+mn-cs"/>
        </a:defRPr>
      </a:lvl5pPr>
      <a:lvl6pPr marL="2280119" algn="l" defTabSz="912047" rtl="0" eaLnBrk="1" latinLnBrk="0" hangingPunct="1">
        <a:defRPr sz="1800" kern="1200">
          <a:solidFill>
            <a:schemeClr val="tx1"/>
          </a:solidFill>
          <a:latin typeface="+mn-lt"/>
          <a:ea typeface="+mn-ea"/>
          <a:cs typeface="+mn-cs"/>
        </a:defRPr>
      </a:lvl6pPr>
      <a:lvl7pPr marL="2736138" algn="l" defTabSz="912047" rtl="0" eaLnBrk="1" latinLnBrk="0" hangingPunct="1">
        <a:defRPr sz="1800" kern="1200">
          <a:solidFill>
            <a:schemeClr val="tx1"/>
          </a:solidFill>
          <a:latin typeface="+mn-lt"/>
          <a:ea typeface="+mn-ea"/>
          <a:cs typeface="+mn-cs"/>
        </a:defRPr>
      </a:lvl7pPr>
      <a:lvl8pPr marL="3192166" algn="l" defTabSz="912047" rtl="0" eaLnBrk="1" latinLnBrk="0" hangingPunct="1">
        <a:defRPr sz="1800" kern="1200">
          <a:solidFill>
            <a:schemeClr val="tx1"/>
          </a:solidFill>
          <a:latin typeface="+mn-lt"/>
          <a:ea typeface="+mn-ea"/>
          <a:cs typeface="+mn-cs"/>
        </a:defRPr>
      </a:lvl8pPr>
      <a:lvl9pPr marL="3648195" algn="l" defTabSz="912047"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0C2A3FA-03B7-0C43-AD2E-39AE606BD587}"/>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21507" name="Rectangle 3">
            <a:extLst>
              <a:ext uri="{FF2B5EF4-FFF2-40B4-BE49-F238E27FC236}">
                <a16:creationId xmlns:a16="http://schemas.microsoft.com/office/drawing/2014/main" id="{A0FED11F-71CA-D147-A30F-A0C76B032F26}"/>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6C5D91A-B4EA-6543-8DB3-D7410991D082}"/>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177D3FB3-962A-9948-8330-F6496D15EF3A}"/>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5FB79D03-0243-8D44-B078-BAB4FEDB88BB}"/>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A44F1677-D0F8-E844-9C83-E67F7D2B0AE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613" r:id="rId1"/>
    <p:sldLayoutId id="2147500614" r:id="rId2"/>
    <p:sldLayoutId id="2147500615" r:id="rId3"/>
    <p:sldLayoutId id="2147500616" r:id="rId4"/>
    <p:sldLayoutId id="2147500617" r:id="rId5"/>
    <p:sldLayoutId id="2147500618" r:id="rId6"/>
    <p:sldLayoutId id="2147500619" r:id="rId7"/>
    <p:sldLayoutId id="2147500620" r:id="rId8"/>
    <p:sldLayoutId id="2147500621" r:id="rId9"/>
    <p:sldLayoutId id="2147500622" r:id="rId10"/>
    <p:sldLayoutId id="2147500623" r:id="rId11"/>
    <p:sldLayoutId id="2147500624" r:id="rId12"/>
    <p:sldLayoutId id="214750062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954" algn="ctr" rtl="0" fontAlgn="base">
        <a:spcBef>
          <a:spcPct val="0"/>
        </a:spcBef>
        <a:spcAft>
          <a:spcPct val="0"/>
        </a:spcAft>
        <a:defRPr sz="4400">
          <a:solidFill>
            <a:schemeClr val="tx2"/>
          </a:solidFill>
          <a:latin typeface="Times New Roman" pitchFamily="18" charset="0"/>
        </a:defRPr>
      </a:lvl6pPr>
      <a:lvl7pPr marL="911909" algn="ctr" rtl="0" fontAlgn="base">
        <a:spcBef>
          <a:spcPct val="0"/>
        </a:spcBef>
        <a:spcAft>
          <a:spcPct val="0"/>
        </a:spcAft>
        <a:defRPr sz="4400">
          <a:solidFill>
            <a:schemeClr val="tx2"/>
          </a:solidFill>
          <a:latin typeface="Times New Roman" pitchFamily="18" charset="0"/>
        </a:defRPr>
      </a:lvl7pPr>
      <a:lvl8pPr marL="1367860" algn="ctr" rtl="0" fontAlgn="base">
        <a:spcBef>
          <a:spcPct val="0"/>
        </a:spcBef>
        <a:spcAft>
          <a:spcPct val="0"/>
        </a:spcAft>
        <a:defRPr sz="4400">
          <a:solidFill>
            <a:schemeClr val="tx2"/>
          </a:solidFill>
          <a:latin typeface="Times New Roman" pitchFamily="18" charset="0"/>
        </a:defRPr>
      </a:lvl8pPr>
      <a:lvl9pPr marL="1823821"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4819639-C425-7E40-B732-913043E19F01}"/>
              </a:ext>
            </a:extLst>
          </p:cNvPr>
          <p:cNvSpPr>
            <a:spLocks noGrp="1" noChangeArrowheads="1"/>
          </p:cNvSpPr>
          <p:nvPr>
            <p:ph type="title"/>
          </p:nvPr>
        </p:nvSpPr>
        <p:spPr bwMode="auto">
          <a:xfrm>
            <a:off x="458792" y="179388"/>
            <a:ext cx="8226425" cy="1143000"/>
          </a:xfrm>
          <a:prstGeom prst="rect">
            <a:avLst/>
          </a:prstGeom>
          <a:noFill/>
          <a:ln w="9525">
            <a:noFill/>
            <a:miter lim="800000"/>
            <a:headEnd/>
            <a:tailEnd/>
          </a:ln>
          <a:effectLst/>
        </p:spPr>
        <p:txBody>
          <a:bodyPr vert="horz" wrap="square" lIns="91260" tIns="45629" rIns="91260" bIns="45629" numCol="1" anchor="ctr" anchorCtr="0" compatLnSpc="1">
            <a:prstTxWarp prst="textNoShape">
              <a:avLst/>
            </a:prstTxWarp>
          </a:bodyPr>
          <a:lstStyle/>
          <a:p>
            <a:pPr lvl="0"/>
            <a:r>
              <a:rPr lang="en-US"/>
              <a:t>Click to edit Master title style</a:t>
            </a:r>
          </a:p>
        </p:txBody>
      </p:sp>
      <p:sp>
        <p:nvSpPr>
          <p:cNvPr id="41987" name="Rectangle 3">
            <a:extLst>
              <a:ext uri="{FF2B5EF4-FFF2-40B4-BE49-F238E27FC236}">
                <a16:creationId xmlns:a16="http://schemas.microsoft.com/office/drawing/2014/main" id="{6DA0133A-4235-A34C-96CD-711041A88B97}"/>
              </a:ext>
            </a:extLst>
          </p:cNvPr>
          <p:cNvSpPr>
            <a:spLocks noGrp="1" noChangeArrowheads="1"/>
          </p:cNvSpPr>
          <p:nvPr>
            <p:ph type="body" idx="1"/>
          </p:nvPr>
        </p:nvSpPr>
        <p:spPr bwMode="auto">
          <a:xfrm>
            <a:off x="458792" y="1628778"/>
            <a:ext cx="8226425" cy="4467225"/>
          </a:xfrm>
          <a:prstGeom prst="rect">
            <a:avLst/>
          </a:prstGeom>
          <a:noFill/>
          <a:ln w="9525">
            <a:noFill/>
            <a:miter lim="800000"/>
            <a:headEnd/>
            <a:tailEnd/>
          </a:ln>
          <a:effectLst/>
        </p:spPr>
        <p:txBody>
          <a:bodyPr vert="horz" wrap="square" lIns="91260" tIns="45629" rIns="91260" bIns="4562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Tree>
  </p:cSld>
  <p:clrMap bg1="dk1" tx1="lt1" bg2="dk2" tx2="lt2" accent1="accent1" accent2="accent2" accent3="accent3" accent4="accent4" accent5="accent5" accent6="accent6" hlink="hlink" folHlink="folHlink"/>
  <p:sldLayoutIdLst>
    <p:sldLayoutId id="2147500425" r:id="rId1"/>
    <p:sldLayoutId id="2147500426" r:id="rId2"/>
    <p:sldLayoutId id="2147500427" r:id="rId3"/>
    <p:sldLayoutId id="2147500428" r:id="rId4"/>
    <p:sldLayoutId id="2147500429" r:id="rId5"/>
    <p:sldLayoutId id="2147500430" r:id="rId6"/>
    <p:sldLayoutId id="2147500431" r:id="rId7"/>
    <p:sldLayoutId id="2147500432" r:id="rId8"/>
    <p:sldLayoutId id="2147500433" r:id="rId9"/>
    <p:sldLayoutId id="2147500434" r:id="rId10"/>
    <p:sldLayoutId id="2147500435" r:id="rId11"/>
    <p:sldLayoutId id="2147500436" r:id="rId12"/>
    <p:sldLayoutId id="2147500437" r:id="rId13"/>
  </p:sldLayoutIdLst>
  <p:transition spd="med">
    <p:wipe dir="r"/>
  </p:transition>
  <p:txStyles>
    <p:titleStyle>
      <a:lvl1pPr algn="l" rtl="0" eaLnBrk="0" fontAlgn="base" hangingPunct="0">
        <a:lnSpc>
          <a:spcPct val="90000"/>
        </a:lnSpc>
        <a:spcBef>
          <a:spcPct val="0"/>
        </a:spcBef>
        <a:spcAft>
          <a:spcPct val="0"/>
        </a:spcAft>
        <a:defRPr sz="3600" b="1">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2pPr>
      <a:lvl3pPr algn="l" rtl="0" eaLnBrk="0" fontAlgn="base" hangingPunct="0">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3pPr>
      <a:lvl4pPr algn="l" rtl="0" eaLnBrk="0" fontAlgn="base" hangingPunct="0">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4pPr>
      <a:lvl5pPr algn="l" rtl="0" eaLnBrk="0" fontAlgn="base" hangingPunct="0">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5pPr>
      <a:lvl6pPr marL="456295" algn="l" rtl="0" fontAlgn="base">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6pPr>
      <a:lvl7pPr marL="912595" algn="l" rtl="0" fontAlgn="base">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7pPr>
      <a:lvl8pPr marL="1368888" algn="l" rtl="0" fontAlgn="base">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8pPr>
      <a:lvl9pPr marL="1825190" algn="l" rtl="0" fontAlgn="base">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9pPr>
    </p:titleStyle>
    <p:bodyStyle>
      <a:lvl1pPr marL="276218" indent="-276218" algn="l" rtl="0" eaLnBrk="0" fontAlgn="base" hangingPunct="0">
        <a:spcBef>
          <a:spcPct val="50000"/>
        </a:spcBef>
        <a:spcAft>
          <a:spcPct val="0"/>
        </a:spcAft>
        <a:buClr>
          <a:srgbClr val="FF00FF"/>
        </a:buClr>
        <a:buFont typeface="Wingdings" pitchFamily="2" charset="2"/>
        <a:buChar char="§"/>
        <a:defRPr sz="3000" b="1">
          <a:solidFill>
            <a:schemeClr val="tx1"/>
          </a:solidFill>
          <a:effectLst>
            <a:outerShdw blurRad="38100" dist="38100" dir="2700000" algn="tl">
              <a:srgbClr val="000000"/>
            </a:outerShdw>
          </a:effectLst>
          <a:latin typeface="+mn-lt"/>
          <a:ea typeface="+mn-ea"/>
          <a:cs typeface="+mn-cs"/>
        </a:defRPr>
      </a:lvl1pPr>
      <a:lvl2pPr marL="563549" indent="-280981" algn="l" rtl="0" eaLnBrk="0" fontAlgn="base" hangingPunct="0">
        <a:spcBef>
          <a:spcPct val="10000"/>
        </a:spcBef>
        <a:spcAft>
          <a:spcPct val="0"/>
        </a:spcAft>
        <a:buClr>
          <a:srgbClr val="FF00FF"/>
        </a:buClr>
        <a:buChar char="•"/>
        <a:defRPr sz="3000" b="1">
          <a:solidFill>
            <a:schemeClr val="tx1"/>
          </a:solidFill>
          <a:effectLst>
            <a:outerShdw blurRad="38100" dist="38100" dir="2700000" algn="tl">
              <a:srgbClr val="000000"/>
            </a:outerShdw>
          </a:effectLst>
          <a:latin typeface="+mn-lt"/>
        </a:defRPr>
      </a:lvl2pPr>
      <a:lvl3pPr marL="793731" indent="-223833" algn="l" rtl="0" eaLnBrk="0" fontAlgn="base" hangingPunct="0">
        <a:spcBef>
          <a:spcPct val="0"/>
        </a:spcBef>
        <a:spcAft>
          <a:spcPct val="0"/>
        </a:spcAft>
        <a:buClr>
          <a:srgbClr val="FF00FF"/>
        </a:buClr>
        <a:buFont typeface="Arial" panose="020B0604020202020204" pitchFamily="34" charset="0"/>
        <a:buChar char="-"/>
        <a:defRPr sz="3000" b="1">
          <a:solidFill>
            <a:schemeClr val="tx1"/>
          </a:solidFill>
          <a:effectLst>
            <a:outerShdw blurRad="38100" dist="38100" dir="2700000" algn="tl">
              <a:srgbClr val="000000"/>
            </a:outerShdw>
          </a:effectLst>
          <a:latin typeface="+mn-lt"/>
        </a:defRPr>
      </a:lvl3pPr>
      <a:lvl4pPr marL="1593811" indent="-223833"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4pPr>
      <a:lvl5pPr marL="2049411" indent="-223833"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5pPr>
      <a:lvl6pPr marL="2509639" indent="-228149"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6pPr>
      <a:lvl7pPr marL="2965935" indent="-228149"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7pPr>
      <a:lvl8pPr marL="3422232" indent="-228149"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8pPr>
      <a:lvl9pPr marL="3878528" indent="-228149"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9pPr>
    </p:bodyStyle>
    <p:otherStyle>
      <a:defPPr>
        <a:defRPr lang="en-US"/>
      </a:defPPr>
      <a:lvl1pPr marL="0" algn="l" defTabSz="912595" rtl="0" eaLnBrk="1" latinLnBrk="0" hangingPunct="1">
        <a:defRPr sz="1800" kern="1200">
          <a:solidFill>
            <a:schemeClr val="tx1"/>
          </a:solidFill>
          <a:latin typeface="+mn-lt"/>
          <a:ea typeface="+mn-ea"/>
          <a:cs typeface="+mn-cs"/>
        </a:defRPr>
      </a:lvl1pPr>
      <a:lvl2pPr marL="456295" algn="l" defTabSz="912595" rtl="0" eaLnBrk="1" latinLnBrk="0" hangingPunct="1">
        <a:defRPr sz="1800" kern="1200">
          <a:solidFill>
            <a:schemeClr val="tx1"/>
          </a:solidFill>
          <a:latin typeface="+mn-lt"/>
          <a:ea typeface="+mn-ea"/>
          <a:cs typeface="+mn-cs"/>
        </a:defRPr>
      </a:lvl2pPr>
      <a:lvl3pPr marL="912595" algn="l" defTabSz="912595" rtl="0" eaLnBrk="1" latinLnBrk="0" hangingPunct="1">
        <a:defRPr sz="1800" kern="1200">
          <a:solidFill>
            <a:schemeClr val="tx1"/>
          </a:solidFill>
          <a:latin typeface="+mn-lt"/>
          <a:ea typeface="+mn-ea"/>
          <a:cs typeface="+mn-cs"/>
        </a:defRPr>
      </a:lvl3pPr>
      <a:lvl4pPr marL="1368888" algn="l" defTabSz="912595" rtl="0" eaLnBrk="1" latinLnBrk="0" hangingPunct="1">
        <a:defRPr sz="1800" kern="1200">
          <a:solidFill>
            <a:schemeClr val="tx1"/>
          </a:solidFill>
          <a:latin typeface="+mn-lt"/>
          <a:ea typeface="+mn-ea"/>
          <a:cs typeface="+mn-cs"/>
        </a:defRPr>
      </a:lvl4pPr>
      <a:lvl5pPr marL="1825190" algn="l" defTabSz="912595" rtl="0" eaLnBrk="1" latinLnBrk="0" hangingPunct="1">
        <a:defRPr sz="1800" kern="1200">
          <a:solidFill>
            <a:schemeClr val="tx1"/>
          </a:solidFill>
          <a:latin typeface="+mn-lt"/>
          <a:ea typeface="+mn-ea"/>
          <a:cs typeface="+mn-cs"/>
        </a:defRPr>
      </a:lvl5pPr>
      <a:lvl6pPr marL="2281488" algn="l" defTabSz="912595" rtl="0" eaLnBrk="1" latinLnBrk="0" hangingPunct="1">
        <a:defRPr sz="1800" kern="1200">
          <a:solidFill>
            <a:schemeClr val="tx1"/>
          </a:solidFill>
          <a:latin typeface="+mn-lt"/>
          <a:ea typeface="+mn-ea"/>
          <a:cs typeface="+mn-cs"/>
        </a:defRPr>
      </a:lvl6pPr>
      <a:lvl7pPr marL="2737781" algn="l" defTabSz="912595" rtl="0" eaLnBrk="1" latinLnBrk="0" hangingPunct="1">
        <a:defRPr sz="1800" kern="1200">
          <a:solidFill>
            <a:schemeClr val="tx1"/>
          </a:solidFill>
          <a:latin typeface="+mn-lt"/>
          <a:ea typeface="+mn-ea"/>
          <a:cs typeface="+mn-cs"/>
        </a:defRPr>
      </a:lvl7pPr>
      <a:lvl8pPr marL="3194083" algn="l" defTabSz="912595" rtl="0" eaLnBrk="1" latinLnBrk="0" hangingPunct="1">
        <a:defRPr sz="1800" kern="1200">
          <a:solidFill>
            <a:schemeClr val="tx1"/>
          </a:solidFill>
          <a:latin typeface="+mn-lt"/>
          <a:ea typeface="+mn-ea"/>
          <a:cs typeface="+mn-cs"/>
        </a:defRPr>
      </a:lvl8pPr>
      <a:lvl9pPr marL="3650383" algn="l" defTabSz="912595"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04960"/>
            </a:gs>
            <a:gs pos="100000">
              <a:srgbClr val="679DCF"/>
            </a:gs>
          </a:gsLst>
          <a:lin ang="5400000" scaled="1"/>
        </a:gradFill>
        <a:effectLst/>
      </p:bgPr>
    </p:bg>
    <p:spTree>
      <p:nvGrpSpPr>
        <p:cNvPr id="1" name=""/>
        <p:cNvGrpSpPr/>
        <p:nvPr/>
      </p:nvGrpSpPr>
      <p:grpSpPr>
        <a:xfrm>
          <a:off x="0" y="0"/>
          <a:ext cx="0" cy="0"/>
          <a:chOff x="0" y="0"/>
          <a:chExt cx="0" cy="0"/>
        </a:xfrm>
      </p:grpSpPr>
      <p:pic>
        <p:nvPicPr>
          <p:cNvPr id="23554" name="Picture 2" descr="ekg pulse">
            <a:extLst>
              <a:ext uri="{FF2B5EF4-FFF2-40B4-BE49-F238E27FC236}">
                <a16:creationId xmlns:a16="http://schemas.microsoft.com/office/drawing/2014/main" id="{C80C4D59-532C-4A43-A61A-DB5F731C0551}"/>
              </a:ext>
            </a:extLst>
          </p:cNvPr>
          <p:cNvPicPr>
            <a:picLocks noChangeAspect="1" noChangeArrowheads="1" noCrop="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25" y="1011239"/>
            <a:ext cx="90185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Rectangle 3">
            <a:extLst>
              <a:ext uri="{FF2B5EF4-FFF2-40B4-BE49-F238E27FC236}">
                <a16:creationId xmlns:a16="http://schemas.microsoft.com/office/drawing/2014/main" id="{CA17347B-EC74-D44A-A8B4-98A4698DE8BA}"/>
              </a:ext>
            </a:extLst>
          </p:cNvPr>
          <p:cNvSpPr>
            <a:spLocks noGrp="1" noChangeArrowheads="1"/>
          </p:cNvSpPr>
          <p:nvPr>
            <p:ph type="title"/>
          </p:nvPr>
        </p:nvSpPr>
        <p:spPr bwMode="auto">
          <a:xfrm>
            <a:off x="500067" y="163513"/>
            <a:ext cx="8391525" cy="1447800"/>
          </a:xfrm>
          <a:prstGeom prst="rect">
            <a:avLst/>
          </a:prstGeom>
          <a:noFill/>
          <a:ln w="9525">
            <a:noFill/>
            <a:miter lim="800000"/>
            <a:headEnd/>
            <a:tailEnd/>
          </a:ln>
          <a:effectLst>
            <a:outerShdw dist="63500" dir="3187806" algn="ctr" rotWithShape="0">
              <a:schemeClr val="bg1"/>
            </a:outerShdw>
          </a:effectLst>
        </p:spPr>
        <p:txBody>
          <a:bodyPr vert="horz" wrap="square" lIns="91190" tIns="45595" rIns="91190" bIns="45595" numCol="1" anchor="t" anchorCtr="0" compatLnSpc="1">
            <a:prstTxWarp prst="textNoShape">
              <a:avLst/>
            </a:prstTxWarp>
          </a:bodyPr>
          <a:lstStyle/>
          <a:p>
            <a:pPr lvl="0"/>
            <a:r>
              <a:rPr lang="en-GB"/>
              <a:t>Click to edit Master title </a:t>
            </a:r>
            <a:br>
              <a:rPr lang="en-GB"/>
            </a:br>
            <a:r>
              <a:rPr lang="en-GB"/>
              <a:t>style</a:t>
            </a:r>
          </a:p>
        </p:txBody>
      </p:sp>
      <p:sp>
        <p:nvSpPr>
          <p:cNvPr id="23556" name="Rectangle 4">
            <a:extLst>
              <a:ext uri="{FF2B5EF4-FFF2-40B4-BE49-F238E27FC236}">
                <a16:creationId xmlns:a16="http://schemas.microsoft.com/office/drawing/2014/main" id="{E2248FA1-D5A5-4646-8567-C71541B491A0}"/>
              </a:ext>
            </a:extLst>
          </p:cNvPr>
          <p:cNvSpPr>
            <a:spLocks noGrp="1" noChangeArrowheads="1"/>
          </p:cNvSpPr>
          <p:nvPr>
            <p:ph type="body" idx="1"/>
          </p:nvPr>
        </p:nvSpPr>
        <p:spPr bwMode="auto">
          <a:xfrm>
            <a:off x="271467" y="2209800"/>
            <a:ext cx="860583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GB" altLang="en-US"/>
              <a:t>Click to edit Master text styles </a:t>
            </a:r>
            <a:br>
              <a:rPr lang="en-GB" altLang="en-US"/>
            </a:br>
            <a:r>
              <a:rPr lang="en-GB" altLang="en-US"/>
              <a:t>	kbb</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44389" name="Text Box 5">
            <a:extLst>
              <a:ext uri="{FF2B5EF4-FFF2-40B4-BE49-F238E27FC236}">
                <a16:creationId xmlns:a16="http://schemas.microsoft.com/office/drawing/2014/main" id="{7154C1A3-1B48-D541-80DE-C5741018A4A9}"/>
              </a:ext>
            </a:extLst>
          </p:cNvPr>
          <p:cNvSpPr txBox="1">
            <a:spLocks noChangeArrowheads="1"/>
          </p:cNvSpPr>
          <p:nvPr userDrawn="1"/>
        </p:nvSpPr>
        <p:spPr bwMode="auto">
          <a:xfrm>
            <a:off x="76203" y="6489700"/>
            <a:ext cx="1448933" cy="276746"/>
          </a:xfrm>
          <a:prstGeom prst="rect">
            <a:avLst/>
          </a:prstGeom>
          <a:noFill/>
          <a:ln w="9525">
            <a:noFill/>
            <a:miter lim="800000"/>
            <a:headEnd/>
            <a:tailEnd/>
          </a:ln>
          <a:effectLst/>
        </p:spPr>
        <p:txBody>
          <a:bodyPr wrap="none" lIns="91191" tIns="45595" rIns="91191" bIns="45595">
            <a:spAutoFit/>
          </a:bodyPr>
          <a:lstStyle/>
          <a:p>
            <a:pPr algn="l" eaLnBrk="0" hangingPunct="0">
              <a:spcBef>
                <a:spcPct val="30000"/>
              </a:spcBef>
              <a:defRPr/>
            </a:pPr>
            <a:r>
              <a:rPr lang="en-US" sz="1200" b="1" dirty="0">
                <a:solidFill>
                  <a:srgbClr val="FFFFFF"/>
                </a:solidFill>
                <a:effectLst>
                  <a:outerShdw blurRad="38100" dist="38100" dir="2700000" algn="tl">
                    <a:srgbClr val="000000"/>
                  </a:outerShdw>
                </a:effectLst>
              </a:rPr>
              <a:t>© CM Gibson 2006</a:t>
            </a:r>
          </a:p>
        </p:txBody>
      </p:sp>
    </p:spTree>
  </p:cSld>
  <p:clrMap bg1="dk2" tx1="lt1" bg2="dk1" tx2="lt2" accent1="accent1" accent2="accent2" accent3="accent3" accent4="accent4" accent5="accent5" accent6="accent6" hlink="hlink" folHlink="folHlink"/>
  <p:sldLayoutIdLst>
    <p:sldLayoutId id="2147500626" r:id="rId1"/>
    <p:sldLayoutId id="2147500627" r:id="rId2"/>
    <p:sldLayoutId id="2147500628" r:id="rId3"/>
    <p:sldLayoutId id="2147500629" r:id="rId4"/>
    <p:sldLayoutId id="2147500630" r:id="rId5"/>
    <p:sldLayoutId id="2147500631" r:id="rId6"/>
    <p:sldLayoutId id="2147500632" r:id="rId7"/>
    <p:sldLayoutId id="2147500633" r:id="rId8"/>
    <p:sldLayoutId id="2147500634" r:id="rId9"/>
    <p:sldLayoutId id="2147500635" r:id="rId10"/>
    <p:sldLayoutId id="2147500636" r:id="rId11"/>
    <p:sldLayoutId id="2147500637" r:id="rId12"/>
    <p:sldLayoutId id="2147500638" r:id="rId13"/>
    <p:sldLayoutId id="2147500639" r:id="rId14"/>
  </p:sldLayoutIdLst>
  <p:transition advClick="0"/>
  <p:txStyles>
    <p:titleStyle>
      <a:lvl1pPr algn="ctr" rtl="0" eaLnBrk="0" fontAlgn="base" hangingPunct="0">
        <a:lnSpc>
          <a:spcPct val="85000"/>
        </a:lnSpc>
        <a:spcBef>
          <a:spcPct val="0"/>
        </a:spcBef>
        <a:spcAft>
          <a:spcPct val="0"/>
        </a:spcAft>
        <a:defRPr sz="2400" b="1">
          <a:solidFill>
            <a:srgbClr val="FFFF00"/>
          </a:solidFill>
          <a:effectLst>
            <a:outerShdw blurRad="38100" dist="38100" dir="2700000" algn="tl">
              <a:srgbClr val="000000"/>
            </a:outerShdw>
          </a:effectLst>
          <a:latin typeface="+mj-lt"/>
          <a:ea typeface="+mj-ea"/>
          <a:cs typeface="+mj-cs"/>
        </a:defRPr>
      </a:lvl1pPr>
      <a:lvl2pPr algn="ctr" rtl="0" eaLnBrk="0" fontAlgn="base" hangingPunct="0">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2pPr>
      <a:lvl3pPr algn="ctr" rtl="0" eaLnBrk="0" fontAlgn="base" hangingPunct="0">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3pPr>
      <a:lvl4pPr algn="ctr" rtl="0" eaLnBrk="0" fontAlgn="base" hangingPunct="0">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4pPr>
      <a:lvl5pPr algn="ctr" rtl="0" eaLnBrk="0" fontAlgn="base" hangingPunct="0">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5pPr>
      <a:lvl6pPr marL="455954" algn="ctr" rtl="0" fontAlgn="base">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6pPr>
      <a:lvl7pPr marL="911909" algn="ctr" rtl="0" fontAlgn="base">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7pPr>
      <a:lvl8pPr marL="1367860" algn="ctr" rtl="0" fontAlgn="base">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8pPr>
      <a:lvl9pPr marL="1823821" algn="ctr" rtl="0" fontAlgn="base">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9pPr>
    </p:titleStyle>
    <p:bodyStyle>
      <a:lvl1pPr marL="53973" indent="112711" algn="l" rtl="0" eaLnBrk="0" fontAlgn="base" hangingPunct="0">
        <a:lnSpc>
          <a:spcPct val="80000"/>
        </a:lnSpc>
        <a:spcBef>
          <a:spcPct val="20000"/>
        </a:spcBef>
        <a:spcAft>
          <a:spcPct val="5000"/>
        </a:spcAft>
        <a:buClr>
          <a:srgbClr val="FF9900"/>
        </a:buClr>
        <a:buChar char="•"/>
        <a:tabLst>
          <a:tab pos="171446" algn="l"/>
        </a:tabLst>
        <a:defRPr sz="2800">
          <a:solidFill>
            <a:schemeClr val="tx1"/>
          </a:solidFill>
          <a:latin typeface="+mn-lt"/>
          <a:ea typeface="+mn-ea"/>
          <a:cs typeface="+mn-cs"/>
        </a:defRPr>
      </a:lvl1pPr>
      <a:lvl2pPr marL="1365217" indent="-406390" algn="l" rtl="0" eaLnBrk="0" fontAlgn="base" hangingPunct="0">
        <a:lnSpc>
          <a:spcPct val="80000"/>
        </a:lnSpc>
        <a:spcBef>
          <a:spcPct val="20000"/>
        </a:spcBef>
        <a:spcAft>
          <a:spcPct val="5000"/>
        </a:spcAft>
        <a:buClr>
          <a:srgbClr val="FF9900"/>
        </a:buClr>
        <a:buChar char="–"/>
        <a:tabLst>
          <a:tab pos="171446" algn="l"/>
        </a:tabLst>
        <a:defRPr sz="2400">
          <a:solidFill>
            <a:schemeClr val="tx1"/>
          </a:solidFill>
          <a:latin typeface="+mn-lt"/>
          <a:cs typeface="+mn-cs"/>
        </a:defRPr>
      </a:lvl2pPr>
      <a:lvl3pPr marL="2158946" indent="-322255" algn="l" rtl="0" eaLnBrk="0" fontAlgn="base" hangingPunct="0">
        <a:lnSpc>
          <a:spcPct val="80000"/>
        </a:lnSpc>
        <a:spcBef>
          <a:spcPct val="20000"/>
        </a:spcBef>
        <a:spcAft>
          <a:spcPct val="5000"/>
        </a:spcAft>
        <a:buClr>
          <a:srgbClr val="FF9900"/>
        </a:buClr>
        <a:buChar char="•"/>
        <a:tabLst>
          <a:tab pos="171446" algn="l"/>
        </a:tabLst>
        <a:defRPr sz="2000">
          <a:solidFill>
            <a:schemeClr val="tx1"/>
          </a:solidFill>
          <a:latin typeface="+mn-lt"/>
          <a:cs typeface="+mn-cs"/>
        </a:defRPr>
      </a:lvl3pPr>
      <a:lvl4pPr marL="3816255" indent="-223833" algn="l" rtl="0" eaLnBrk="0" fontAlgn="base" hangingPunct="0">
        <a:lnSpc>
          <a:spcPct val="80000"/>
        </a:lnSpc>
        <a:spcBef>
          <a:spcPct val="20000"/>
        </a:spcBef>
        <a:spcAft>
          <a:spcPct val="5000"/>
        </a:spcAft>
        <a:buClr>
          <a:srgbClr val="FF9900"/>
        </a:buClr>
        <a:buChar char="–"/>
        <a:tabLst>
          <a:tab pos="171446" algn="l"/>
        </a:tabLst>
        <a:defRPr sz="2000">
          <a:solidFill>
            <a:schemeClr val="tx1"/>
          </a:solidFill>
          <a:latin typeface="+mn-lt"/>
          <a:cs typeface="+mn-cs"/>
        </a:defRPr>
      </a:lvl4pPr>
      <a:lvl5pPr marL="4159147" indent="-223833" algn="l" rtl="0" eaLnBrk="0" fontAlgn="base" hangingPunct="0">
        <a:lnSpc>
          <a:spcPct val="80000"/>
        </a:lnSpc>
        <a:spcBef>
          <a:spcPct val="20000"/>
        </a:spcBef>
        <a:spcAft>
          <a:spcPct val="5000"/>
        </a:spcAft>
        <a:buClr>
          <a:srgbClr val="FF9900"/>
        </a:buClr>
        <a:buChar char="»"/>
        <a:tabLst>
          <a:tab pos="171446" algn="l"/>
        </a:tabLst>
        <a:defRPr sz="2000">
          <a:solidFill>
            <a:schemeClr val="tx1"/>
          </a:solidFill>
          <a:latin typeface="+mn-lt"/>
          <a:cs typeface="+mn-cs"/>
        </a:defRPr>
      </a:lvl5pPr>
      <a:lvl6pPr marL="4616546" indent="-227977" algn="l" rtl="0" fontAlgn="base">
        <a:lnSpc>
          <a:spcPct val="80000"/>
        </a:lnSpc>
        <a:spcBef>
          <a:spcPct val="20000"/>
        </a:spcBef>
        <a:spcAft>
          <a:spcPct val="5000"/>
        </a:spcAft>
        <a:buClr>
          <a:srgbClr val="FF9900"/>
        </a:buClr>
        <a:buChar char="»"/>
        <a:tabLst>
          <a:tab pos="175733" algn="l"/>
        </a:tabLst>
        <a:defRPr>
          <a:solidFill>
            <a:schemeClr val="tx1"/>
          </a:solidFill>
          <a:latin typeface="+mn-lt"/>
          <a:cs typeface="+mn-cs"/>
        </a:defRPr>
      </a:lvl6pPr>
      <a:lvl7pPr marL="5072505" indent="-227977" algn="l" rtl="0" fontAlgn="base">
        <a:lnSpc>
          <a:spcPct val="80000"/>
        </a:lnSpc>
        <a:spcBef>
          <a:spcPct val="20000"/>
        </a:spcBef>
        <a:spcAft>
          <a:spcPct val="5000"/>
        </a:spcAft>
        <a:buClr>
          <a:srgbClr val="FF9900"/>
        </a:buClr>
        <a:buChar char="»"/>
        <a:tabLst>
          <a:tab pos="175733" algn="l"/>
        </a:tabLst>
        <a:defRPr>
          <a:solidFill>
            <a:schemeClr val="tx1"/>
          </a:solidFill>
          <a:latin typeface="+mn-lt"/>
          <a:cs typeface="+mn-cs"/>
        </a:defRPr>
      </a:lvl7pPr>
      <a:lvl8pPr marL="5528456" indent="-227977" algn="l" rtl="0" fontAlgn="base">
        <a:lnSpc>
          <a:spcPct val="80000"/>
        </a:lnSpc>
        <a:spcBef>
          <a:spcPct val="20000"/>
        </a:spcBef>
        <a:spcAft>
          <a:spcPct val="5000"/>
        </a:spcAft>
        <a:buClr>
          <a:srgbClr val="FF9900"/>
        </a:buClr>
        <a:buChar char="»"/>
        <a:tabLst>
          <a:tab pos="175733" algn="l"/>
        </a:tabLst>
        <a:defRPr>
          <a:solidFill>
            <a:schemeClr val="tx1"/>
          </a:solidFill>
          <a:latin typeface="+mn-lt"/>
          <a:cs typeface="+mn-cs"/>
        </a:defRPr>
      </a:lvl8pPr>
      <a:lvl9pPr marL="5984414" indent="-227977" algn="l" rtl="0" fontAlgn="base">
        <a:lnSpc>
          <a:spcPct val="80000"/>
        </a:lnSpc>
        <a:spcBef>
          <a:spcPct val="20000"/>
        </a:spcBef>
        <a:spcAft>
          <a:spcPct val="5000"/>
        </a:spcAft>
        <a:buClr>
          <a:srgbClr val="FF9900"/>
        </a:buClr>
        <a:buChar char="»"/>
        <a:tabLst>
          <a:tab pos="175733" algn="l"/>
        </a:tabLst>
        <a:defRPr>
          <a:solidFill>
            <a:schemeClr val="tx1"/>
          </a:solidFill>
          <a:latin typeface="+mn-lt"/>
          <a:cs typeface="+mn-cs"/>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1249EBF-5FB8-5549-A39F-AD0E93AB3DC2}"/>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th-TH" altLang="en-US"/>
              <a:t>คลิกเพื่อแก้ไขลักษณะต้นแบบชื่อเรื่อง</a:t>
            </a:r>
            <a:endParaRPr lang="en-US" altLang="en-US"/>
          </a:p>
        </p:txBody>
      </p:sp>
      <p:sp>
        <p:nvSpPr>
          <p:cNvPr id="24579" name="Rectangle 3">
            <a:extLst>
              <a:ext uri="{FF2B5EF4-FFF2-40B4-BE49-F238E27FC236}">
                <a16:creationId xmlns:a16="http://schemas.microsoft.com/office/drawing/2014/main" id="{B9BE710D-5D17-E240-9235-8910B5670E98}"/>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th-TH" altLang="en-US"/>
              <a:t>คลิกเพื่อแก้ไขลักษณะของข้อความต้นแบบ</a:t>
            </a:r>
            <a:endParaRPr lang="en-US" altLang="en-US"/>
          </a:p>
          <a:p>
            <a:pPr lvl="1"/>
            <a:r>
              <a:rPr lang="th-TH" altLang="en-US"/>
              <a:t>ระดับที่สอง</a:t>
            </a:r>
            <a:endParaRPr lang="en-US" altLang="en-US"/>
          </a:p>
          <a:p>
            <a:pPr lvl="2"/>
            <a:r>
              <a:rPr lang="th-TH" altLang="en-US"/>
              <a:t>ระดับที่สาม</a:t>
            </a:r>
            <a:endParaRPr lang="en-US" altLang="en-US"/>
          </a:p>
          <a:p>
            <a:pPr lvl="3"/>
            <a:r>
              <a:rPr lang="th-TH" altLang="en-US"/>
              <a:t>ระดับที่สี่</a:t>
            </a:r>
            <a:endParaRPr lang="en-US" altLang="en-US"/>
          </a:p>
          <a:p>
            <a:pPr lvl="4"/>
            <a:r>
              <a:rPr lang="th-TH" altLang="en-US"/>
              <a:t>ระดับที่ห้า</a:t>
            </a:r>
            <a:endParaRPr lang="en-US" altLang="en-US"/>
          </a:p>
        </p:txBody>
      </p:sp>
      <p:sp>
        <p:nvSpPr>
          <p:cNvPr id="1028" name="Rectangle 4">
            <a:extLst>
              <a:ext uri="{FF2B5EF4-FFF2-40B4-BE49-F238E27FC236}">
                <a16:creationId xmlns:a16="http://schemas.microsoft.com/office/drawing/2014/main" id="{86015E1C-F581-0F45-AFED-CC18A3ED898B}"/>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th-TH"/>
          </a:p>
        </p:txBody>
      </p:sp>
      <p:sp>
        <p:nvSpPr>
          <p:cNvPr id="1029" name="Rectangle 5">
            <a:extLst>
              <a:ext uri="{FF2B5EF4-FFF2-40B4-BE49-F238E27FC236}">
                <a16:creationId xmlns:a16="http://schemas.microsoft.com/office/drawing/2014/main" id="{D9E1451B-2D7B-074E-97B7-AF01AC5CB95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th-TH"/>
          </a:p>
        </p:txBody>
      </p:sp>
      <p:sp>
        <p:nvSpPr>
          <p:cNvPr id="1030" name="Rectangle 6">
            <a:extLst>
              <a:ext uri="{FF2B5EF4-FFF2-40B4-BE49-F238E27FC236}">
                <a16:creationId xmlns:a16="http://schemas.microsoft.com/office/drawing/2014/main" id="{4C7B5A27-8718-CB4E-8574-85841A93B082}"/>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830CA760-F476-EA44-AE03-14F4279CB094}" type="slidenum">
              <a:rPr lang="en-US" altLang="en-US"/>
              <a:pPr/>
              <a:t>‹#›</a:t>
            </a:fld>
            <a:endParaRPr lang="th-TH" altLang="en-US"/>
          </a:p>
        </p:txBody>
      </p:sp>
    </p:spTree>
  </p:cSld>
  <p:clrMap bg1="lt1" tx1="dk1" bg2="lt2" tx2="dk2" accent1="accent1" accent2="accent2" accent3="accent3" accent4="accent4" accent5="accent5" accent6="accent6" hlink="hlink" folHlink="folHlink"/>
  <p:sldLayoutIdLst>
    <p:sldLayoutId id="2147500640" r:id="rId1"/>
    <p:sldLayoutId id="2147500641" r:id="rId2"/>
    <p:sldLayoutId id="2147500642" r:id="rId3"/>
    <p:sldLayoutId id="2147500643" r:id="rId4"/>
    <p:sldLayoutId id="2147500644" r:id="rId5"/>
    <p:sldLayoutId id="2147500645" r:id="rId6"/>
    <p:sldLayoutId id="2147500646" r:id="rId7"/>
    <p:sldLayoutId id="2147500647" r:id="rId8"/>
    <p:sldLayoutId id="2147500648" r:id="rId9"/>
    <p:sldLayoutId id="2147500649" r:id="rId10"/>
    <p:sldLayoutId id="2147500650" r:id="rId11"/>
    <p:sldLayoutId id="2147500651"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Angsana New"/>
          <a:cs typeface="Angsana New"/>
        </a:defRPr>
      </a:lvl2pPr>
      <a:lvl3pPr algn="ctr" rtl="0" eaLnBrk="0" fontAlgn="base" hangingPunct="0">
        <a:spcBef>
          <a:spcPct val="0"/>
        </a:spcBef>
        <a:spcAft>
          <a:spcPct val="0"/>
        </a:spcAft>
        <a:defRPr sz="4400">
          <a:solidFill>
            <a:schemeClr val="tx2"/>
          </a:solidFill>
          <a:latin typeface="Times New Roman" pitchFamily="18" charset="0"/>
          <a:ea typeface="Angsana New"/>
          <a:cs typeface="Angsana New"/>
        </a:defRPr>
      </a:lvl3pPr>
      <a:lvl4pPr algn="ctr" rtl="0" eaLnBrk="0" fontAlgn="base" hangingPunct="0">
        <a:spcBef>
          <a:spcPct val="0"/>
        </a:spcBef>
        <a:spcAft>
          <a:spcPct val="0"/>
        </a:spcAft>
        <a:defRPr sz="4400">
          <a:solidFill>
            <a:schemeClr val="tx2"/>
          </a:solidFill>
          <a:latin typeface="Times New Roman" pitchFamily="18" charset="0"/>
          <a:ea typeface="Angsana New"/>
          <a:cs typeface="Angsana New"/>
        </a:defRPr>
      </a:lvl4pPr>
      <a:lvl5pPr algn="ctr" rtl="0" eaLnBrk="0" fontAlgn="base" hangingPunct="0">
        <a:spcBef>
          <a:spcPct val="0"/>
        </a:spcBef>
        <a:spcAft>
          <a:spcPct val="0"/>
        </a:spcAft>
        <a:defRPr sz="4400">
          <a:solidFill>
            <a:schemeClr val="tx2"/>
          </a:solidFill>
          <a:latin typeface="Times New Roman" pitchFamily="18" charset="0"/>
          <a:ea typeface="Angsana New"/>
          <a:cs typeface="Angsana New"/>
        </a:defRPr>
      </a:lvl5pPr>
      <a:lvl6pPr marL="455954" algn="ctr" rtl="0" fontAlgn="base">
        <a:spcBef>
          <a:spcPct val="0"/>
        </a:spcBef>
        <a:spcAft>
          <a:spcPct val="0"/>
        </a:spcAft>
        <a:defRPr sz="4400">
          <a:solidFill>
            <a:schemeClr val="tx2"/>
          </a:solidFill>
          <a:latin typeface="Times New Roman" pitchFamily="18" charset="0"/>
          <a:ea typeface="Angsana New"/>
          <a:cs typeface="Angsana New"/>
        </a:defRPr>
      </a:lvl6pPr>
      <a:lvl7pPr marL="911909" algn="ctr" rtl="0" fontAlgn="base">
        <a:spcBef>
          <a:spcPct val="0"/>
        </a:spcBef>
        <a:spcAft>
          <a:spcPct val="0"/>
        </a:spcAft>
        <a:defRPr sz="4400">
          <a:solidFill>
            <a:schemeClr val="tx2"/>
          </a:solidFill>
          <a:latin typeface="Times New Roman" pitchFamily="18" charset="0"/>
          <a:ea typeface="Angsana New"/>
          <a:cs typeface="Angsana New"/>
        </a:defRPr>
      </a:lvl7pPr>
      <a:lvl8pPr marL="1367860" algn="ctr" rtl="0" fontAlgn="base">
        <a:spcBef>
          <a:spcPct val="0"/>
        </a:spcBef>
        <a:spcAft>
          <a:spcPct val="0"/>
        </a:spcAft>
        <a:defRPr sz="4400">
          <a:solidFill>
            <a:schemeClr val="tx2"/>
          </a:solidFill>
          <a:latin typeface="Times New Roman" pitchFamily="18" charset="0"/>
          <a:ea typeface="Angsana New"/>
          <a:cs typeface="Angsana New"/>
        </a:defRPr>
      </a:lvl8pPr>
      <a:lvl9pPr marL="1823821" algn="ctr" rtl="0" fontAlgn="base">
        <a:spcBef>
          <a:spcPct val="0"/>
        </a:spcBef>
        <a:spcAft>
          <a:spcPct val="0"/>
        </a:spcAft>
        <a:defRPr sz="4400">
          <a:solidFill>
            <a:schemeClr val="tx2"/>
          </a:solidFill>
          <a:latin typeface="Times New Roman" pitchFamily="18" charset="0"/>
          <a:ea typeface="Angsana New"/>
          <a:cs typeface="Angsana New"/>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ea typeface="+mn-ea"/>
          <a:cs typeface="+mn-cs"/>
        </a:defRPr>
      </a:lvl2pPr>
      <a:lvl3pPr marL="1136622" indent="-223833" algn="l" rtl="0" eaLnBrk="0" fontAlgn="base" hangingPunct="0">
        <a:spcBef>
          <a:spcPct val="20000"/>
        </a:spcBef>
        <a:spcAft>
          <a:spcPct val="0"/>
        </a:spcAft>
        <a:buChar char="•"/>
        <a:defRPr sz="2400">
          <a:solidFill>
            <a:schemeClr val="tx1"/>
          </a:solidFill>
          <a:latin typeface="+mn-lt"/>
          <a:ea typeface="+mn-ea"/>
          <a:cs typeface="+mn-cs"/>
        </a:defRPr>
      </a:lvl3pPr>
      <a:lvl4pPr marL="1592223" indent="-223833" algn="l" rtl="0" eaLnBrk="0" fontAlgn="base" hangingPunct="0">
        <a:spcBef>
          <a:spcPct val="20000"/>
        </a:spcBef>
        <a:spcAft>
          <a:spcPct val="0"/>
        </a:spcAft>
        <a:buChar char="–"/>
        <a:defRPr sz="2000">
          <a:solidFill>
            <a:schemeClr val="tx1"/>
          </a:solidFill>
          <a:latin typeface="+mn-lt"/>
          <a:ea typeface="+mn-ea"/>
          <a:cs typeface="+mn-cs"/>
        </a:defRPr>
      </a:lvl4pPr>
      <a:lvl5pPr marL="2049411" indent="-223833" algn="l" rtl="0" eaLnBrk="0" fontAlgn="base" hangingPunct="0">
        <a:spcBef>
          <a:spcPct val="20000"/>
        </a:spcBef>
        <a:spcAft>
          <a:spcPct val="0"/>
        </a:spcAft>
        <a:buChar char="»"/>
        <a:defRPr sz="2000">
          <a:solidFill>
            <a:schemeClr val="tx1"/>
          </a:solidFill>
          <a:latin typeface="+mn-lt"/>
          <a:ea typeface="+mn-ea"/>
          <a:cs typeface="+mn-cs"/>
        </a:defRPr>
      </a:lvl5pPr>
      <a:lvl6pPr marL="2507756" indent="-227977" algn="l" rtl="0" fontAlgn="base">
        <a:spcBef>
          <a:spcPct val="20000"/>
        </a:spcBef>
        <a:spcAft>
          <a:spcPct val="0"/>
        </a:spcAft>
        <a:buChar char="»"/>
        <a:defRPr sz="2000">
          <a:solidFill>
            <a:schemeClr val="tx1"/>
          </a:solidFill>
          <a:latin typeface="+mn-lt"/>
          <a:ea typeface="+mn-ea"/>
          <a:cs typeface="+mn-cs"/>
        </a:defRPr>
      </a:lvl6pPr>
      <a:lvl7pPr marL="2963711" indent="-227977" algn="l" rtl="0" fontAlgn="base">
        <a:spcBef>
          <a:spcPct val="20000"/>
        </a:spcBef>
        <a:spcAft>
          <a:spcPct val="0"/>
        </a:spcAft>
        <a:buChar char="»"/>
        <a:defRPr sz="2000">
          <a:solidFill>
            <a:schemeClr val="tx1"/>
          </a:solidFill>
          <a:latin typeface="+mn-lt"/>
          <a:ea typeface="+mn-ea"/>
          <a:cs typeface="+mn-cs"/>
        </a:defRPr>
      </a:lvl7pPr>
      <a:lvl8pPr marL="3419665" indent="-227977" algn="l" rtl="0" fontAlgn="base">
        <a:spcBef>
          <a:spcPct val="20000"/>
        </a:spcBef>
        <a:spcAft>
          <a:spcPct val="0"/>
        </a:spcAft>
        <a:buChar char="»"/>
        <a:defRPr sz="2000">
          <a:solidFill>
            <a:schemeClr val="tx1"/>
          </a:solidFill>
          <a:latin typeface="+mn-lt"/>
          <a:ea typeface="+mn-ea"/>
          <a:cs typeface="+mn-cs"/>
        </a:defRPr>
      </a:lvl8pPr>
      <a:lvl9pPr marL="3875618" indent="-227977"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81D8206-6CC0-D84E-866D-03E424FBB4DA}"/>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38" tIns="45518" rIns="91038" bIns="45518" numCol="1" anchor="ctr" anchorCtr="0" compatLnSpc="1">
            <a:prstTxWarp prst="textNoShape">
              <a:avLst/>
            </a:prstTxWarp>
          </a:bodyPr>
          <a:lstStyle/>
          <a:p>
            <a:pPr lvl="0"/>
            <a:r>
              <a:rPr lang="en-US" altLang="en-US"/>
              <a:t>Click to edit Master title style</a:t>
            </a:r>
          </a:p>
        </p:txBody>
      </p:sp>
      <p:sp>
        <p:nvSpPr>
          <p:cNvPr id="7171" name="Rectangle 3">
            <a:extLst>
              <a:ext uri="{FF2B5EF4-FFF2-40B4-BE49-F238E27FC236}">
                <a16:creationId xmlns:a16="http://schemas.microsoft.com/office/drawing/2014/main" id="{FAC17C82-4EFE-1945-B64D-0BDE5F868E4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38" tIns="45518" rIns="91038" bIns="455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59973D3F-9F62-3F4A-95E7-8BFE54A546B5}"/>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defRPr sz="1400"/>
            </a:lvl1pPr>
          </a:lstStyle>
          <a:p>
            <a:pPr>
              <a:defRPr/>
            </a:pPr>
            <a:endParaRPr lang="en-US"/>
          </a:p>
        </p:txBody>
      </p:sp>
      <p:sp>
        <p:nvSpPr>
          <p:cNvPr id="1029" name="Rectangle 5">
            <a:extLst>
              <a:ext uri="{FF2B5EF4-FFF2-40B4-BE49-F238E27FC236}">
                <a16:creationId xmlns:a16="http://schemas.microsoft.com/office/drawing/2014/main" id="{2434E087-643F-6541-8E4E-062F7F5138FB}"/>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lgn="ctr">
              <a:defRPr sz="1400"/>
            </a:lvl1pPr>
          </a:lstStyle>
          <a:p>
            <a:pPr>
              <a:defRPr/>
            </a:pPr>
            <a:endParaRPr lang="en-US"/>
          </a:p>
        </p:txBody>
      </p:sp>
      <p:sp>
        <p:nvSpPr>
          <p:cNvPr id="1030" name="Rectangle 6">
            <a:extLst>
              <a:ext uri="{FF2B5EF4-FFF2-40B4-BE49-F238E27FC236}">
                <a16:creationId xmlns:a16="http://schemas.microsoft.com/office/drawing/2014/main" id="{51977058-F8EA-0149-9425-D6C5C0107356}"/>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lgn="r">
              <a:defRPr sz="1400"/>
            </a:lvl1pPr>
          </a:lstStyle>
          <a:p>
            <a:fld id="{C7BAEA6C-1A20-CF40-933A-8CE3C2B2225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350" r:id="rId1"/>
    <p:sldLayoutId id="2147500351" r:id="rId2"/>
    <p:sldLayoutId id="2147500352" r:id="rId3"/>
    <p:sldLayoutId id="2147500353" r:id="rId4"/>
    <p:sldLayoutId id="2147500354" r:id="rId5"/>
    <p:sldLayoutId id="2147500355" r:id="rId6"/>
    <p:sldLayoutId id="2147500356" r:id="rId7"/>
    <p:sldLayoutId id="2147500357" r:id="rId8"/>
    <p:sldLayoutId id="2147500358" r:id="rId9"/>
    <p:sldLayoutId id="2147500359" r:id="rId10"/>
    <p:sldLayoutId id="2147500360" r:id="rId11"/>
    <p:sldLayoutId id="2147500501" r:id="rId12"/>
    <p:sldLayoutId id="21475003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199" algn="ctr" rtl="0" fontAlgn="base">
        <a:spcBef>
          <a:spcPct val="0"/>
        </a:spcBef>
        <a:spcAft>
          <a:spcPct val="0"/>
        </a:spcAft>
        <a:defRPr sz="4400">
          <a:solidFill>
            <a:schemeClr val="tx2"/>
          </a:solidFill>
          <a:latin typeface="Times New Roman" pitchFamily="18" charset="0"/>
        </a:defRPr>
      </a:lvl6pPr>
      <a:lvl7pPr marL="910405" algn="ctr" rtl="0" fontAlgn="base">
        <a:spcBef>
          <a:spcPct val="0"/>
        </a:spcBef>
        <a:spcAft>
          <a:spcPct val="0"/>
        </a:spcAft>
        <a:defRPr sz="4400">
          <a:solidFill>
            <a:schemeClr val="tx2"/>
          </a:solidFill>
          <a:latin typeface="Times New Roman" pitchFamily="18" charset="0"/>
        </a:defRPr>
      </a:lvl7pPr>
      <a:lvl8pPr marL="1365603" algn="ctr" rtl="0" fontAlgn="base">
        <a:spcBef>
          <a:spcPct val="0"/>
        </a:spcBef>
        <a:spcAft>
          <a:spcPct val="0"/>
        </a:spcAft>
        <a:defRPr sz="4400">
          <a:solidFill>
            <a:schemeClr val="tx2"/>
          </a:solidFill>
          <a:latin typeface="Times New Roman" pitchFamily="18" charset="0"/>
        </a:defRPr>
      </a:lvl8pPr>
      <a:lvl9pPr marL="1820813"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6582" indent="-280981" algn="l" rtl="0" eaLnBrk="0" fontAlgn="base" hangingPunct="0">
        <a:spcBef>
          <a:spcPct val="20000"/>
        </a:spcBef>
        <a:spcAft>
          <a:spcPct val="0"/>
        </a:spcAft>
        <a:buChar char="–"/>
        <a:defRPr sz="2800">
          <a:solidFill>
            <a:schemeClr val="tx1"/>
          </a:solidFill>
          <a:latin typeface="+mn-lt"/>
        </a:defRPr>
      </a:lvl2pPr>
      <a:lvl3pPr marL="1135034" indent="-223833" algn="l" rtl="0" eaLnBrk="0" fontAlgn="base" hangingPunct="0">
        <a:spcBef>
          <a:spcPct val="20000"/>
        </a:spcBef>
        <a:spcAft>
          <a:spcPct val="0"/>
        </a:spcAft>
        <a:buChar char="•"/>
        <a:defRPr sz="2400">
          <a:solidFill>
            <a:schemeClr val="tx1"/>
          </a:solidFill>
          <a:latin typeface="+mn-lt"/>
        </a:defRPr>
      </a:lvl3pPr>
      <a:lvl4pPr marL="1590635" indent="-223833" algn="l" rtl="0" eaLnBrk="0" fontAlgn="base" hangingPunct="0">
        <a:spcBef>
          <a:spcPct val="20000"/>
        </a:spcBef>
        <a:spcAft>
          <a:spcPct val="0"/>
        </a:spcAft>
        <a:buChar char="–"/>
        <a:defRPr sz="2000">
          <a:solidFill>
            <a:schemeClr val="tx1"/>
          </a:solidFill>
          <a:latin typeface="+mn-lt"/>
        </a:defRPr>
      </a:lvl4pPr>
      <a:lvl5pPr marL="2046237" indent="-223833" algn="l" rtl="0" eaLnBrk="0" fontAlgn="base" hangingPunct="0">
        <a:spcBef>
          <a:spcPct val="20000"/>
        </a:spcBef>
        <a:spcAft>
          <a:spcPct val="0"/>
        </a:spcAft>
        <a:buChar char="»"/>
        <a:defRPr sz="2000">
          <a:solidFill>
            <a:schemeClr val="tx1"/>
          </a:solidFill>
          <a:latin typeface="+mn-lt"/>
        </a:defRPr>
      </a:lvl5pPr>
      <a:lvl6pPr marL="2503617" indent="-227601" algn="l" rtl="0" fontAlgn="base">
        <a:spcBef>
          <a:spcPct val="20000"/>
        </a:spcBef>
        <a:spcAft>
          <a:spcPct val="0"/>
        </a:spcAft>
        <a:buChar char="»"/>
        <a:defRPr sz="2000">
          <a:solidFill>
            <a:schemeClr val="tx1"/>
          </a:solidFill>
          <a:latin typeface="+mn-lt"/>
        </a:defRPr>
      </a:lvl6pPr>
      <a:lvl7pPr marL="2958825" indent="-227601" algn="l" rtl="0" fontAlgn="base">
        <a:spcBef>
          <a:spcPct val="20000"/>
        </a:spcBef>
        <a:spcAft>
          <a:spcPct val="0"/>
        </a:spcAft>
        <a:buChar char="»"/>
        <a:defRPr sz="2000">
          <a:solidFill>
            <a:schemeClr val="tx1"/>
          </a:solidFill>
          <a:latin typeface="+mn-lt"/>
        </a:defRPr>
      </a:lvl7pPr>
      <a:lvl8pPr marL="3414025" indent="-227601" algn="l" rtl="0" fontAlgn="base">
        <a:spcBef>
          <a:spcPct val="20000"/>
        </a:spcBef>
        <a:spcAft>
          <a:spcPct val="0"/>
        </a:spcAft>
        <a:buChar char="»"/>
        <a:defRPr sz="2000">
          <a:solidFill>
            <a:schemeClr val="tx1"/>
          </a:solidFill>
          <a:latin typeface="+mn-lt"/>
        </a:defRPr>
      </a:lvl8pPr>
      <a:lvl9pPr marL="3869227" indent="-22760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405" rtl="0" eaLnBrk="1" latinLnBrk="0" hangingPunct="1">
        <a:defRPr sz="1800" kern="1200">
          <a:solidFill>
            <a:schemeClr val="tx1"/>
          </a:solidFill>
          <a:latin typeface="+mn-lt"/>
          <a:ea typeface="+mn-ea"/>
          <a:cs typeface="+mn-cs"/>
        </a:defRPr>
      </a:lvl1pPr>
      <a:lvl2pPr marL="455199" algn="l" defTabSz="910405" rtl="0" eaLnBrk="1" latinLnBrk="0" hangingPunct="1">
        <a:defRPr sz="1800" kern="1200">
          <a:solidFill>
            <a:schemeClr val="tx1"/>
          </a:solidFill>
          <a:latin typeface="+mn-lt"/>
          <a:ea typeface="+mn-ea"/>
          <a:cs typeface="+mn-cs"/>
        </a:defRPr>
      </a:lvl2pPr>
      <a:lvl3pPr marL="910405" algn="l" defTabSz="910405" rtl="0" eaLnBrk="1" latinLnBrk="0" hangingPunct="1">
        <a:defRPr sz="1800" kern="1200">
          <a:solidFill>
            <a:schemeClr val="tx1"/>
          </a:solidFill>
          <a:latin typeface="+mn-lt"/>
          <a:ea typeface="+mn-ea"/>
          <a:cs typeface="+mn-cs"/>
        </a:defRPr>
      </a:lvl3pPr>
      <a:lvl4pPr marL="1365603" algn="l" defTabSz="910405" rtl="0" eaLnBrk="1" latinLnBrk="0" hangingPunct="1">
        <a:defRPr sz="1800" kern="1200">
          <a:solidFill>
            <a:schemeClr val="tx1"/>
          </a:solidFill>
          <a:latin typeface="+mn-lt"/>
          <a:ea typeface="+mn-ea"/>
          <a:cs typeface="+mn-cs"/>
        </a:defRPr>
      </a:lvl4pPr>
      <a:lvl5pPr marL="1820813" algn="l" defTabSz="910405" rtl="0" eaLnBrk="1" latinLnBrk="0" hangingPunct="1">
        <a:defRPr sz="1800" kern="1200">
          <a:solidFill>
            <a:schemeClr val="tx1"/>
          </a:solidFill>
          <a:latin typeface="+mn-lt"/>
          <a:ea typeface="+mn-ea"/>
          <a:cs typeface="+mn-cs"/>
        </a:defRPr>
      </a:lvl5pPr>
      <a:lvl6pPr marL="2276016" algn="l" defTabSz="910405" rtl="0" eaLnBrk="1" latinLnBrk="0" hangingPunct="1">
        <a:defRPr sz="1800" kern="1200">
          <a:solidFill>
            <a:schemeClr val="tx1"/>
          </a:solidFill>
          <a:latin typeface="+mn-lt"/>
          <a:ea typeface="+mn-ea"/>
          <a:cs typeface="+mn-cs"/>
        </a:defRPr>
      </a:lvl6pPr>
      <a:lvl7pPr marL="2731214" algn="l" defTabSz="910405" rtl="0" eaLnBrk="1" latinLnBrk="0" hangingPunct="1">
        <a:defRPr sz="1800" kern="1200">
          <a:solidFill>
            <a:schemeClr val="tx1"/>
          </a:solidFill>
          <a:latin typeface="+mn-lt"/>
          <a:ea typeface="+mn-ea"/>
          <a:cs typeface="+mn-cs"/>
        </a:defRPr>
      </a:lvl7pPr>
      <a:lvl8pPr marL="3186422" algn="l" defTabSz="910405" rtl="0" eaLnBrk="1" latinLnBrk="0" hangingPunct="1">
        <a:defRPr sz="1800" kern="1200">
          <a:solidFill>
            <a:schemeClr val="tx1"/>
          </a:solidFill>
          <a:latin typeface="+mn-lt"/>
          <a:ea typeface="+mn-ea"/>
          <a:cs typeface="+mn-cs"/>
        </a:defRPr>
      </a:lvl8pPr>
      <a:lvl9pPr marL="3641632" algn="l" defTabSz="910405"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A8E314C-FEA6-7940-9966-DFC3B266D076}"/>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25603" name="Rectangle 3">
            <a:extLst>
              <a:ext uri="{FF2B5EF4-FFF2-40B4-BE49-F238E27FC236}">
                <a16:creationId xmlns:a16="http://schemas.microsoft.com/office/drawing/2014/main" id="{D6E36A17-F642-9648-99F6-A42F002C094B}"/>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8A464CA8-0A03-974C-B370-32BE4EBBDFA5}"/>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65EBBE39-91E9-F645-8A0B-9830FD6D44A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0D707EFA-2BCC-284A-964F-85D59A8EC8D2}"/>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8F89D575-6612-3648-A9BD-68A58BDFE9B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652" r:id="rId1"/>
    <p:sldLayoutId id="2147500653" r:id="rId2"/>
    <p:sldLayoutId id="2147500654" r:id="rId3"/>
    <p:sldLayoutId id="2147500655" r:id="rId4"/>
    <p:sldLayoutId id="2147500656" r:id="rId5"/>
    <p:sldLayoutId id="2147500657" r:id="rId6"/>
    <p:sldLayoutId id="2147500658" r:id="rId7"/>
    <p:sldLayoutId id="2147500659" r:id="rId8"/>
    <p:sldLayoutId id="2147500660" r:id="rId9"/>
    <p:sldLayoutId id="2147500661" r:id="rId10"/>
    <p:sldLayoutId id="2147500662" r:id="rId11"/>
    <p:sldLayoutId id="2147500663" r:id="rId12"/>
    <p:sldLayoutId id="2147500664"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954" algn="ctr" rtl="0" fontAlgn="base">
        <a:spcBef>
          <a:spcPct val="0"/>
        </a:spcBef>
        <a:spcAft>
          <a:spcPct val="0"/>
        </a:spcAft>
        <a:defRPr sz="4400">
          <a:solidFill>
            <a:schemeClr val="tx2"/>
          </a:solidFill>
          <a:latin typeface="Times New Roman" pitchFamily="18" charset="0"/>
        </a:defRPr>
      </a:lvl6pPr>
      <a:lvl7pPr marL="911909" algn="ctr" rtl="0" fontAlgn="base">
        <a:spcBef>
          <a:spcPct val="0"/>
        </a:spcBef>
        <a:spcAft>
          <a:spcPct val="0"/>
        </a:spcAft>
        <a:defRPr sz="4400">
          <a:solidFill>
            <a:schemeClr val="tx2"/>
          </a:solidFill>
          <a:latin typeface="Times New Roman" pitchFamily="18" charset="0"/>
        </a:defRPr>
      </a:lvl7pPr>
      <a:lvl8pPr marL="1367860" algn="ctr" rtl="0" fontAlgn="base">
        <a:spcBef>
          <a:spcPct val="0"/>
        </a:spcBef>
        <a:spcAft>
          <a:spcPct val="0"/>
        </a:spcAft>
        <a:defRPr sz="4400">
          <a:solidFill>
            <a:schemeClr val="tx2"/>
          </a:solidFill>
          <a:latin typeface="Times New Roman" pitchFamily="18" charset="0"/>
        </a:defRPr>
      </a:lvl8pPr>
      <a:lvl9pPr marL="1823821"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682476A-8E08-BF43-9A4A-06613F46573C}"/>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ctr" anchorCtr="0" compatLnSpc="1">
            <a:prstTxWarp prst="textNoShape">
              <a:avLst/>
            </a:prstTxWarp>
          </a:bodyPr>
          <a:lstStyle/>
          <a:p>
            <a:pPr lvl="0"/>
            <a:r>
              <a:rPr lang="en-US" altLang="en-US"/>
              <a:t>Click to edit Master title style</a:t>
            </a:r>
          </a:p>
        </p:txBody>
      </p:sp>
      <p:sp>
        <p:nvSpPr>
          <p:cNvPr id="26627" name="Rectangle 3">
            <a:extLst>
              <a:ext uri="{FF2B5EF4-FFF2-40B4-BE49-F238E27FC236}">
                <a16:creationId xmlns:a16="http://schemas.microsoft.com/office/drawing/2014/main" id="{17C8EAE2-8AD0-FE46-BED6-26A0A4540EFA}"/>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4DEA52-D404-2A4B-9312-357C4991ED5E}"/>
              </a:ext>
            </a:extLst>
          </p:cNvPr>
          <p:cNvSpPr>
            <a:spLocks noGrp="1" noChangeArrowheads="1"/>
          </p:cNvSpPr>
          <p:nvPr>
            <p:ph type="dt" sz="half" idx="2"/>
          </p:nvPr>
        </p:nvSpPr>
        <p:spPr bwMode="auto">
          <a:xfrm>
            <a:off x="457200" y="6245225"/>
            <a:ext cx="2133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l">
              <a:defRPr sz="1400">
                <a:solidFill>
                  <a:srgbClr val="000000"/>
                </a:solidFill>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D4B4D108-1E0E-D44D-98EA-22231121D7AE}"/>
              </a:ext>
            </a:extLst>
          </p:cNvPr>
          <p:cNvSpPr>
            <a:spLocks noGrp="1" noChangeArrowheads="1"/>
          </p:cNvSpPr>
          <p:nvPr>
            <p:ph type="ftr" sz="quarter" idx="3"/>
          </p:nvPr>
        </p:nvSpPr>
        <p:spPr bwMode="auto">
          <a:xfrm>
            <a:off x="3124200" y="6245225"/>
            <a:ext cx="2895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E6A907E5-878B-1E41-96F4-AD6EB983A1D4}"/>
              </a:ext>
            </a:extLst>
          </p:cNvPr>
          <p:cNvSpPr>
            <a:spLocks noGrp="1" noChangeArrowheads="1"/>
          </p:cNvSpPr>
          <p:nvPr>
            <p:ph type="sldNum" sz="quarter" idx="4"/>
          </p:nvPr>
        </p:nvSpPr>
        <p:spPr bwMode="auto">
          <a:xfrm>
            <a:off x="6553200" y="6245225"/>
            <a:ext cx="2133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r">
              <a:defRPr sz="1400">
                <a:solidFill>
                  <a:srgbClr val="000000"/>
                </a:solidFill>
                <a:latin typeface="Arial" panose="020B0604020202020204" pitchFamily="34" charset="0"/>
                <a:ea typeface="MS PGothic" panose="020B0600070205080204" pitchFamily="34" charset="-128"/>
              </a:defRPr>
            </a:lvl1pPr>
          </a:lstStyle>
          <a:p>
            <a:fld id="{AA610487-057B-8341-8F55-A4EAAF98A3A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665" r:id="rId1"/>
    <p:sldLayoutId id="2147500666" r:id="rId2"/>
    <p:sldLayoutId id="2147500667" r:id="rId3"/>
    <p:sldLayoutId id="2147500668" r:id="rId4"/>
    <p:sldLayoutId id="2147500669" r:id="rId5"/>
    <p:sldLayoutId id="2147500670" r:id="rId6"/>
    <p:sldLayoutId id="2147500671" r:id="rId7"/>
    <p:sldLayoutId id="2147500672" r:id="rId8"/>
    <p:sldLayoutId id="2147500673" r:id="rId9"/>
    <p:sldLayoutId id="2147500674" r:id="rId10"/>
    <p:sldLayoutId id="2147500675"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Geneva" charset="0"/>
        </a:defRPr>
      </a:lvl1pPr>
      <a:lvl2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2pPr>
      <a:lvl3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3pPr>
      <a:lvl4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4pPr>
      <a:lvl5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5pPr>
      <a:lvl6pPr marL="456502" algn="ctr" rtl="0" fontAlgn="base">
        <a:spcBef>
          <a:spcPct val="0"/>
        </a:spcBef>
        <a:spcAft>
          <a:spcPct val="0"/>
        </a:spcAft>
        <a:defRPr sz="4400">
          <a:solidFill>
            <a:schemeClr val="tx2"/>
          </a:solidFill>
          <a:latin typeface="Arial" charset="0"/>
        </a:defRPr>
      </a:lvl6pPr>
      <a:lvl7pPr marL="913005" algn="ctr" rtl="0" fontAlgn="base">
        <a:spcBef>
          <a:spcPct val="0"/>
        </a:spcBef>
        <a:spcAft>
          <a:spcPct val="0"/>
        </a:spcAft>
        <a:defRPr sz="4400">
          <a:solidFill>
            <a:schemeClr val="tx2"/>
          </a:solidFill>
          <a:latin typeface="Arial" charset="0"/>
        </a:defRPr>
      </a:lvl7pPr>
      <a:lvl8pPr marL="1369506" algn="ctr" rtl="0" fontAlgn="base">
        <a:spcBef>
          <a:spcPct val="0"/>
        </a:spcBef>
        <a:spcAft>
          <a:spcPct val="0"/>
        </a:spcAft>
        <a:defRPr sz="4400">
          <a:solidFill>
            <a:schemeClr val="tx2"/>
          </a:solidFill>
          <a:latin typeface="Arial" charset="0"/>
        </a:defRPr>
      </a:lvl8pPr>
      <a:lvl9pPr marL="1826013" algn="ctr" rtl="0" fontAlgn="base">
        <a:spcBef>
          <a:spcPct val="0"/>
        </a:spcBef>
        <a:spcAft>
          <a:spcPct val="0"/>
        </a:spcAft>
        <a:defRPr sz="4400">
          <a:solidFill>
            <a:schemeClr val="tx2"/>
          </a:solidFill>
          <a:latin typeface="Arial" charset="0"/>
        </a:defRPr>
      </a:lvl9pPr>
    </p:titleStyle>
    <p:bodyStyle>
      <a:lvl1pPr marL="341305" indent="-341305" algn="l" rtl="0" eaLnBrk="0" fontAlgn="base" hangingPunct="0">
        <a:spcBef>
          <a:spcPct val="20000"/>
        </a:spcBef>
        <a:spcAft>
          <a:spcPct val="0"/>
        </a:spcAft>
        <a:buChar char="•"/>
        <a:defRPr sz="3200">
          <a:solidFill>
            <a:schemeClr val="tx1"/>
          </a:solidFill>
          <a:latin typeface="+mn-lt"/>
          <a:ea typeface="MS PGothic" pitchFamily="34" charset="-128"/>
          <a:cs typeface="Geneva" charset="0"/>
        </a:defRPr>
      </a:lvl1pPr>
      <a:lvl2pPr marL="741344" indent="-284156" algn="l" rtl="0" eaLnBrk="0" fontAlgn="base" hangingPunct="0">
        <a:spcBef>
          <a:spcPct val="20000"/>
        </a:spcBef>
        <a:spcAft>
          <a:spcPct val="0"/>
        </a:spcAft>
        <a:buChar char="–"/>
        <a:defRPr sz="2800">
          <a:solidFill>
            <a:schemeClr val="tx1"/>
          </a:solidFill>
          <a:latin typeface="+mn-lt"/>
          <a:ea typeface="Geneva" charset="-128"/>
          <a:cs typeface="Geneva" charset="0"/>
        </a:defRPr>
      </a:lvl2pPr>
      <a:lvl3pPr marL="1139797" indent="-227008" algn="l" rtl="0" eaLnBrk="0" fontAlgn="base" hangingPunct="0">
        <a:spcBef>
          <a:spcPct val="20000"/>
        </a:spcBef>
        <a:spcAft>
          <a:spcPct val="0"/>
        </a:spcAft>
        <a:buChar char="•"/>
        <a:defRPr sz="2400">
          <a:solidFill>
            <a:schemeClr val="tx1"/>
          </a:solidFill>
          <a:latin typeface="+mn-lt"/>
          <a:ea typeface="Geneva" charset="-128"/>
          <a:cs typeface="Geneva" charset="0"/>
        </a:defRPr>
      </a:lvl3pPr>
      <a:lvl4pPr marL="1596985" indent="-227008" algn="l" rtl="0" eaLnBrk="0" fontAlgn="base" hangingPunct="0">
        <a:spcBef>
          <a:spcPct val="20000"/>
        </a:spcBef>
        <a:spcAft>
          <a:spcPct val="0"/>
        </a:spcAft>
        <a:buChar char="–"/>
        <a:defRPr sz="2000">
          <a:solidFill>
            <a:schemeClr val="tx1"/>
          </a:solidFill>
          <a:latin typeface="+mn-lt"/>
          <a:ea typeface="Geneva" charset="-128"/>
          <a:cs typeface="Geneva" charset="0"/>
        </a:defRPr>
      </a:lvl4pPr>
      <a:lvl5pPr marL="2054174" indent="-227008" algn="l" rtl="0" eaLnBrk="0" fontAlgn="base" hangingPunct="0">
        <a:spcBef>
          <a:spcPct val="20000"/>
        </a:spcBef>
        <a:spcAft>
          <a:spcPct val="0"/>
        </a:spcAft>
        <a:buChar char="»"/>
        <a:defRPr sz="2000">
          <a:solidFill>
            <a:schemeClr val="tx1"/>
          </a:solidFill>
          <a:latin typeface="+mn-lt"/>
          <a:ea typeface="Geneva" charset="-128"/>
          <a:cs typeface="Geneva" charset="0"/>
        </a:defRPr>
      </a:lvl5pPr>
      <a:lvl6pPr marL="2510768" indent="-228250" algn="l" rtl="0" fontAlgn="base">
        <a:spcBef>
          <a:spcPct val="20000"/>
        </a:spcBef>
        <a:spcAft>
          <a:spcPct val="0"/>
        </a:spcAft>
        <a:buChar char="»"/>
        <a:defRPr sz="2000">
          <a:solidFill>
            <a:schemeClr val="tx1"/>
          </a:solidFill>
          <a:latin typeface="+mn-lt"/>
        </a:defRPr>
      </a:lvl6pPr>
      <a:lvl7pPr marL="2967270" indent="-228250" algn="l" rtl="0" fontAlgn="base">
        <a:spcBef>
          <a:spcPct val="20000"/>
        </a:spcBef>
        <a:spcAft>
          <a:spcPct val="0"/>
        </a:spcAft>
        <a:buChar char="»"/>
        <a:defRPr sz="2000">
          <a:solidFill>
            <a:schemeClr val="tx1"/>
          </a:solidFill>
          <a:latin typeface="+mn-lt"/>
        </a:defRPr>
      </a:lvl7pPr>
      <a:lvl8pPr marL="3423773" indent="-228250" algn="l" rtl="0" fontAlgn="base">
        <a:spcBef>
          <a:spcPct val="20000"/>
        </a:spcBef>
        <a:spcAft>
          <a:spcPct val="0"/>
        </a:spcAft>
        <a:buChar char="»"/>
        <a:defRPr sz="2000">
          <a:solidFill>
            <a:schemeClr val="tx1"/>
          </a:solidFill>
          <a:latin typeface="+mn-lt"/>
        </a:defRPr>
      </a:lvl8pPr>
      <a:lvl9pPr marL="3880275" indent="-22825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005" rtl="0" eaLnBrk="1" latinLnBrk="0" hangingPunct="1">
        <a:defRPr sz="1800" kern="1200">
          <a:solidFill>
            <a:schemeClr val="tx1"/>
          </a:solidFill>
          <a:latin typeface="+mn-lt"/>
          <a:ea typeface="+mn-ea"/>
          <a:cs typeface="+mn-cs"/>
        </a:defRPr>
      </a:lvl1pPr>
      <a:lvl2pPr marL="456502" algn="l" defTabSz="913005" rtl="0" eaLnBrk="1" latinLnBrk="0" hangingPunct="1">
        <a:defRPr sz="1800" kern="1200">
          <a:solidFill>
            <a:schemeClr val="tx1"/>
          </a:solidFill>
          <a:latin typeface="+mn-lt"/>
          <a:ea typeface="+mn-ea"/>
          <a:cs typeface="+mn-cs"/>
        </a:defRPr>
      </a:lvl2pPr>
      <a:lvl3pPr marL="913005" algn="l" defTabSz="913005" rtl="0" eaLnBrk="1" latinLnBrk="0" hangingPunct="1">
        <a:defRPr sz="1800" kern="1200">
          <a:solidFill>
            <a:schemeClr val="tx1"/>
          </a:solidFill>
          <a:latin typeface="+mn-lt"/>
          <a:ea typeface="+mn-ea"/>
          <a:cs typeface="+mn-cs"/>
        </a:defRPr>
      </a:lvl3pPr>
      <a:lvl4pPr marL="1369506" algn="l" defTabSz="913005" rtl="0" eaLnBrk="1" latinLnBrk="0" hangingPunct="1">
        <a:defRPr sz="1800" kern="1200">
          <a:solidFill>
            <a:schemeClr val="tx1"/>
          </a:solidFill>
          <a:latin typeface="+mn-lt"/>
          <a:ea typeface="+mn-ea"/>
          <a:cs typeface="+mn-cs"/>
        </a:defRPr>
      </a:lvl4pPr>
      <a:lvl5pPr marL="1826013" algn="l" defTabSz="913005" rtl="0" eaLnBrk="1" latinLnBrk="0" hangingPunct="1">
        <a:defRPr sz="1800" kern="1200">
          <a:solidFill>
            <a:schemeClr val="tx1"/>
          </a:solidFill>
          <a:latin typeface="+mn-lt"/>
          <a:ea typeface="+mn-ea"/>
          <a:cs typeface="+mn-cs"/>
        </a:defRPr>
      </a:lvl5pPr>
      <a:lvl6pPr marL="2282515" algn="l" defTabSz="913005" rtl="0" eaLnBrk="1" latinLnBrk="0" hangingPunct="1">
        <a:defRPr sz="1800" kern="1200">
          <a:solidFill>
            <a:schemeClr val="tx1"/>
          </a:solidFill>
          <a:latin typeface="+mn-lt"/>
          <a:ea typeface="+mn-ea"/>
          <a:cs typeface="+mn-cs"/>
        </a:defRPr>
      </a:lvl6pPr>
      <a:lvl7pPr marL="2739014" algn="l" defTabSz="913005" rtl="0" eaLnBrk="1" latinLnBrk="0" hangingPunct="1">
        <a:defRPr sz="1800" kern="1200">
          <a:solidFill>
            <a:schemeClr val="tx1"/>
          </a:solidFill>
          <a:latin typeface="+mn-lt"/>
          <a:ea typeface="+mn-ea"/>
          <a:cs typeface="+mn-cs"/>
        </a:defRPr>
      </a:lvl7pPr>
      <a:lvl8pPr marL="3195521" algn="l" defTabSz="913005" rtl="0" eaLnBrk="1" latinLnBrk="0" hangingPunct="1">
        <a:defRPr sz="1800" kern="1200">
          <a:solidFill>
            <a:schemeClr val="tx1"/>
          </a:solidFill>
          <a:latin typeface="+mn-lt"/>
          <a:ea typeface="+mn-ea"/>
          <a:cs typeface="+mn-cs"/>
        </a:defRPr>
      </a:lvl8pPr>
      <a:lvl9pPr marL="3652026" algn="l" defTabSz="913005"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50A5E70-D7D4-F042-819C-E2323ACA6DD6}"/>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27651" name="Rectangle 3">
            <a:extLst>
              <a:ext uri="{FF2B5EF4-FFF2-40B4-BE49-F238E27FC236}">
                <a16:creationId xmlns:a16="http://schemas.microsoft.com/office/drawing/2014/main" id="{435B6FD5-E256-C04D-A777-A2E0386D16B8}"/>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E77777C-7259-3E47-BCAD-CC3C0393AC0E}"/>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FFFFFF"/>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BE2B59CD-C7F6-F04E-8A9F-991C9E227400}"/>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FFFFFF"/>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A873848A-47E1-2346-83F4-100579BE0949}"/>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FFFFFF"/>
                </a:solidFill>
                <a:latin typeface="Arial" panose="020B0604020202020204" pitchFamily="34" charset="0"/>
              </a:defRPr>
            </a:lvl1pPr>
          </a:lstStyle>
          <a:p>
            <a:fld id="{56B63B9B-3E56-5742-BDEB-8B12F5DE35C2}" type="slidenum">
              <a:rPr lang="en-US" altLang="en-US"/>
              <a:pPr/>
              <a:t>‹#›</a:t>
            </a:fld>
            <a:endParaRPr lang="en-US" altLang="en-US"/>
          </a:p>
        </p:txBody>
      </p:sp>
    </p:spTree>
  </p:cSld>
  <p:clrMap bg1="dk1" tx1="lt1" bg2="dk2" tx2="lt2" accent1="accent1" accent2="accent2" accent3="accent3" accent4="accent4" accent5="accent5" accent6="accent6" hlink="hlink" folHlink="folHlink"/>
  <p:sldLayoutIdLst>
    <p:sldLayoutId id="2147500676" r:id="rId1"/>
    <p:sldLayoutId id="2147500677" r:id="rId2"/>
    <p:sldLayoutId id="2147500678" r:id="rId3"/>
    <p:sldLayoutId id="2147500679" r:id="rId4"/>
    <p:sldLayoutId id="2147500680" r:id="rId5"/>
    <p:sldLayoutId id="2147500681" r:id="rId6"/>
    <p:sldLayoutId id="2147500682" r:id="rId7"/>
    <p:sldLayoutId id="2147500683" r:id="rId8"/>
    <p:sldLayoutId id="2147500684" r:id="rId9"/>
    <p:sldLayoutId id="2147500685" r:id="rId10"/>
    <p:sldLayoutId id="214750068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5954" algn="ctr" rtl="0" fontAlgn="base">
        <a:spcBef>
          <a:spcPct val="0"/>
        </a:spcBef>
        <a:spcAft>
          <a:spcPct val="0"/>
        </a:spcAft>
        <a:defRPr sz="4400">
          <a:solidFill>
            <a:schemeClr val="tx2"/>
          </a:solidFill>
          <a:latin typeface="Arial" charset="0"/>
        </a:defRPr>
      </a:lvl6pPr>
      <a:lvl7pPr marL="911909" algn="ctr" rtl="0" fontAlgn="base">
        <a:spcBef>
          <a:spcPct val="0"/>
        </a:spcBef>
        <a:spcAft>
          <a:spcPct val="0"/>
        </a:spcAft>
        <a:defRPr sz="4400">
          <a:solidFill>
            <a:schemeClr val="tx2"/>
          </a:solidFill>
          <a:latin typeface="Arial" charset="0"/>
        </a:defRPr>
      </a:lvl7pPr>
      <a:lvl8pPr marL="1367860" algn="ctr" rtl="0" fontAlgn="base">
        <a:spcBef>
          <a:spcPct val="0"/>
        </a:spcBef>
        <a:spcAft>
          <a:spcPct val="0"/>
        </a:spcAft>
        <a:defRPr sz="4400">
          <a:solidFill>
            <a:schemeClr val="tx2"/>
          </a:solidFill>
          <a:latin typeface="Arial" charset="0"/>
        </a:defRPr>
      </a:lvl8pPr>
      <a:lvl9pPr marL="1823821" algn="ctr" rtl="0" fontAlgn="base">
        <a:spcBef>
          <a:spcPct val="0"/>
        </a:spcBef>
        <a:spcAft>
          <a:spcPct val="0"/>
        </a:spcAft>
        <a:defRPr sz="4400">
          <a:solidFill>
            <a:schemeClr val="tx2"/>
          </a:solidFill>
          <a:latin typeface="Arial"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B2F6287-8BA6-B74B-9C1A-1C287BB0631B}"/>
              </a:ext>
            </a:extLst>
          </p:cNvPr>
          <p:cNvSpPr>
            <a:spLocks noGrp="1" noChangeArrowheads="1"/>
          </p:cNvSpPr>
          <p:nvPr>
            <p:ph type="title"/>
          </p:nvPr>
        </p:nvSpPr>
        <p:spPr bwMode="auto">
          <a:xfrm>
            <a:off x="458792" y="179388"/>
            <a:ext cx="8226425" cy="1143000"/>
          </a:xfrm>
          <a:prstGeom prst="rect">
            <a:avLst/>
          </a:prstGeom>
          <a:noFill/>
          <a:ln w="9525">
            <a:noFill/>
            <a:miter lim="800000"/>
            <a:headEnd/>
            <a:tailEnd/>
          </a:ln>
          <a:effectLst/>
        </p:spPr>
        <p:txBody>
          <a:bodyPr vert="horz" wrap="square" lIns="90293" tIns="45144" rIns="90293" bIns="45144" numCol="1" anchor="ctr" anchorCtr="0" compatLnSpc="1">
            <a:prstTxWarp prst="textNoShape">
              <a:avLst/>
            </a:prstTxWarp>
          </a:bodyPr>
          <a:lstStyle/>
          <a:p>
            <a:pPr lvl="0"/>
            <a:r>
              <a:rPr lang="en-US"/>
              <a:t>Click to edit Master title style</a:t>
            </a:r>
          </a:p>
        </p:txBody>
      </p:sp>
      <p:sp>
        <p:nvSpPr>
          <p:cNvPr id="41987" name="Rectangle 3">
            <a:extLst>
              <a:ext uri="{FF2B5EF4-FFF2-40B4-BE49-F238E27FC236}">
                <a16:creationId xmlns:a16="http://schemas.microsoft.com/office/drawing/2014/main" id="{A84DB1BC-297D-6B4E-B1DD-C9BBE3004D11}"/>
              </a:ext>
            </a:extLst>
          </p:cNvPr>
          <p:cNvSpPr>
            <a:spLocks noGrp="1" noChangeArrowheads="1"/>
          </p:cNvSpPr>
          <p:nvPr>
            <p:ph type="body" idx="1"/>
          </p:nvPr>
        </p:nvSpPr>
        <p:spPr bwMode="auto">
          <a:xfrm>
            <a:off x="458792" y="1628778"/>
            <a:ext cx="8226425" cy="4467225"/>
          </a:xfrm>
          <a:prstGeom prst="rect">
            <a:avLst/>
          </a:prstGeom>
          <a:noFill/>
          <a:ln w="9525">
            <a:noFill/>
            <a:miter lim="800000"/>
            <a:headEnd/>
            <a:tailEnd/>
          </a:ln>
          <a:effectLst/>
        </p:spPr>
        <p:txBody>
          <a:bodyPr vert="horz" wrap="square" lIns="90293" tIns="45144" rIns="90293" bIns="4514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Tree>
  </p:cSld>
  <p:clrMap bg1="dk1" tx1="lt1" bg2="dk2" tx2="lt2" accent1="accent1" accent2="accent2" accent3="accent3" accent4="accent4" accent5="accent5" accent6="accent6" hlink="hlink" folHlink="folHlink"/>
  <p:sldLayoutIdLst>
    <p:sldLayoutId id="2147500438" r:id="rId1"/>
    <p:sldLayoutId id="2147500439" r:id="rId2"/>
    <p:sldLayoutId id="2147500440" r:id="rId3"/>
    <p:sldLayoutId id="2147500441" r:id="rId4"/>
    <p:sldLayoutId id="2147500442" r:id="rId5"/>
    <p:sldLayoutId id="2147500443" r:id="rId6"/>
    <p:sldLayoutId id="2147500444" r:id="rId7"/>
    <p:sldLayoutId id="2147500445" r:id="rId8"/>
    <p:sldLayoutId id="2147500446" r:id="rId9"/>
    <p:sldLayoutId id="2147500447" r:id="rId10"/>
    <p:sldLayoutId id="2147500448" r:id="rId11"/>
    <p:sldLayoutId id="2147500449" r:id="rId12"/>
    <p:sldLayoutId id="2147500687" r:id="rId13"/>
  </p:sldLayoutIdLst>
  <p:transition spd="med">
    <p:wipe dir="r"/>
  </p:transition>
  <p:txStyles>
    <p:titleStyle>
      <a:lvl1pPr algn="l" rtl="0" eaLnBrk="0" fontAlgn="base" hangingPunct="0">
        <a:lnSpc>
          <a:spcPct val="90000"/>
        </a:lnSpc>
        <a:spcBef>
          <a:spcPct val="0"/>
        </a:spcBef>
        <a:spcAft>
          <a:spcPct val="0"/>
        </a:spcAft>
        <a:defRPr sz="3700" b="1">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2pPr>
      <a:lvl3pPr algn="l" rtl="0" eaLnBrk="0" fontAlgn="base" hangingPunct="0">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3pPr>
      <a:lvl4pPr algn="l" rtl="0" eaLnBrk="0" fontAlgn="base" hangingPunct="0">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4pPr>
      <a:lvl5pPr algn="l" rtl="0" eaLnBrk="0" fontAlgn="base" hangingPunct="0">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5pPr>
      <a:lvl6pPr marL="451551" algn="l" rtl="0" fontAlgn="base">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6pPr>
      <a:lvl7pPr marL="903107" algn="l" rtl="0" fontAlgn="base">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7pPr>
      <a:lvl8pPr marL="1354642" algn="l" rtl="0" fontAlgn="base">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8pPr>
      <a:lvl9pPr marL="1806203" algn="l" rtl="0" fontAlgn="base">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9pPr>
    </p:titleStyle>
    <p:bodyStyle>
      <a:lvl1pPr marL="266693" indent="-266693" algn="l" rtl="0" eaLnBrk="0" fontAlgn="base" hangingPunct="0">
        <a:spcBef>
          <a:spcPct val="50000"/>
        </a:spcBef>
        <a:spcAft>
          <a:spcPct val="0"/>
        </a:spcAft>
        <a:buClr>
          <a:srgbClr val="FF00FF"/>
        </a:buClr>
        <a:buFont typeface="Wingdings" pitchFamily="2" charset="2"/>
        <a:buChar char="§"/>
        <a:defRPr sz="3000" b="1">
          <a:solidFill>
            <a:schemeClr val="tx1"/>
          </a:solidFill>
          <a:effectLst>
            <a:outerShdw blurRad="38100" dist="38100" dir="2700000" algn="tl">
              <a:srgbClr val="000000"/>
            </a:outerShdw>
          </a:effectLst>
          <a:latin typeface="+mn-lt"/>
          <a:ea typeface="+mn-ea"/>
          <a:cs typeface="+mn-cs"/>
        </a:defRPr>
      </a:lvl1pPr>
      <a:lvl2pPr marL="550849" indent="-271456" algn="l" rtl="0" eaLnBrk="0" fontAlgn="base" hangingPunct="0">
        <a:spcBef>
          <a:spcPct val="10000"/>
        </a:spcBef>
        <a:spcAft>
          <a:spcPct val="0"/>
        </a:spcAft>
        <a:buClr>
          <a:srgbClr val="FF00FF"/>
        </a:buClr>
        <a:buChar char="•"/>
        <a:defRPr sz="3000" b="1">
          <a:solidFill>
            <a:schemeClr val="tx1"/>
          </a:solidFill>
          <a:effectLst>
            <a:outerShdw blurRad="38100" dist="38100" dir="2700000" algn="tl">
              <a:srgbClr val="000000"/>
            </a:outerShdw>
          </a:effectLst>
          <a:latin typeface="+mn-lt"/>
        </a:defRPr>
      </a:lvl2pPr>
      <a:lvl3pPr marL="779443" indent="-214308" algn="l" rtl="0" eaLnBrk="0" fontAlgn="base" hangingPunct="0">
        <a:spcBef>
          <a:spcPct val="0"/>
        </a:spcBef>
        <a:spcAft>
          <a:spcPct val="0"/>
        </a:spcAft>
        <a:buClr>
          <a:srgbClr val="FF00FF"/>
        </a:buClr>
        <a:buFont typeface="Arial" panose="020B0604020202020204" pitchFamily="34" charset="0"/>
        <a:buChar char="-"/>
        <a:defRPr sz="3000" b="1">
          <a:solidFill>
            <a:schemeClr val="tx1"/>
          </a:solidFill>
          <a:effectLst>
            <a:outerShdw blurRad="38100" dist="38100" dir="2700000" algn="tl">
              <a:srgbClr val="000000"/>
            </a:outerShdw>
          </a:effectLst>
          <a:latin typeface="+mn-lt"/>
        </a:defRPr>
      </a:lvl3pPr>
      <a:lvl4pPr marL="1569999" indent="-214308"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4pPr>
      <a:lvl5pPr marL="2024012" indent="-214308"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5pPr>
      <a:lvl6pPr marL="2483529" indent="-225774"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6pPr>
      <a:lvl7pPr marL="2935077" indent="-225774"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7pPr>
      <a:lvl8pPr marL="3386629" indent="-225774"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8pPr>
      <a:lvl9pPr marL="3838175" indent="-225774"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9pPr>
    </p:bodyStyle>
    <p:otherStyle>
      <a:defPPr>
        <a:defRPr lang="en-US"/>
      </a:defPPr>
      <a:lvl1pPr marL="0" algn="l" defTabSz="903107" rtl="0" eaLnBrk="1" latinLnBrk="0" hangingPunct="1">
        <a:defRPr sz="1800" kern="1200">
          <a:solidFill>
            <a:schemeClr val="tx1"/>
          </a:solidFill>
          <a:latin typeface="+mn-lt"/>
          <a:ea typeface="+mn-ea"/>
          <a:cs typeface="+mn-cs"/>
        </a:defRPr>
      </a:lvl1pPr>
      <a:lvl2pPr marL="451551" algn="l" defTabSz="903107" rtl="0" eaLnBrk="1" latinLnBrk="0" hangingPunct="1">
        <a:defRPr sz="1800" kern="1200">
          <a:solidFill>
            <a:schemeClr val="tx1"/>
          </a:solidFill>
          <a:latin typeface="+mn-lt"/>
          <a:ea typeface="+mn-ea"/>
          <a:cs typeface="+mn-cs"/>
        </a:defRPr>
      </a:lvl2pPr>
      <a:lvl3pPr marL="903107" algn="l" defTabSz="903107" rtl="0" eaLnBrk="1" latinLnBrk="0" hangingPunct="1">
        <a:defRPr sz="1800" kern="1200">
          <a:solidFill>
            <a:schemeClr val="tx1"/>
          </a:solidFill>
          <a:latin typeface="+mn-lt"/>
          <a:ea typeface="+mn-ea"/>
          <a:cs typeface="+mn-cs"/>
        </a:defRPr>
      </a:lvl3pPr>
      <a:lvl4pPr marL="1354642" algn="l" defTabSz="903107" rtl="0" eaLnBrk="1" latinLnBrk="0" hangingPunct="1">
        <a:defRPr sz="1800" kern="1200">
          <a:solidFill>
            <a:schemeClr val="tx1"/>
          </a:solidFill>
          <a:latin typeface="+mn-lt"/>
          <a:ea typeface="+mn-ea"/>
          <a:cs typeface="+mn-cs"/>
        </a:defRPr>
      </a:lvl4pPr>
      <a:lvl5pPr marL="1806203" algn="l" defTabSz="903107" rtl="0" eaLnBrk="1" latinLnBrk="0" hangingPunct="1">
        <a:defRPr sz="1800" kern="1200">
          <a:solidFill>
            <a:schemeClr val="tx1"/>
          </a:solidFill>
          <a:latin typeface="+mn-lt"/>
          <a:ea typeface="+mn-ea"/>
          <a:cs typeface="+mn-cs"/>
        </a:defRPr>
      </a:lvl5pPr>
      <a:lvl6pPr marL="2257750" algn="l" defTabSz="903107" rtl="0" eaLnBrk="1" latinLnBrk="0" hangingPunct="1">
        <a:defRPr sz="1800" kern="1200">
          <a:solidFill>
            <a:schemeClr val="tx1"/>
          </a:solidFill>
          <a:latin typeface="+mn-lt"/>
          <a:ea typeface="+mn-ea"/>
          <a:cs typeface="+mn-cs"/>
        </a:defRPr>
      </a:lvl6pPr>
      <a:lvl7pPr marL="2709296" algn="l" defTabSz="903107" rtl="0" eaLnBrk="1" latinLnBrk="0" hangingPunct="1">
        <a:defRPr sz="1800" kern="1200">
          <a:solidFill>
            <a:schemeClr val="tx1"/>
          </a:solidFill>
          <a:latin typeface="+mn-lt"/>
          <a:ea typeface="+mn-ea"/>
          <a:cs typeface="+mn-cs"/>
        </a:defRPr>
      </a:lvl7pPr>
      <a:lvl8pPr marL="3160848" algn="l" defTabSz="903107" rtl="0" eaLnBrk="1" latinLnBrk="0" hangingPunct="1">
        <a:defRPr sz="1800" kern="1200">
          <a:solidFill>
            <a:schemeClr val="tx1"/>
          </a:solidFill>
          <a:latin typeface="+mn-lt"/>
          <a:ea typeface="+mn-ea"/>
          <a:cs typeface="+mn-cs"/>
        </a:defRPr>
      </a:lvl8pPr>
      <a:lvl9pPr marL="3612406" algn="l" defTabSz="903107"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9698" name="Title Placeholder 1">
            <a:extLst>
              <a:ext uri="{FF2B5EF4-FFF2-40B4-BE49-F238E27FC236}">
                <a16:creationId xmlns:a16="http://schemas.microsoft.com/office/drawing/2014/main" id="{ADD16089-7FD9-E842-B994-A576D103EB73}"/>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649" tIns="45322" rIns="90649" bIns="45322" numCol="1" anchor="ctr" anchorCtr="0" compatLnSpc="1">
            <a:prstTxWarp prst="textNoShape">
              <a:avLst/>
            </a:prstTxWarp>
          </a:bodyPr>
          <a:lstStyle/>
          <a:p>
            <a:pPr lvl="0"/>
            <a:r>
              <a:rPr lang="en-US" altLang="en-US"/>
              <a:t>Click to edit Master title style</a:t>
            </a:r>
            <a:endParaRPr lang="en-GB" altLang="en-US"/>
          </a:p>
        </p:txBody>
      </p:sp>
      <p:sp>
        <p:nvSpPr>
          <p:cNvPr id="29699" name="Text Placeholder 2">
            <a:extLst>
              <a:ext uri="{FF2B5EF4-FFF2-40B4-BE49-F238E27FC236}">
                <a16:creationId xmlns:a16="http://schemas.microsoft.com/office/drawing/2014/main" id="{630CB2DC-0562-BC4F-B13E-2AC8280687DA}"/>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649" tIns="45322" rIns="90649" bIns="4532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5" name="Footer Placeholder 4">
            <a:extLst>
              <a:ext uri="{FF2B5EF4-FFF2-40B4-BE49-F238E27FC236}">
                <a16:creationId xmlns:a16="http://schemas.microsoft.com/office/drawing/2014/main" id="{6842D11F-DC18-AA41-898E-50411665F3C5}"/>
              </a:ext>
            </a:extLst>
          </p:cNvPr>
          <p:cNvSpPr>
            <a:spLocks noGrp="1"/>
          </p:cNvSpPr>
          <p:nvPr>
            <p:ph type="ftr" sz="quarter" idx="3"/>
          </p:nvPr>
        </p:nvSpPr>
        <p:spPr>
          <a:xfrm>
            <a:off x="3124200" y="6356352"/>
            <a:ext cx="2895600" cy="365125"/>
          </a:xfrm>
          <a:prstGeom prst="rect">
            <a:avLst/>
          </a:prstGeom>
        </p:spPr>
        <p:txBody>
          <a:bodyPr vert="horz" lIns="90649" tIns="45322" rIns="90649" bIns="45322" rtlCol="0" anchor="ctr"/>
          <a:lstStyle>
            <a:lvl1pPr algn="ctr" eaLnBrk="0" hangingPunct="0">
              <a:defRPr sz="1200">
                <a:solidFill>
                  <a:prstClr val="black">
                    <a:tint val="75000"/>
                  </a:prstClr>
                </a:solidFill>
                <a:latin typeface="Verdana" pitchFamily="34" charset="0"/>
                <a:ea typeface="Verdana" pitchFamily="34" charset="0"/>
                <a:cs typeface="Verdana" pitchFamily="34" charset="0"/>
              </a:defRPr>
            </a:lvl1pPr>
          </a:lstStyle>
          <a:p>
            <a:pPr>
              <a:defRPr/>
            </a:pPr>
            <a:r>
              <a:rPr lang="en-GB"/>
              <a:t>Speaker</a:t>
            </a:r>
          </a:p>
        </p:txBody>
      </p:sp>
    </p:spTree>
  </p:cSld>
  <p:clrMap bg1="lt1" tx1="dk1" bg2="lt2" tx2="dk2" accent1="accent1" accent2="accent2" accent3="accent3" accent4="accent4" accent5="accent5" accent6="accent6" hlink="hlink" folHlink="folHlink"/>
  <p:sldLayoutIdLst>
    <p:sldLayoutId id="2147500688" r:id="rId1"/>
    <p:sldLayoutId id="2147500450" r:id="rId2"/>
    <p:sldLayoutId id="2147500451" r:id="rId3"/>
    <p:sldLayoutId id="2147500452" r:id="rId4"/>
    <p:sldLayoutId id="2147500453" r:id="rId5"/>
    <p:sldLayoutId id="2147500454" r:id="rId6"/>
    <p:sldLayoutId id="2147500455" r:id="rId7"/>
    <p:sldLayoutId id="2147500456" r:id="rId8"/>
    <p:sldLayoutId id="2147500457" r:id="rId9"/>
    <p:sldLayoutId id="2147500458" r:id="rId10"/>
    <p:sldLayoutId id="2147500459" r:id="rId11"/>
    <p:sldLayoutId id="2147500689" r:id="rId12"/>
  </p:sldLayoutIdLst>
  <p:txStyles>
    <p:titleStyle>
      <a:lvl1pPr algn="ctr" rtl="0" eaLnBrk="0" fontAlgn="base" hangingPunct="0">
        <a:spcBef>
          <a:spcPct val="0"/>
        </a:spcBef>
        <a:spcAft>
          <a:spcPct val="0"/>
        </a:spcAft>
        <a:defRPr sz="4000" kern="1200">
          <a:solidFill>
            <a:schemeClr val="tx1"/>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5pPr>
      <a:lvl6pPr marL="453291"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6pPr>
      <a:lvl7pPr marL="906592"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7pPr>
      <a:lvl8pPr marL="1359875"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8pPr>
      <a:lvl9pPr marL="1813179"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9pPr>
    </p:titleStyle>
    <p:bodyStyle>
      <a:lvl1pPr marL="334954" indent="-334954" algn="l" rtl="0" eaLnBrk="0" fontAlgn="base" hangingPunct="0">
        <a:spcBef>
          <a:spcPct val="20000"/>
        </a:spcBef>
        <a:spcAft>
          <a:spcPct val="0"/>
        </a:spcAft>
        <a:buFont typeface="Arial" panose="020B0604020202020204" pitchFamily="34" charset="0"/>
        <a:buChar char="•"/>
        <a:defRPr sz="3200" kern="1200">
          <a:solidFill>
            <a:schemeClr val="tx1"/>
          </a:solidFill>
          <a:latin typeface="Verdana" pitchFamily="34" charset="0"/>
          <a:ea typeface="Verdana" pitchFamily="34" charset="0"/>
          <a:cs typeface="Verdana" pitchFamily="34" charset="0"/>
        </a:defRPr>
      </a:lvl1pPr>
      <a:lvl2pPr marL="733407" indent="-277806" algn="l" rtl="0" eaLnBrk="0" fontAlgn="base" hangingPunct="0">
        <a:spcBef>
          <a:spcPct val="20000"/>
        </a:spcBef>
        <a:spcAft>
          <a:spcPct val="0"/>
        </a:spcAft>
        <a:buFont typeface="Arial" panose="020B0604020202020204" pitchFamily="34" charset="0"/>
        <a:buChar char="–"/>
        <a:defRPr sz="2800" kern="1200">
          <a:solidFill>
            <a:schemeClr val="tx1"/>
          </a:solidFill>
          <a:latin typeface="Verdana" pitchFamily="34" charset="0"/>
          <a:ea typeface="Verdana" pitchFamily="34" charset="0"/>
          <a:cs typeface="Verdana" pitchFamily="34" charset="0"/>
        </a:defRPr>
      </a:lvl2pPr>
      <a:lvl3pPr marL="1128685" indent="-222245" algn="l" rtl="0" eaLnBrk="0" fontAlgn="base" hangingPunct="0">
        <a:spcBef>
          <a:spcPct val="20000"/>
        </a:spcBef>
        <a:spcAft>
          <a:spcPct val="0"/>
        </a:spcAft>
        <a:buFont typeface="Arial" panose="020B0604020202020204" pitchFamily="34" charset="0"/>
        <a:buChar char="•"/>
        <a:defRPr sz="2400" kern="1200">
          <a:solidFill>
            <a:schemeClr val="tx1"/>
          </a:solidFill>
          <a:latin typeface="Verdana" pitchFamily="34" charset="0"/>
          <a:ea typeface="Verdana" pitchFamily="34" charset="0"/>
          <a:cs typeface="Verdana" pitchFamily="34" charset="0"/>
        </a:defRPr>
      </a:lvl3pPr>
      <a:lvl4pPr marL="1584286" indent="-222245"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4pPr>
      <a:lvl5pPr marL="2036712" indent="-222245"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5pPr>
      <a:lvl6pPr marL="2493120" indent="-226645" algn="l" defTabSz="90659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46420" indent="-226645" algn="l" defTabSz="90659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399708" indent="-226645" algn="l" defTabSz="90659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3002" indent="-226645" algn="l" defTabSz="90659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6592" rtl="0" eaLnBrk="1" latinLnBrk="0" hangingPunct="1">
        <a:defRPr sz="1800" kern="1200">
          <a:solidFill>
            <a:schemeClr val="tx1"/>
          </a:solidFill>
          <a:latin typeface="+mn-lt"/>
          <a:ea typeface="+mn-ea"/>
          <a:cs typeface="+mn-cs"/>
        </a:defRPr>
      </a:lvl1pPr>
      <a:lvl2pPr marL="453291" algn="l" defTabSz="906592" rtl="0" eaLnBrk="1" latinLnBrk="0" hangingPunct="1">
        <a:defRPr sz="1800" kern="1200">
          <a:solidFill>
            <a:schemeClr val="tx1"/>
          </a:solidFill>
          <a:latin typeface="+mn-lt"/>
          <a:ea typeface="+mn-ea"/>
          <a:cs typeface="+mn-cs"/>
        </a:defRPr>
      </a:lvl2pPr>
      <a:lvl3pPr marL="906592" algn="l" defTabSz="906592" rtl="0" eaLnBrk="1" latinLnBrk="0" hangingPunct="1">
        <a:defRPr sz="1800" kern="1200">
          <a:solidFill>
            <a:schemeClr val="tx1"/>
          </a:solidFill>
          <a:latin typeface="+mn-lt"/>
          <a:ea typeface="+mn-ea"/>
          <a:cs typeface="+mn-cs"/>
        </a:defRPr>
      </a:lvl3pPr>
      <a:lvl4pPr marL="1359875" algn="l" defTabSz="906592" rtl="0" eaLnBrk="1" latinLnBrk="0" hangingPunct="1">
        <a:defRPr sz="1800" kern="1200">
          <a:solidFill>
            <a:schemeClr val="tx1"/>
          </a:solidFill>
          <a:latin typeface="+mn-lt"/>
          <a:ea typeface="+mn-ea"/>
          <a:cs typeface="+mn-cs"/>
        </a:defRPr>
      </a:lvl4pPr>
      <a:lvl5pPr marL="1813179" algn="l" defTabSz="906592" rtl="0" eaLnBrk="1" latinLnBrk="0" hangingPunct="1">
        <a:defRPr sz="1800" kern="1200">
          <a:solidFill>
            <a:schemeClr val="tx1"/>
          </a:solidFill>
          <a:latin typeface="+mn-lt"/>
          <a:ea typeface="+mn-ea"/>
          <a:cs typeface="+mn-cs"/>
        </a:defRPr>
      </a:lvl5pPr>
      <a:lvl6pPr marL="2266470" algn="l" defTabSz="906592" rtl="0" eaLnBrk="1" latinLnBrk="0" hangingPunct="1">
        <a:defRPr sz="1800" kern="1200">
          <a:solidFill>
            <a:schemeClr val="tx1"/>
          </a:solidFill>
          <a:latin typeface="+mn-lt"/>
          <a:ea typeface="+mn-ea"/>
          <a:cs typeface="+mn-cs"/>
        </a:defRPr>
      </a:lvl6pPr>
      <a:lvl7pPr marL="2719761" algn="l" defTabSz="906592" rtl="0" eaLnBrk="1" latinLnBrk="0" hangingPunct="1">
        <a:defRPr sz="1800" kern="1200">
          <a:solidFill>
            <a:schemeClr val="tx1"/>
          </a:solidFill>
          <a:latin typeface="+mn-lt"/>
          <a:ea typeface="+mn-ea"/>
          <a:cs typeface="+mn-cs"/>
        </a:defRPr>
      </a:lvl7pPr>
      <a:lvl8pPr marL="3173067" algn="l" defTabSz="906592" rtl="0" eaLnBrk="1" latinLnBrk="0" hangingPunct="1">
        <a:defRPr sz="1800" kern="1200">
          <a:solidFill>
            <a:schemeClr val="tx1"/>
          </a:solidFill>
          <a:latin typeface="+mn-lt"/>
          <a:ea typeface="+mn-ea"/>
          <a:cs typeface="+mn-cs"/>
        </a:defRPr>
      </a:lvl8pPr>
      <a:lvl9pPr marL="3626361" algn="l" defTabSz="90659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1EB4D18-343A-6542-9209-4A80696EEDA6}"/>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4" tIns="45512" rIns="91024" bIns="45512" numCol="1" anchor="ctr" anchorCtr="0" compatLnSpc="1">
            <a:prstTxWarp prst="textNoShape">
              <a:avLst/>
            </a:prstTxWarp>
          </a:bodyPr>
          <a:lstStyle/>
          <a:p>
            <a:pPr lvl="0"/>
            <a:r>
              <a:rPr lang="en-US" altLang="en-US"/>
              <a:t>Click to edit Master title style</a:t>
            </a:r>
          </a:p>
        </p:txBody>
      </p:sp>
      <p:sp>
        <p:nvSpPr>
          <p:cNvPr id="30723" name="Rectangle 3">
            <a:extLst>
              <a:ext uri="{FF2B5EF4-FFF2-40B4-BE49-F238E27FC236}">
                <a16:creationId xmlns:a16="http://schemas.microsoft.com/office/drawing/2014/main" id="{7F1DC889-D7E3-9841-AD96-D7D6F87E677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4" tIns="45512" rIns="91024" bIns="4551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6282EAA-C105-AF48-92E0-9902D6BEA647}"/>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024" tIns="45512" rIns="91024" bIns="45512" numCol="1" anchor="t" anchorCtr="0" compatLnSpc="1">
            <a:prstTxWarp prst="textNoShape">
              <a:avLst/>
            </a:prstTxWarp>
          </a:bodyPr>
          <a:lstStyle>
            <a:lvl1pPr algn="l">
              <a:defRPr sz="1400">
                <a:solidFill>
                  <a:srgbClr val="000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E6DDFEBE-86B3-6542-88CA-F60302447DD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024" tIns="45512" rIns="91024" bIns="45512" numCol="1" anchor="t" anchorCtr="0" compatLnSpc="1">
            <a:prstTxWarp prst="textNoShape">
              <a:avLst/>
            </a:prstTxWarp>
          </a:bodyPr>
          <a:lstStyle>
            <a:lvl1pPr algn="ctr">
              <a:defRPr sz="1400">
                <a:solidFill>
                  <a:srgbClr val="000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3416DCDD-A9BE-1F43-BCEF-4BBBE060B3B9}"/>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024" tIns="45512" rIns="91024" bIns="45512" numCol="1" anchor="t" anchorCtr="0" compatLnSpc="1">
            <a:prstTxWarp prst="textNoShape">
              <a:avLst/>
            </a:prstTxWarp>
          </a:bodyPr>
          <a:lstStyle>
            <a:lvl1pPr algn="r">
              <a:defRPr sz="1400">
                <a:solidFill>
                  <a:srgbClr val="000000"/>
                </a:solidFill>
                <a:latin typeface="Arial" panose="020B0604020202020204" pitchFamily="34" charset="0"/>
              </a:defRPr>
            </a:lvl1pPr>
          </a:lstStyle>
          <a:p>
            <a:fld id="{E2DB7217-B1BB-5F49-AD3F-A41F9EFA875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690" r:id="rId1"/>
    <p:sldLayoutId id="2147500691" r:id="rId2"/>
    <p:sldLayoutId id="2147500692" r:id="rId3"/>
    <p:sldLayoutId id="2147500693" r:id="rId4"/>
    <p:sldLayoutId id="2147500694" r:id="rId5"/>
    <p:sldLayoutId id="2147500695" r:id="rId6"/>
    <p:sldLayoutId id="2147500696" r:id="rId7"/>
    <p:sldLayoutId id="2147500697" r:id="rId8"/>
    <p:sldLayoutId id="2147500698" r:id="rId9"/>
    <p:sldLayoutId id="2147500699" r:id="rId10"/>
    <p:sldLayoutId id="2147500700" r:id="rId11"/>
    <p:sldLayoutId id="2147500701" r:id="rId12"/>
    <p:sldLayoutId id="2147500702"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146" algn="ctr" rtl="0" fontAlgn="base">
        <a:spcBef>
          <a:spcPct val="0"/>
        </a:spcBef>
        <a:spcAft>
          <a:spcPct val="0"/>
        </a:spcAft>
        <a:defRPr sz="4400">
          <a:solidFill>
            <a:schemeClr val="tx2"/>
          </a:solidFill>
          <a:latin typeface="Times New Roman" pitchFamily="18" charset="0"/>
        </a:defRPr>
      </a:lvl6pPr>
      <a:lvl7pPr marL="910293" algn="ctr" rtl="0" fontAlgn="base">
        <a:spcBef>
          <a:spcPct val="0"/>
        </a:spcBef>
        <a:spcAft>
          <a:spcPct val="0"/>
        </a:spcAft>
        <a:defRPr sz="4400">
          <a:solidFill>
            <a:schemeClr val="tx2"/>
          </a:solidFill>
          <a:latin typeface="Times New Roman" pitchFamily="18" charset="0"/>
        </a:defRPr>
      </a:lvl7pPr>
      <a:lvl8pPr marL="1365429" algn="ctr" rtl="0" fontAlgn="base">
        <a:spcBef>
          <a:spcPct val="0"/>
        </a:spcBef>
        <a:spcAft>
          <a:spcPct val="0"/>
        </a:spcAft>
        <a:defRPr sz="4400">
          <a:solidFill>
            <a:schemeClr val="tx2"/>
          </a:solidFill>
          <a:latin typeface="Times New Roman" pitchFamily="18" charset="0"/>
        </a:defRPr>
      </a:lvl8pPr>
      <a:lvl9pPr marL="1820580" algn="ctr" rtl="0" fontAlgn="base">
        <a:spcBef>
          <a:spcPct val="0"/>
        </a:spcBef>
        <a:spcAft>
          <a:spcPct val="0"/>
        </a:spcAft>
        <a:defRPr sz="4400">
          <a:solidFill>
            <a:schemeClr val="tx2"/>
          </a:solidFill>
          <a:latin typeface="Times New Roman" pitchFamily="18" charset="0"/>
        </a:defRPr>
      </a:lvl9pPr>
    </p:titleStyle>
    <p:bodyStyle>
      <a:lvl1pPr marL="334954" indent="-334954" algn="l" rtl="0" eaLnBrk="0" fontAlgn="base" hangingPunct="0">
        <a:spcBef>
          <a:spcPct val="20000"/>
        </a:spcBef>
        <a:spcAft>
          <a:spcPct val="0"/>
        </a:spcAft>
        <a:buChar char="•"/>
        <a:defRPr sz="3200">
          <a:solidFill>
            <a:schemeClr val="tx1"/>
          </a:solidFill>
          <a:latin typeface="+mn-lt"/>
          <a:ea typeface="+mn-ea"/>
          <a:cs typeface="+mn-cs"/>
        </a:defRPr>
      </a:lvl1pPr>
      <a:lvl2pPr marL="733407" indent="-277806" algn="l" rtl="0" eaLnBrk="0" fontAlgn="base" hangingPunct="0">
        <a:spcBef>
          <a:spcPct val="20000"/>
        </a:spcBef>
        <a:spcAft>
          <a:spcPct val="0"/>
        </a:spcAft>
        <a:buChar char="–"/>
        <a:defRPr sz="2800">
          <a:solidFill>
            <a:schemeClr val="tx1"/>
          </a:solidFill>
          <a:latin typeface="+mn-lt"/>
        </a:defRPr>
      </a:lvl2pPr>
      <a:lvl3pPr marL="1130272" indent="-220657" algn="l" rtl="0" eaLnBrk="0" fontAlgn="base" hangingPunct="0">
        <a:spcBef>
          <a:spcPct val="20000"/>
        </a:spcBef>
        <a:spcAft>
          <a:spcPct val="0"/>
        </a:spcAft>
        <a:buChar char="•"/>
        <a:defRPr sz="2400">
          <a:solidFill>
            <a:schemeClr val="tx1"/>
          </a:solidFill>
          <a:latin typeface="+mn-lt"/>
        </a:defRPr>
      </a:lvl3pPr>
      <a:lvl4pPr marL="1587460" indent="-220657" algn="l" rtl="0" eaLnBrk="0" fontAlgn="base" hangingPunct="0">
        <a:spcBef>
          <a:spcPct val="20000"/>
        </a:spcBef>
        <a:spcAft>
          <a:spcPct val="0"/>
        </a:spcAft>
        <a:buChar char="–"/>
        <a:defRPr sz="2000">
          <a:solidFill>
            <a:schemeClr val="tx1"/>
          </a:solidFill>
          <a:latin typeface="+mn-lt"/>
        </a:defRPr>
      </a:lvl4pPr>
      <a:lvl5pPr marL="2043062" indent="-220657" algn="l" rtl="0" eaLnBrk="0" fontAlgn="base" hangingPunct="0">
        <a:spcBef>
          <a:spcPct val="20000"/>
        </a:spcBef>
        <a:spcAft>
          <a:spcPct val="0"/>
        </a:spcAft>
        <a:buChar char="»"/>
        <a:defRPr sz="2000">
          <a:solidFill>
            <a:schemeClr val="tx1"/>
          </a:solidFill>
          <a:latin typeface="+mn-lt"/>
        </a:defRPr>
      </a:lvl5pPr>
      <a:lvl6pPr marL="2503293" indent="-227570" algn="l" rtl="0" fontAlgn="base">
        <a:spcBef>
          <a:spcPct val="20000"/>
        </a:spcBef>
        <a:spcAft>
          <a:spcPct val="0"/>
        </a:spcAft>
        <a:buChar char="»"/>
        <a:defRPr sz="2000">
          <a:solidFill>
            <a:schemeClr val="tx1"/>
          </a:solidFill>
          <a:latin typeface="+mn-lt"/>
        </a:defRPr>
      </a:lvl6pPr>
      <a:lvl7pPr marL="2958445" indent="-227570" algn="l" rtl="0" fontAlgn="base">
        <a:spcBef>
          <a:spcPct val="20000"/>
        </a:spcBef>
        <a:spcAft>
          <a:spcPct val="0"/>
        </a:spcAft>
        <a:buChar char="»"/>
        <a:defRPr sz="2000">
          <a:solidFill>
            <a:schemeClr val="tx1"/>
          </a:solidFill>
          <a:latin typeface="+mn-lt"/>
        </a:defRPr>
      </a:lvl7pPr>
      <a:lvl8pPr marL="3413592" indent="-227570" algn="l" rtl="0" fontAlgn="base">
        <a:spcBef>
          <a:spcPct val="20000"/>
        </a:spcBef>
        <a:spcAft>
          <a:spcPct val="0"/>
        </a:spcAft>
        <a:buChar char="»"/>
        <a:defRPr sz="2000">
          <a:solidFill>
            <a:schemeClr val="tx1"/>
          </a:solidFill>
          <a:latin typeface="+mn-lt"/>
        </a:defRPr>
      </a:lvl8pPr>
      <a:lvl9pPr marL="3868730" indent="-22757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293" rtl="0" eaLnBrk="1" latinLnBrk="0" hangingPunct="1">
        <a:defRPr sz="1800" kern="1200">
          <a:solidFill>
            <a:schemeClr val="tx1"/>
          </a:solidFill>
          <a:latin typeface="+mn-lt"/>
          <a:ea typeface="+mn-ea"/>
          <a:cs typeface="+mn-cs"/>
        </a:defRPr>
      </a:lvl1pPr>
      <a:lvl2pPr marL="455146" algn="l" defTabSz="910293" rtl="0" eaLnBrk="1" latinLnBrk="0" hangingPunct="1">
        <a:defRPr sz="1800" kern="1200">
          <a:solidFill>
            <a:schemeClr val="tx1"/>
          </a:solidFill>
          <a:latin typeface="+mn-lt"/>
          <a:ea typeface="+mn-ea"/>
          <a:cs typeface="+mn-cs"/>
        </a:defRPr>
      </a:lvl2pPr>
      <a:lvl3pPr marL="910293" algn="l" defTabSz="910293" rtl="0" eaLnBrk="1" latinLnBrk="0" hangingPunct="1">
        <a:defRPr sz="1800" kern="1200">
          <a:solidFill>
            <a:schemeClr val="tx1"/>
          </a:solidFill>
          <a:latin typeface="+mn-lt"/>
          <a:ea typeface="+mn-ea"/>
          <a:cs typeface="+mn-cs"/>
        </a:defRPr>
      </a:lvl3pPr>
      <a:lvl4pPr marL="1365429" algn="l" defTabSz="910293" rtl="0" eaLnBrk="1" latinLnBrk="0" hangingPunct="1">
        <a:defRPr sz="1800" kern="1200">
          <a:solidFill>
            <a:schemeClr val="tx1"/>
          </a:solidFill>
          <a:latin typeface="+mn-lt"/>
          <a:ea typeface="+mn-ea"/>
          <a:cs typeface="+mn-cs"/>
        </a:defRPr>
      </a:lvl4pPr>
      <a:lvl5pPr marL="1820580" algn="l" defTabSz="910293" rtl="0" eaLnBrk="1" latinLnBrk="0" hangingPunct="1">
        <a:defRPr sz="1800" kern="1200">
          <a:solidFill>
            <a:schemeClr val="tx1"/>
          </a:solidFill>
          <a:latin typeface="+mn-lt"/>
          <a:ea typeface="+mn-ea"/>
          <a:cs typeface="+mn-cs"/>
        </a:defRPr>
      </a:lvl5pPr>
      <a:lvl6pPr marL="2275732" algn="l" defTabSz="910293" rtl="0" eaLnBrk="1" latinLnBrk="0" hangingPunct="1">
        <a:defRPr sz="1800" kern="1200">
          <a:solidFill>
            <a:schemeClr val="tx1"/>
          </a:solidFill>
          <a:latin typeface="+mn-lt"/>
          <a:ea typeface="+mn-ea"/>
          <a:cs typeface="+mn-cs"/>
        </a:defRPr>
      </a:lvl6pPr>
      <a:lvl7pPr marL="2730869" algn="l" defTabSz="910293" rtl="0" eaLnBrk="1" latinLnBrk="0" hangingPunct="1">
        <a:defRPr sz="1800" kern="1200">
          <a:solidFill>
            <a:schemeClr val="tx1"/>
          </a:solidFill>
          <a:latin typeface="+mn-lt"/>
          <a:ea typeface="+mn-ea"/>
          <a:cs typeface="+mn-cs"/>
        </a:defRPr>
      </a:lvl7pPr>
      <a:lvl8pPr marL="3186015" algn="l" defTabSz="910293" rtl="0" eaLnBrk="1" latinLnBrk="0" hangingPunct="1">
        <a:defRPr sz="1800" kern="1200">
          <a:solidFill>
            <a:schemeClr val="tx1"/>
          </a:solidFill>
          <a:latin typeface="+mn-lt"/>
          <a:ea typeface="+mn-ea"/>
          <a:cs typeface="+mn-cs"/>
        </a:defRPr>
      </a:lvl8pPr>
      <a:lvl9pPr marL="3641164" algn="l" defTabSz="91029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9B18712-9146-A341-BF2D-B348DAE5BFA0}"/>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822" tIns="39912" rIns="79822" bIns="39912" numCol="1" anchor="ctr" anchorCtr="0" compatLnSpc="1">
            <a:prstTxWarp prst="textNoShape">
              <a:avLst/>
            </a:prstTxWarp>
          </a:bodyPr>
          <a:lstStyle/>
          <a:p>
            <a:pPr lvl="0"/>
            <a:r>
              <a:rPr lang="en-US" altLang="en-US"/>
              <a:t>Click to edit Master title style</a:t>
            </a:r>
          </a:p>
        </p:txBody>
      </p:sp>
      <p:sp>
        <p:nvSpPr>
          <p:cNvPr id="31747" name="Rectangle 3">
            <a:extLst>
              <a:ext uri="{FF2B5EF4-FFF2-40B4-BE49-F238E27FC236}">
                <a16:creationId xmlns:a16="http://schemas.microsoft.com/office/drawing/2014/main" id="{C8E7BACA-62C9-5249-A88A-F76861EDA5AA}"/>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822" tIns="39912" rIns="79822" bIns="3991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E207A81-D636-E54D-BBDE-B613F6333424}"/>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79822" tIns="39912" rIns="79822" bIns="39912" numCol="1" anchor="t" anchorCtr="0" compatLnSpc="1">
            <a:prstTxWarp prst="textNoShape">
              <a:avLst/>
            </a:prstTxWarp>
          </a:bodyPr>
          <a:lstStyle>
            <a:lvl1pPr algn="l">
              <a:defRPr sz="1200">
                <a:solidFill>
                  <a:srgbClr val="000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A2F2BDAF-7241-1444-B574-2DC8B49215EA}"/>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79822" tIns="39912" rIns="79822" bIns="39912" numCol="1" anchor="t" anchorCtr="0" compatLnSpc="1">
            <a:prstTxWarp prst="textNoShape">
              <a:avLst/>
            </a:prstTxWarp>
          </a:bodyPr>
          <a:lstStyle>
            <a:lvl1pPr algn="ctr">
              <a:defRPr sz="1200">
                <a:solidFill>
                  <a:srgbClr val="000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FF27E5AB-AB85-F441-AC2C-405C2D5B7D6C}"/>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79822" tIns="39912" rIns="79822" bIns="39912" numCol="1" anchor="t" anchorCtr="0" compatLnSpc="1">
            <a:prstTxWarp prst="textNoShape">
              <a:avLst/>
            </a:prstTxWarp>
          </a:bodyPr>
          <a:lstStyle>
            <a:lvl1pPr algn="r">
              <a:defRPr sz="1200">
                <a:solidFill>
                  <a:srgbClr val="000000"/>
                </a:solidFill>
                <a:latin typeface="Arial" panose="020B0604020202020204" pitchFamily="34" charset="0"/>
              </a:defRPr>
            </a:lvl1pPr>
          </a:lstStyle>
          <a:p>
            <a:fld id="{56CF1A3D-6E51-DD4A-BB11-F22F43E4DA9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03" r:id="rId1"/>
    <p:sldLayoutId id="2147500704" r:id="rId2"/>
    <p:sldLayoutId id="2147500705" r:id="rId3"/>
    <p:sldLayoutId id="2147500706" r:id="rId4"/>
    <p:sldLayoutId id="2147500707" r:id="rId5"/>
    <p:sldLayoutId id="2147500708" r:id="rId6"/>
    <p:sldLayoutId id="2147500709" r:id="rId7"/>
    <p:sldLayoutId id="2147500710" r:id="rId8"/>
    <p:sldLayoutId id="2147500711" r:id="rId9"/>
    <p:sldLayoutId id="2147500712" r:id="rId10"/>
    <p:sldLayoutId id="2147500713" r:id="rId11"/>
  </p:sldLayoutIdLst>
  <p:txStyles>
    <p:titleStyle>
      <a:lvl1pPr algn="ctr" rtl="0" eaLnBrk="0" fontAlgn="base" hangingPunct="0">
        <a:spcBef>
          <a:spcPct val="0"/>
        </a:spcBef>
        <a:spcAft>
          <a:spcPct val="0"/>
        </a:spcAft>
        <a:defRPr sz="3900">
          <a:solidFill>
            <a:schemeClr val="tx2"/>
          </a:solidFill>
          <a:latin typeface="+mj-lt"/>
          <a:ea typeface="+mj-ea"/>
          <a:cs typeface="+mj-cs"/>
        </a:defRPr>
      </a:lvl1pPr>
      <a:lvl2pPr algn="ctr" rtl="0" eaLnBrk="0" fontAlgn="base" hangingPunct="0">
        <a:spcBef>
          <a:spcPct val="0"/>
        </a:spcBef>
        <a:spcAft>
          <a:spcPct val="0"/>
        </a:spcAft>
        <a:defRPr sz="3900">
          <a:solidFill>
            <a:schemeClr val="tx2"/>
          </a:solidFill>
          <a:latin typeface="Arial" charset="0"/>
        </a:defRPr>
      </a:lvl2pPr>
      <a:lvl3pPr algn="ctr" rtl="0" eaLnBrk="0" fontAlgn="base" hangingPunct="0">
        <a:spcBef>
          <a:spcPct val="0"/>
        </a:spcBef>
        <a:spcAft>
          <a:spcPct val="0"/>
        </a:spcAft>
        <a:defRPr sz="3900">
          <a:solidFill>
            <a:schemeClr val="tx2"/>
          </a:solidFill>
          <a:latin typeface="Arial" charset="0"/>
        </a:defRPr>
      </a:lvl3pPr>
      <a:lvl4pPr algn="ctr" rtl="0" eaLnBrk="0" fontAlgn="base" hangingPunct="0">
        <a:spcBef>
          <a:spcPct val="0"/>
        </a:spcBef>
        <a:spcAft>
          <a:spcPct val="0"/>
        </a:spcAft>
        <a:defRPr sz="3900">
          <a:solidFill>
            <a:schemeClr val="tx2"/>
          </a:solidFill>
          <a:latin typeface="Arial" charset="0"/>
        </a:defRPr>
      </a:lvl4pPr>
      <a:lvl5pPr algn="ctr" rtl="0" eaLnBrk="0" fontAlgn="base" hangingPunct="0">
        <a:spcBef>
          <a:spcPct val="0"/>
        </a:spcBef>
        <a:spcAft>
          <a:spcPct val="0"/>
        </a:spcAft>
        <a:defRPr sz="3900">
          <a:solidFill>
            <a:schemeClr val="tx2"/>
          </a:solidFill>
          <a:latin typeface="Arial" charset="0"/>
        </a:defRPr>
      </a:lvl5pPr>
      <a:lvl6pPr marL="399101" algn="ctr" rtl="0" fontAlgn="base">
        <a:spcBef>
          <a:spcPct val="0"/>
        </a:spcBef>
        <a:spcAft>
          <a:spcPct val="0"/>
        </a:spcAft>
        <a:defRPr sz="3900">
          <a:solidFill>
            <a:schemeClr val="tx2"/>
          </a:solidFill>
          <a:latin typeface="Arial" charset="0"/>
        </a:defRPr>
      </a:lvl6pPr>
      <a:lvl7pPr marL="798195" algn="ctr" rtl="0" fontAlgn="base">
        <a:spcBef>
          <a:spcPct val="0"/>
        </a:spcBef>
        <a:spcAft>
          <a:spcPct val="0"/>
        </a:spcAft>
        <a:defRPr sz="3900">
          <a:solidFill>
            <a:schemeClr val="tx2"/>
          </a:solidFill>
          <a:latin typeface="Arial" charset="0"/>
        </a:defRPr>
      </a:lvl7pPr>
      <a:lvl8pPr marL="1197301" algn="ctr" rtl="0" fontAlgn="base">
        <a:spcBef>
          <a:spcPct val="0"/>
        </a:spcBef>
        <a:spcAft>
          <a:spcPct val="0"/>
        </a:spcAft>
        <a:defRPr sz="3900">
          <a:solidFill>
            <a:schemeClr val="tx2"/>
          </a:solidFill>
          <a:latin typeface="Arial" charset="0"/>
        </a:defRPr>
      </a:lvl8pPr>
      <a:lvl9pPr marL="1596400" algn="ctr" rtl="0" fontAlgn="base">
        <a:spcBef>
          <a:spcPct val="0"/>
        </a:spcBef>
        <a:spcAft>
          <a:spcPct val="0"/>
        </a:spcAft>
        <a:defRPr sz="3900">
          <a:solidFill>
            <a:schemeClr val="tx2"/>
          </a:solidFill>
          <a:latin typeface="Arial" charset="0"/>
        </a:defRPr>
      </a:lvl9pPr>
    </p:titleStyle>
    <p:bodyStyle>
      <a:lvl1pPr marL="290506" indent="-290506" algn="l" rtl="0" eaLnBrk="0" fontAlgn="base" hangingPunct="0">
        <a:spcBef>
          <a:spcPct val="20000"/>
        </a:spcBef>
        <a:spcAft>
          <a:spcPct val="0"/>
        </a:spcAft>
        <a:buChar char="•"/>
        <a:defRPr sz="2800">
          <a:solidFill>
            <a:schemeClr val="tx1"/>
          </a:solidFill>
          <a:latin typeface="+mn-lt"/>
          <a:ea typeface="+mn-ea"/>
          <a:cs typeface="+mn-cs"/>
        </a:defRPr>
      </a:lvl1pPr>
      <a:lvl2pPr marL="641335" indent="-241294" algn="l" rtl="0" eaLnBrk="0" fontAlgn="base" hangingPunct="0">
        <a:spcBef>
          <a:spcPct val="20000"/>
        </a:spcBef>
        <a:spcAft>
          <a:spcPct val="0"/>
        </a:spcAft>
        <a:buChar char="–"/>
        <a:defRPr sz="2500">
          <a:solidFill>
            <a:schemeClr val="tx1"/>
          </a:solidFill>
          <a:latin typeface="+mn-lt"/>
        </a:defRPr>
      </a:lvl2pPr>
      <a:lvl3pPr marL="992163" indent="-190495" algn="l" rtl="0" eaLnBrk="0" fontAlgn="base" hangingPunct="0">
        <a:spcBef>
          <a:spcPct val="20000"/>
        </a:spcBef>
        <a:spcAft>
          <a:spcPct val="0"/>
        </a:spcAft>
        <a:buChar char="•"/>
        <a:defRPr sz="2100">
          <a:solidFill>
            <a:schemeClr val="tx1"/>
          </a:solidFill>
          <a:latin typeface="+mn-lt"/>
        </a:defRPr>
      </a:lvl3pPr>
      <a:lvl4pPr marL="1389028" indent="-190495" algn="l" rtl="0" eaLnBrk="0" fontAlgn="base" hangingPunct="0">
        <a:spcBef>
          <a:spcPct val="20000"/>
        </a:spcBef>
        <a:spcAft>
          <a:spcPct val="0"/>
        </a:spcAft>
        <a:buChar char="–"/>
        <a:defRPr sz="2000">
          <a:solidFill>
            <a:schemeClr val="tx1"/>
          </a:solidFill>
          <a:latin typeface="+mn-lt"/>
        </a:defRPr>
      </a:lvl4pPr>
      <a:lvl5pPr marL="1790655" indent="-190495" algn="l" rtl="0" eaLnBrk="0" fontAlgn="base" hangingPunct="0">
        <a:spcBef>
          <a:spcPct val="20000"/>
        </a:spcBef>
        <a:spcAft>
          <a:spcPct val="0"/>
        </a:spcAft>
        <a:buChar char="»"/>
        <a:defRPr sz="2000">
          <a:solidFill>
            <a:schemeClr val="tx1"/>
          </a:solidFill>
          <a:latin typeface="+mn-lt"/>
        </a:defRPr>
      </a:lvl5pPr>
      <a:lvl6pPr marL="2195050" indent="-199551" algn="l" rtl="0" fontAlgn="base">
        <a:spcBef>
          <a:spcPct val="20000"/>
        </a:spcBef>
        <a:spcAft>
          <a:spcPct val="0"/>
        </a:spcAft>
        <a:buChar char="»"/>
        <a:defRPr sz="1800">
          <a:solidFill>
            <a:schemeClr val="tx1"/>
          </a:solidFill>
          <a:latin typeface="+mn-lt"/>
        </a:defRPr>
      </a:lvl6pPr>
      <a:lvl7pPr marL="2594150" indent="-199551" algn="l" rtl="0" fontAlgn="base">
        <a:spcBef>
          <a:spcPct val="20000"/>
        </a:spcBef>
        <a:spcAft>
          <a:spcPct val="0"/>
        </a:spcAft>
        <a:buChar char="»"/>
        <a:defRPr sz="1800">
          <a:solidFill>
            <a:schemeClr val="tx1"/>
          </a:solidFill>
          <a:latin typeface="+mn-lt"/>
        </a:defRPr>
      </a:lvl7pPr>
      <a:lvl8pPr marL="2993251" indent="-199551" algn="l" rtl="0" fontAlgn="base">
        <a:spcBef>
          <a:spcPct val="20000"/>
        </a:spcBef>
        <a:spcAft>
          <a:spcPct val="0"/>
        </a:spcAft>
        <a:buChar char="»"/>
        <a:defRPr sz="1800">
          <a:solidFill>
            <a:schemeClr val="tx1"/>
          </a:solidFill>
          <a:latin typeface="+mn-lt"/>
        </a:defRPr>
      </a:lvl8pPr>
      <a:lvl9pPr marL="3392351" indent="-199551" algn="l" rtl="0" fontAlgn="base">
        <a:spcBef>
          <a:spcPct val="20000"/>
        </a:spcBef>
        <a:spcAft>
          <a:spcPct val="0"/>
        </a:spcAft>
        <a:buChar char="»"/>
        <a:defRPr sz="1800">
          <a:solidFill>
            <a:schemeClr val="tx1"/>
          </a:solidFill>
          <a:latin typeface="+mn-lt"/>
        </a:defRPr>
      </a:lvl9pPr>
    </p:bodyStyle>
    <p:otherStyle>
      <a:defPPr>
        <a:defRPr lang="en-US"/>
      </a:defPPr>
      <a:lvl1pPr marL="0" algn="l" defTabSz="798195" rtl="0" eaLnBrk="1" latinLnBrk="0" hangingPunct="1">
        <a:defRPr sz="1600" kern="1200">
          <a:solidFill>
            <a:schemeClr val="tx1"/>
          </a:solidFill>
          <a:latin typeface="+mn-lt"/>
          <a:ea typeface="+mn-ea"/>
          <a:cs typeface="+mn-cs"/>
        </a:defRPr>
      </a:lvl1pPr>
      <a:lvl2pPr marL="399101" algn="l" defTabSz="798195" rtl="0" eaLnBrk="1" latinLnBrk="0" hangingPunct="1">
        <a:defRPr sz="1600" kern="1200">
          <a:solidFill>
            <a:schemeClr val="tx1"/>
          </a:solidFill>
          <a:latin typeface="+mn-lt"/>
          <a:ea typeface="+mn-ea"/>
          <a:cs typeface="+mn-cs"/>
        </a:defRPr>
      </a:lvl2pPr>
      <a:lvl3pPr marL="798195" algn="l" defTabSz="798195" rtl="0" eaLnBrk="1" latinLnBrk="0" hangingPunct="1">
        <a:defRPr sz="1600" kern="1200">
          <a:solidFill>
            <a:schemeClr val="tx1"/>
          </a:solidFill>
          <a:latin typeface="+mn-lt"/>
          <a:ea typeface="+mn-ea"/>
          <a:cs typeface="+mn-cs"/>
        </a:defRPr>
      </a:lvl3pPr>
      <a:lvl4pPr marL="1197301" algn="l" defTabSz="798195" rtl="0" eaLnBrk="1" latinLnBrk="0" hangingPunct="1">
        <a:defRPr sz="1600" kern="1200">
          <a:solidFill>
            <a:schemeClr val="tx1"/>
          </a:solidFill>
          <a:latin typeface="+mn-lt"/>
          <a:ea typeface="+mn-ea"/>
          <a:cs typeface="+mn-cs"/>
        </a:defRPr>
      </a:lvl4pPr>
      <a:lvl5pPr marL="1596400" algn="l" defTabSz="798195" rtl="0" eaLnBrk="1" latinLnBrk="0" hangingPunct="1">
        <a:defRPr sz="1600" kern="1200">
          <a:solidFill>
            <a:schemeClr val="tx1"/>
          </a:solidFill>
          <a:latin typeface="+mn-lt"/>
          <a:ea typeface="+mn-ea"/>
          <a:cs typeface="+mn-cs"/>
        </a:defRPr>
      </a:lvl5pPr>
      <a:lvl6pPr marL="1995502" algn="l" defTabSz="798195" rtl="0" eaLnBrk="1" latinLnBrk="0" hangingPunct="1">
        <a:defRPr sz="1600" kern="1200">
          <a:solidFill>
            <a:schemeClr val="tx1"/>
          </a:solidFill>
          <a:latin typeface="+mn-lt"/>
          <a:ea typeface="+mn-ea"/>
          <a:cs typeface="+mn-cs"/>
        </a:defRPr>
      </a:lvl6pPr>
      <a:lvl7pPr marL="2394597" algn="l" defTabSz="798195" rtl="0" eaLnBrk="1" latinLnBrk="0" hangingPunct="1">
        <a:defRPr sz="1600" kern="1200">
          <a:solidFill>
            <a:schemeClr val="tx1"/>
          </a:solidFill>
          <a:latin typeface="+mn-lt"/>
          <a:ea typeface="+mn-ea"/>
          <a:cs typeface="+mn-cs"/>
        </a:defRPr>
      </a:lvl7pPr>
      <a:lvl8pPr marL="2793702" algn="l" defTabSz="798195" rtl="0" eaLnBrk="1" latinLnBrk="0" hangingPunct="1">
        <a:defRPr sz="1600" kern="1200">
          <a:solidFill>
            <a:schemeClr val="tx1"/>
          </a:solidFill>
          <a:latin typeface="+mn-lt"/>
          <a:ea typeface="+mn-ea"/>
          <a:cs typeface="+mn-cs"/>
        </a:defRPr>
      </a:lvl8pPr>
      <a:lvl9pPr marL="3192803" algn="l" defTabSz="798195" rtl="0" eaLnBrk="1" latinLnBrk="0" hangingPunct="1">
        <a:defRPr sz="16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E17B7EF-375C-3C4F-AB22-81EE3FA36CCC}"/>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66" tIns="45533" rIns="91066" bIns="45533" numCol="1" anchor="ctr" anchorCtr="0" compatLnSpc="1">
            <a:prstTxWarp prst="textNoShape">
              <a:avLst/>
            </a:prstTxWarp>
          </a:bodyPr>
          <a:lstStyle/>
          <a:p>
            <a:pPr lvl="0"/>
            <a:r>
              <a:rPr lang="en-US" altLang="en-US"/>
              <a:t>Click to edit Master title style</a:t>
            </a:r>
          </a:p>
        </p:txBody>
      </p:sp>
      <p:sp>
        <p:nvSpPr>
          <p:cNvPr id="32771" name="Rectangle 3">
            <a:extLst>
              <a:ext uri="{FF2B5EF4-FFF2-40B4-BE49-F238E27FC236}">
                <a16:creationId xmlns:a16="http://schemas.microsoft.com/office/drawing/2014/main" id="{537F2684-05B1-D74D-A589-49972B00288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66" tIns="45533" rIns="91066" bIns="4553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9C7F9B5-0056-1F43-BF1A-DBC931A90387}"/>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lvl1pPr algn="l">
              <a:defRPr sz="1400">
                <a:solidFill>
                  <a:srgbClr val="000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F5EB9276-C11A-4546-806D-28BC929299A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lvl1pPr algn="ctr">
              <a:defRPr sz="1400">
                <a:solidFill>
                  <a:srgbClr val="000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BFC50DA5-2DB3-F244-941A-7817B746A87B}"/>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lvl1pPr algn="r">
              <a:defRPr sz="1400">
                <a:solidFill>
                  <a:srgbClr val="000000"/>
                </a:solidFill>
                <a:latin typeface="Arial" panose="020B0604020202020204" pitchFamily="34" charset="0"/>
              </a:defRPr>
            </a:lvl1pPr>
          </a:lstStyle>
          <a:p>
            <a:fld id="{99D83001-A28E-1C41-88E5-F49FC4A05B7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14" r:id="rId1"/>
    <p:sldLayoutId id="2147500715" r:id="rId2"/>
    <p:sldLayoutId id="2147500716" r:id="rId3"/>
    <p:sldLayoutId id="2147500717" r:id="rId4"/>
    <p:sldLayoutId id="2147500718" r:id="rId5"/>
    <p:sldLayoutId id="2147500719" r:id="rId6"/>
    <p:sldLayoutId id="2147500720" r:id="rId7"/>
    <p:sldLayoutId id="2147500721" r:id="rId8"/>
    <p:sldLayoutId id="2147500722" r:id="rId9"/>
    <p:sldLayoutId id="2147500723" r:id="rId10"/>
    <p:sldLayoutId id="2147500724" r:id="rId11"/>
    <p:sldLayoutId id="2147500725" r:id="rId12"/>
    <p:sldLayoutId id="2147500726"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350" algn="ctr" rtl="0" fontAlgn="base">
        <a:spcBef>
          <a:spcPct val="0"/>
        </a:spcBef>
        <a:spcAft>
          <a:spcPct val="0"/>
        </a:spcAft>
        <a:defRPr sz="4400">
          <a:solidFill>
            <a:schemeClr val="tx2"/>
          </a:solidFill>
          <a:latin typeface="Times New Roman" pitchFamily="18" charset="0"/>
        </a:defRPr>
      </a:lvl6pPr>
      <a:lvl7pPr marL="910703" algn="ctr" rtl="0" fontAlgn="base">
        <a:spcBef>
          <a:spcPct val="0"/>
        </a:spcBef>
        <a:spcAft>
          <a:spcPct val="0"/>
        </a:spcAft>
        <a:defRPr sz="4400">
          <a:solidFill>
            <a:schemeClr val="tx2"/>
          </a:solidFill>
          <a:latin typeface="Times New Roman" pitchFamily="18" charset="0"/>
        </a:defRPr>
      </a:lvl7pPr>
      <a:lvl8pPr marL="1366045" algn="ctr" rtl="0" fontAlgn="base">
        <a:spcBef>
          <a:spcPct val="0"/>
        </a:spcBef>
        <a:spcAft>
          <a:spcPct val="0"/>
        </a:spcAft>
        <a:defRPr sz="4400">
          <a:solidFill>
            <a:schemeClr val="tx2"/>
          </a:solidFill>
          <a:latin typeface="Times New Roman" pitchFamily="18" charset="0"/>
        </a:defRPr>
      </a:lvl8pPr>
      <a:lvl9pPr marL="1821401" algn="ctr" rtl="0" fontAlgn="base">
        <a:spcBef>
          <a:spcPct val="0"/>
        </a:spcBef>
        <a:spcAft>
          <a:spcPct val="0"/>
        </a:spcAft>
        <a:defRPr sz="4400">
          <a:solidFill>
            <a:schemeClr val="tx2"/>
          </a:solidFill>
          <a:latin typeface="Times New Roman" pitchFamily="18" charset="0"/>
        </a:defRPr>
      </a:lvl9pPr>
    </p:titleStyle>
    <p:bodyStyle>
      <a:lvl1pPr marL="334954" indent="-334954" algn="l" rtl="0" eaLnBrk="0" fontAlgn="base" hangingPunct="0">
        <a:spcBef>
          <a:spcPct val="20000"/>
        </a:spcBef>
        <a:spcAft>
          <a:spcPct val="0"/>
        </a:spcAft>
        <a:buChar char="•"/>
        <a:defRPr sz="3200">
          <a:solidFill>
            <a:schemeClr val="tx1"/>
          </a:solidFill>
          <a:latin typeface="+mn-lt"/>
          <a:ea typeface="+mn-ea"/>
          <a:cs typeface="+mn-cs"/>
        </a:defRPr>
      </a:lvl1pPr>
      <a:lvl2pPr marL="733407" indent="-277806" algn="l" rtl="0" eaLnBrk="0" fontAlgn="base" hangingPunct="0">
        <a:spcBef>
          <a:spcPct val="20000"/>
        </a:spcBef>
        <a:spcAft>
          <a:spcPct val="0"/>
        </a:spcAft>
        <a:buChar char="–"/>
        <a:defRPr sz="2800">
          <a:solidFill>
            <a:schemeClr val="tx1"/>
          </a:solidFill>
          <a:latin typeface="+mn-lt"/>
        </a:defRPr>
      </a:lvl2pPr>
      <a:lvl3pPr marL="1131860" indent="-220657" algn="l" rtl="0" eaLnBrk="0" fontAlgn="base" hangingPunct="0">
        <a:spcBef>
          <a:spcPct val="20000"/>
        </a:spcBef>
        <a:spcAft>
          <a:spcPct val="0"/>
        </a:spcAft>
        <a:buChar char="•"/>
        <a:defRPr sz="2400">
          <a:solidFill>
            <a:schemeClr val="tx1"/>
          </a:solidFill>
          <a:latin typeface="+mn-lt"/>
        </a:defRPr>
      </a:lvl3pPr>
      <a:lvl4pPr marL="1587460" indent="-220657" algn="l" rtl="0" eaLnBrk="0" fontAlgn="base" hangingPunct="0">
        <a:spcBef>
          <a:spcPct val="20000"/>
        </a:spcBef>
        <a:spcAft>
          <a:spcPct val="0"/>
        </a:spcAft>
        <a:buChar char="–"/>
        <a:defRPr sz="2000">
          <a:solidFill>
            <a:schemeClr val="tx1"/>
          </a:solidFill>
          <a:latin typeface="+mn-lt"/>
        </a:defRPr>
      </a:lvl4pPr>
      <a:lvl5pPr marL="2044649" indent="-220657" algn="l" rtl="0" eaLnBrk="0" fontAlgn="base" hangingPunct="0">
        <a:spcBef>
          <a:spcPct val="20000"/>
        </a:spcBef>
        <a:spcAft>
          <a:spcPct val="0"/>
        </a:spcAft>
        <a:buChar char="»"/>
        <a:defRPr sz="2000">
          <a:solidFill>
            <a:schemeClr val="tx1"/>
          </a:solidFill>
          <a:latin typeface="+mn-lt"/>
        </a:defRPr>
      </a:lvl5pPr>
      <a:lvl6pPr marL="2504420" indent="-227673" algn="l" rtl="0" fontAlgn="base">
        <a:spcBef>
          <a:spcPct val="20000"/>
        </a:spcBef>
        <a:spcAft>
          <a:spcPct val="0"/>
        </a:spcAft>
        <a:buChar char="»"/>
        <a:defRPr sz="2000">
          <a:solidFill>
            <a:schemeClr val="tx1"/>
          </a:solidFill>
          <a:latin typeface="+mn-lt"/>
        </a:defRPr>
      </a:lvl6pPr>
      <a:lvl7pPr marL="2959777" indent="-227673" algn="l" rtl="0" fontAlgn="base">
        <a:spcBef>
          <a:spcPct val="20000"/>
        </a:spcBef>
        <a:spcAft>
          <a:spcPct val="0"/>
        </a:spcAft>
        <a:buChar char="»"/>
        <a:defRPr sz="2000">
          <a:solidFill>
            <a:schemeClr val="tx1"/>
          </a:solidFill>
          <a:latin typeface="+mn-lt"/>
        </a:defRPr>
      </a:lvl7pPr>
      <a:lvl8pPr marL="3415128" indent="-227673" algn="l" rtl="0" fontAlgn="base">
        <a:spcBef>
          <a:spcPct val="20000"/>
        </a:spcBef>
        <a:spcAft>
          <a:spcPct val="0"/>
        </a:spcAft>
        <a:buChar char="»"/>
        <a:defRPr sz="2000">
          <a:solidFill>
            <a:schemeClr val="tx1"/>
          </a:solidFill>
          <a:latin typeface="+mn-lt"/>
        </a:defRPr>
      </a:lvl8pPr>
      <a:lvl9pPr marL="3870473" indent="-227673"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703" rtl="0" eaLnBrk="1" latinLnBrk="0" hangingPunct="1">
        <a:defRPr sz="1800" kern="1200">
          <a:solidFill>
            <a:schemeClr val="tx1"/>
          </a:solidFill>
          <a:latin typeface="+mn-lt"/>
          <a:ea typeface="+mn-ea"/>
          <a:cs typeface="+mn-cs"/>
        </a:defRPr>
      </a:lvl1pPr>
      <a:lvl2pPr marL="455350" algn="l" defTabSz="910703" rtl="0" eaLnBrk="1" latinLnBrk="0" hangingPunct="1">
        <a:defRPr sz="1800" kern="1200">
          <a:solidFill>
            <a:schemeClr val="tx1"/>
          </a:solidFill>
          <a:latin typeface="+mn-lt"/>
          <a:ea typeface="+mn-ea"/>
          <a:cs typeface="+mn-cs"/>
        </a:defRPr>
      </a:lvl2pPr>
      <a:lvl3pPr marL="910703" algn="l" defTabSz="910703" rtl="0" eaLnBrk="1" latinLnBrk="0" hangingPunct="1">
        <a:defRPr sz="1800" kern="1200">
          <a:solidFill>
            <a:schemeClr val="tx1"/>
          </a:solidFill>
          <a:latin typeface="+mn-lt"/>
          <a:ea typeface="+mn-ea"/>
          <a:cs typeface="+mn-cs"/>
        </a:defRPr>
      </a:lvl3pPr>
      <a:lvl4pPr marL="1366045" algn="l" defTabSz="910703" rtl="0" eaLnBrk="1" latinLnBrk="0" hangingPunct="1">
        <a:defRPr sz="1800" kern="1200">
          <a:solidFill>
            <a:schemeClr val="tx1"/>
          </a:solidFill>
          <a:latin typeface="+mn-lt"/>
          <a:ea typeface="+mn-ea"/>
          <a:cs typeface="+mn-cs"/>
        </a:defRPr>
      </a:lvl4pPr>
      <a:lvl5pPr marL="1821401" algn="l" defTabSz="910703" rtl="0" eaLnBrk="1" latinLnBrk="0" hangingPunct="1">
        <a:defRPr sz="1800" kern="1200">
          <a:solidFill>
            <a:schemeClr val="tx1"/>
          </a:solidFill>
          <a:latin typeface="+mn-lt"/>
          <a:ea typeface="+mn-ea"/>
          <a:cs typeface="+mn-cs"/>
        </a:defRPr>
      </a:lvl5pPr>
      <a:lvl6pPr marL="2276755" algn="l" defTabSz="910703" rtl="0" eaLnBrk="1" latinLnBrk="0" hangingPunct="1">
        <a:defRPr sz="1800" kern="1200">
          <a:solidFill>
            <a:schemeClr val="tx1"/>
          </a:solidFill>
          <a:latin typeface="+mn-lt"/>
          <a:ea typeface="+mn-ea"/>
          <a:cs typeface="+mn-cs"/>
        </a:defRPr>
      </a:lvl6pPr>
      <a:lvl7pPr marL="2732098" algn="l" defTabSz="910703" rtl="0" eaLnBrk="1" latinLnBrk="0" hangingPunct="1">
        <a:defRPr sz="1800" kern="1200">
          <a:solidFill>
            <a:schemeClr val="tx1"/>
          </a:solidFill>
          <a:latin typeface="+mn-lt"/>
          <a:ea typeface="+mn-ea"/>
          <a:cs typeface="+mn-cs"/>
        </a:defRPr>
      </a:lvl7pPr>
      <a:lvl8pPr marL="3187450" algn="l" defTabSz="910703" rtl="0" eaLnBrk="1" latinLnBrk="0" hangingPunct="1">
        <a:defRPr sz="1800" kern="1200">
          <a:solidFill>
            <a:schemeClr val="tx1"/>
          </a:solidFill>
          <a:latin typeface="+mn-lt"/>
          <a:ea typeface="+mn-ea"/>
          <a:cs typeface="+mn-cs"/>
        </a:defRPr>
      </a:lvl8pPr>
      <a:lvl9pPr marL="3642804" algn="l" defTabSz="910703"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400C0FF-1542-2D46-B802-09068B398906}"/>
              </a:ext>
            </a:extLst>
          </p:cNvPr>
          <p:cNvSpPr/>
          <p:nvPr/>
        </p:nvSpPr>
        <p:spPr>
          <a:xfrm>
            <a:off x="0" y="0"/>
            <a:ext cx="9144000" cy="1041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148" tIns="45575" rIns="91148" bIns="45575" anchor="ctr"/>
          <a:lstStyle/>
          <a:p>
            <a:pPr>
              <a:defRPr/>
            </a:pPr>
            <a:endParaRPr lang="en-US" dirty="0">
              <a:solidFill>
                <a:srgbClr val="FFFFFF"/>
              </a:solidFill>
              <a:cs typeface="Arial" pitchFamily="34" charset="0"/>
            </a:endParaRPr>
          </a:p>
        </p:txBody>
      </p:sp>
      <p:sp>
        <p:nvSpPr>
          <p:cNvPr id="33795" name="Title Placeholder 1">
            <a:extLst>
              <a:ext uri="{FF2B5EF4-FFF2-40B4-BE49-F238E27FC236}">
                <a16:creationId xmlns:a16="http://schemas.microsoft.com/office/drawing/2014/main" id="{8EB7F45A-1EF7-5B44-8BEB-4EF229F35A39}"/>
              </a:ext>
            </a:extLst>
          </p:cNvPr>
          <p:cNvSpPr>
            <a:spLocks noGrp="1"/>
          </p:cNvSpPr>
          <p:nvPr>
            <p:ph type="title"/>
          </p:nvPr>
        </p:nvSpPr>
        <p:spPr bwMode="auto">
          <a:xfrm>
            <a:off x="457204" y="0"/>
            <a:ext cx="80740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48" tIns="45574" rIns="91148" bIns="45574" numCol="1" anchor="ctr" anchorCtr="0" compatLnSpc="1">
            <a:prstTxWarp prst="textNoShape">
              <a:avLst/>
            </a:prstTxWarp>
          </a:bodyPr>
          <a:lstStyle/>
          <a:p>
            <a:pPr lvl="0"/>
            <a:r>
              <a:rPr lang="en-US" altLang="en-US"/>
              <a:t>Click to edit Master title style</a:t>
            </a:r>
          </a:p>
        </p:txBody>
      </p:sp>
      <p:sp>
        <p:nvSpPr>
          <p:cNvPr id="33796" name="Text Placeholder 2">
            <a:extLst>
              <a:ext uri="{FF2B5EF4-FFF2-40B4-BE49-F238E27FC236}">
                <a16:creationId xmlns:a16="http://schemas.microsoft.com/office/drawing/2014/main" id="{0FAD12CA-4B72-264C-9DED-E822D78729C1}"/>
              </a:ext>
            </a:extLst>
          </p:cNvPr>
          <p:cNvSpPr>
            <a:spLocks noGrp="1"/>
          </p:cNvSpPr>
          <p:nvPr>
            <p:ph type="body" idx="1"/>
          </p:nvPr>
        </p:nvSpPr>
        <p:spPr bwMode="auto">
          <a:xfrm>
            <a:off x="457200" y="1219200"/>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48" tIns="45574" rIns="91148" bIns="4557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500727" r:id="rId1"/>
    <p:sldLayoutId id="2147500728" r:id="rId2"/>
    <p:sldLayoutId id="2147500460" r:id="rId3"/>
    <p:sldLayoutId id="2147500461" r:id="rId4"/>
    <p:sldLayoutId id="2147500729" r:id="rId5"/>
    <p:sldLayoutId id="2147500462" r:id="rId6"/>
    <p:sldLayoutId id="2147500463" r:id="rId7"/>
    <p:sldLayoutId id="2147500464" r:id="rId8"/>
    <p:sldLayoutId id="2147500465" r:id="rId9"/>
    <p:sldLayoutId id="2147500466" r:id="rId10"/>
    <p:sldLayoutId id="2147500730" r:id="rId11"/>
    <p:sldLayoutId id="2147500731" r:id="rId12"/>
  </p:sldLayoutIdLst>
  <p:hf hdr="0" ftr="0" dt="0"/>
  <p:txStyles>
    <p:titleStyle>
      <a:lvl1pPr algn="l" rtl="0" eaLnBrk="0" fontAlgn="base" hangingPunct="0">
        <a:lnSpc>
          <a:spcPts val="2525"/>
        </a:lnSpc>
        <a:spcBef>
          <a:spcPct val="0"/>
        </a:spcBef>
        <a:spcAft>
          <a:spcPct val="0"/>
        </a:spcAft>
        <a:defRPr sz="3200" b="1" kern="1200">
          <a:solidFill>
            <a:schemeClr val="bg1"/>
          </a:solidFill>
          <a:latin typeface="Arial" pitchFamily="34" charset="0"/>
          <a:ea typeface="Arial" pitchFamily="34" charset="0"/>
          <a:cs typeface="Arial" pitchFamily="34" charset="0"/>
        </a:defRPr>
      </a:lvl1pPr>
      <a:lvl2pPr algn="l" rtl="0" eaLnBrk="0" fontAlgn="base" hangingPunct="0">
        <a:lnSpc>
          <a:spcPts val="2525"/>
        </a:lnSpc>
        <a:spcBef>
          <a:spcPct val="0"/>
        </a:spcBef>
        <a:spcAft>
          <a:spcPct val="0"/>
        </a:spcAft>
        <a:defRPr sz="3200" b="1">
          <a:solidFill>
            <a:schemeClr val="bg1"/>
          </a:solidFill>
          <a:latin typeface="Arial" pitchFamily="34" charset="0"/>
          <a:ea typeface="Arial" charset="0"/>
          <a:cs typeface="Arial" pitchFamily="34" charset="0"/>
        </a:defRPr>
      </a:lvl2pPr>
      <a:lvl3pPr algn="l" rtl="0" eaLnBrk="0" fontAlgn="base" hangingPunct="0">
        <a:lnSpc>
          <a:spcPts val="2525"/>
        </a:lnSpc>
        <a:spcBef>
          <a:spcPct val="0"/>
        </a:spcBef>
        <a:spcAft>
          <a:spcPct val="0"/>
        </a:spcAft>
        <a:defRPr sz="3200" b="1">
          <a:solidFill>
            <a:schemeClr val="bg1"/>
          </a:solidFill>
          <a:latin typeface="Arial" pitchFamily="34" charset="0"/>
          <a:ea typeface="Arial" charset="0"/>
          <a:cs typeface="Arial" pitchFamily="34" charset="0"/>
        </a:defRPr>
      </a:lvl3pPr>
      <a:lvl4pPr algn="l" rtl="0" eaLnBrk="0" fontAlgn="base" hangingPunct="0">
        <a:lnSpc>
          <a:spcPts val="2525"/>
        </a:lnSpc>
        <a:spcBef>
          <a:spcPct val="0"/>
        </a:spcBef>
        <a:spcAft>
          <a:spcPct val="0"/>
        </a:spcAft>
        <a:defRPr sz="3200" b="1">
          <a:solidFill>
            <a:schemeClr val="bg1"/>
          </a:solidFill>
          <a:latin typeface="Arial" pitchFamily="34" charset="0"/>
          <a:ea typeface="Arial" charset="0"/>
          <a:cs typeface="Arial" pitchFamily="34" charset="0"/>
        </a:defRPr>
      </a:lvl4pPr>
      <a:lvl5pPr algn="l" rtl="0" eaLnBrk="0" fontAlgn="base" hangingPunct="0">
        <a:lnSpc>
          <a:spcPts val="2525"/>
        </a:lnSpc>
        <a:spcBef>
          <a:spcPct val="0"/>
        </a:spcBef>
        <a:spcAft>
          <a:spcPct val="0"/>
        </a:spcAft>
        <a:defRPr sz="3200" b="1">
          <a:solidFill>
            <a:schemeClr val="bg1"/>
          </a:solidFill>
          <a:latin typeface="Arial" pitchFamily="34" charset="0"/>
          <a:ea typeface="Arial" charset="0"/>
          <a:cs typeface="Arial" pitchFamily="34" charset="0"/>
        </a:defRPr>
      </a:lvl5pPr>
      <a:lvl6pPr marL="455747" algn="l" rtl="0" eaLnBrk="1" fontAlgn="base" hangingPunct="1">
        <a:spcBef>
          <a:spcPct val="0"/>
        </a:spcBef>
        <a:spcAft>
          <a:spcPct val="0"/>
        </a:spcAft>
        <a:defRPr sz="3200">
          <a:solidFill>
            <a:schemeClr val="accent1"/>
          </a:solidFill>
          <a:latin typeface="Arial" charset="0"/>
          <a:ea typeface="Arial" charset="0"/>
          <a:cs typeface="Arial" charset="0"/>
        </a:defRPr>
      </a:lvl6pPr>
      <a:lvl7pPr marL="911499" algn="l" rtl="0" eaLnBrk="1" fontAlgn="base" hangingPunct="1">
        <a:spcBef>
          <a:spcPct val="0"/>
        </a:spcBef>
        <a:spcAft>
          <a:spcPct val="0"/>
        </a:spcAft>
        <a:defRPr sz="3200">
          <a:solidFill>
            <a:schemeClr val="accent1"/>
          </a:solidFill>
          <a:latin typeface="Arial" charset="0"/>
          <a:ea typeface="Arial" charset="0"/>
          <a:cs typeface="Arial" charset="0"/>
        </a:defRPr>
      </a:lvl7pPr>
      <a:lvl8pPr marL="1367244" algn="l" rtl="0" eaLnBrk="1" fontAlgn="base" hangingPunct="1">
        <a:spcBef>
          <a:spcPct val="0"/>
        </a:spcBef>
        <a:spcAft>
          <a:spcPct val="0"/>
        </a:spcAft>
        <a:defRPr sz="3200">
          <a:solidFill>
            <a:schemeClr val="accent1"/>
          </a:solidFill>
          <a:latin typeface="Arial" charset="0"/>
          <a:ea typeface="Arial" charset="0"/>
          <a:cs typeface="Arial" charset="0"/>
        </a:defRPr>
      </a:lvl8pPr>
      <a:lvl9pPr marL="1823001" algn="l" rtl="0" eaLnBrk="1" fontAlgn="base" hangingPunct="1">
        <a:spcBef>
          <a:spcPct val="0"/>
        </a:spcBef>
        <a:spcAft>
          <a:spcPct val="0"/>
        </a:spcAft>
        <a:defRPr sz="3200">
          <a:solidFill>
            <a:schemeClr val="accent1"/>
          </a:solidFill>
          <a:latin typeface="Arial" charset="0"/>
          <a:ea typeface="Arial" charset="0"/>
          <a:cs typeface="Arial" charset="0"/>
        </a:defRPr>
      </a:lvl9pPr>
    </p:titleStyle>
    <p:bodyStyle>
      <a:lvl1pPr marL="222245" indent="-222245" algn="l" rtl="0" eaLnBrk="0" fontAlgn="base" hangingPunct="0">
        <a:spcBef>
          <a:spcPts val="300"/>
        </a:spcBef>
        <a:spcAft>
          <a:spcPts val="300"/>
        </a:spcAft>
        <a:buClr>
          <a:schemeClr val="accent2"/>
        </a:buClr>
        <a:buSzPct val="130000"/>
        <a:buFont typeface="Arial" panose="020B0604020202020204" pitchFamily="34" charset="0"/>
        <a:buChar char="•"/>
        <a:defRPr sz="2400" kern="1200">
          <a:solidFill>
            <a:srgbClr val="595959"/>
          </a:solidFill>
          <a:latin typeface="Arial" pitchFamily="34" charset="0"/>
          <a:ea typeface="Arial" charset="0"/>
          <a:cs typeface="Arial" pitchFamily="34" charset="0"/>
        </a:defRPr>
      </a:lvl1pPr>
      <a:lvl2pPr marL="736582" indent="-279393" algn="l" rtl="0" eaLnBrk="0" fontAlgn="base" hangingPunct="0">
        <a:spcBef>
          <a:spcPts val="300"/>
        </a:spcBef>
        <a:spcAft>
          <a:spcPts val="300"/>
        </a:spcAft>
        <a:buClr>
          <a:schemeClr val="accent2"/>
        </a:buClr>
        <a:buFont typeface="Arial" panose="020B0604020202020204" pitchFamily="34" charset="0"/>
        <a:buChar char="–"/>
        <a:defRPr sz="2000" kern="1200">
          <a:solidFill>
            <a:srgbClr val="595959"/>
          </a:solidFill>
          <a:latin typeface="Arial" pitchFamily="34" charset="0"/>
          <a:ea typeface="Arial" charset="0"/>
          <a:cs typeface="Arial" pitchFamily="34" charset="0"/>
        </a:defRPr>
      </a:lvl2pPr>
      <a:lvl3pPr marL="1131860" indent="-219069" algn="l" rtl="0" eaLnBrk="0" fontAlgn="base" hangingPunct="0">
        <a:spcBef>
          <a:spcPts val="300"/>
        </a:spcBef>
        <a:spcAft>
          <a:spcPts val="300"/>
        </a:spcAft>
        <a:buClr>
          <a:schemeClr val="accent2"/>
        </a:buClr>
        <a:buSzPct val="130000"/>
        <a:buFont typeface="Arial" panose="020B0604020202020204" pitchFamily="34" charset="0"/>
        <a:buChar char="•"/>
        <a:defRPr kern="1200">
          <a:solidFill>
            <a:srgbClr val="595959"/>
          </a:solidFill>
          <a:latin typeface="Arial" pitchFamily="34" charset="0"/>
          <a:ea typeface="Arial" charset="0"/>
          <a:cs typeface="Arial" pitchFamily="34" charset="0"/>
        </a:defRPr>
      </a:lvl3pPr>
      <a:lvl4pPr marL="1587460" indent="-219069" algn="l" rtl="0" eaLnBrk="0" fontAlgn="base" hangingPunct="0">
        <a:spcBef>
          <a:spcPts val="300"/>
        </a:spcBef>
        <a:spcAft>
          <a:spcPts val="300"/>
        </a:spcAft>
        <a:buClr>
          <a:schemeClr val="accent2"/>
        </a:buClr>
        <a:buFont typeface="Arial" panose="020B0604020202020204" pitchFamily="34" charset="0"/>
        <a:buChar char="–"/>
        <a:defRPr kern="1200">
          <a:solidFill>
            <a:srgbClr val="595959"/>
          </a:solidFill>
          <a:latin typeface="Arial" pitchFamily="34" charset="0"/>
          <a:ea typeface="Arial" charset="0"/>
          <a:cs typeface="Arial" pitchFamily="34" charset="0"/>
        </a:defRPr>
      </a:lvl4pPr>
      <a:lvl5pPr marL="2046237" indent="-222245" algn="l" rtl="0" eaLnBrk="0" fontAlgn="base" hangingPunct="0">
        <a:spcBef>
          <a:spcPts val="300"/>
        </a:spcBef>
        <a:spcAft>
          <a:spcPts val="300"/>
        </a:spcAft>
        <a:buClr>
          <a:schemeClr val="accent2"/>
        </a:buClr>
        <a:buFont typeface="Arial" panose="020B0604020202020204" pitchFamily="34" charset="0"/>
        <a:buChar char="»"/>
        <a:defRPr sz="1400" kern="1200">
          <a:solidFill>
            <a:srgbClr val="595959"/>
          </a:solidFill>
          <a:latin typeface="Arial" pitchFamily="34" charset="0"/>
          <a:ea typeface="Arial" charset="0"/>
          <a:cs typeface="Arial" pitchFamily="34" charset="0"/>
        </a:defRPr>
      </a:lvl5pPr>
      <a:lvl6pPr marL="2506627" indent="-227873" algn="l" defTabSz="91149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2377" indent="-227873" algn="l" defTabSz="91149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8127" indent="-227873" algn="l" defTabSz="9114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3875" indent="-227873" algn="l" defTabSz="9114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499" rtl="0" eaLnBrk="1" latinLnBrk="0" hangingPunct="1">
        <a:defRPr sz="1800" kern="1200">
          <a:solidFill>
            <a:schemeClr val="tx1"/>
          </a:solidFill>
          <a:latin typeface="+mn-lt"/>
          <a:ea typeface="+mn-ea"/>
          <a:cs typeface="+mn-cs"/>
        </a:defRPr>
      </a:lvl1pPr>
      <a:lvl2pPr marL="455747" algn="l" defTabSz="911499" rtl="0" eaLnBrk="1" latinLnBrk="0" hangingPunct="1">
        <a:defRPr sz="1800" kern="1200">
          <a:solidFill>
            <a:schemeClr val="tx1"/>
          </a:solidFill>
          <a:latin typeface="+mn-lt"/>
          <a:ea typeface="+mn-ea"/>
          <a:cs typeface="+mn-cs"/>
        </a:defRPr>
      </a:lvl2pPr>
      <a:lvl3pPr marL="911499" algn="l" defTabSz="911499" rtl="0" eaLnBrk="1" latinLnBrk="0" hangingPunct="1">
        <a:defRPr sz="1800" kern="1200">
          <a:solidFill>
            <a:schemeClr val="tx1"/>
          </a:solidFill>
          <a:latin typeface="+mn-lt"/>
          <a:ea typeface="+mn-ea"/>
          <a:cs typeface="+mn-cs"/>
        </a:defRPr>
      </a:lvl3pPr>
      <a:lvl4pPr marL="1367244" algn="l" defTabSz="911499" rtl="0" eaLnBrk="1" latinLnBrk="0" hangingPunct="1">
        <a:defRPr sz="1800" kern="1200">
          <a:solidFill>
            <a:schemeClr val="tx1"/>
          </a:solidFill>
          <a:latin typeface="+mn-lt"/>
          <a:ea typeface="+mn-ea"/>
          <a:cs typeface="+mn-cs"/>
        </a:defRPr>
      </a:lvl4pPr>
      <a:lvl5pPr marL="1823001" algn="l" defTabSz="911499" rtl="0" eaLnBrk="1" latinLnBrk="0" hangingPunct="1">
        <a:defRPr sz="1800" kern="1200">
          <a:solidFill>
            <a:schemeClr val="tx1"/>
          </a:solidFill>
          <a:latin typeface="+mn-lt"/>
          <a:ea typeface="+mn-ea"/>
          <a:cs typeface="+mn-cs"/>
        </a:defRPr>
      </a:lvl5pPr>
      <a:lvl6pPr marL="2278751" algn="l" defTabSz="911499" rtl="0" eaLnBrk="1" latinLnBrk="0" hangingPunct="1">
        <a:defRPr sz="1800" kern="1200">
          <a:solidFill>
            <a:schemeClr val="tx1"/>
          </a:solidFill>
          <a:latin typeface="+mn-lt"/>
          <a:ea typeface="+mn-ea"/>
          <a:cs typeface="+mn-cs"/>
        </a:defRPr>
      </a:lvl6pPr>
      <a:lvl7pPr marL="2734496" algn="l" defTabSz="911499" rtl="0" eaLnBrk="1" latinLnBrk="0" hangingPunct="1">
        <a:defRPr sz="1800" kern="1200">
          <a:solidFill>
            <a:schemeClr val="tx1"/>
          </a:solidFill>
          <a:latin typeface="+mn-lt"/>
          <a:ea typeface="+mn-ea"/>
          <a:cs typeface="+mn-cs"/>
        </a:defRPr>
      </a:lvl7pPr>
      <a:lvl8pPr marL="3190251" algn="l" defTabSz="911499" rtl="0" eaLnBrk="1" latinLnBrk="0" hangingPunct="1">
        <a:defRPr sz="1800" kern="1200">
          <a:solidFill>
            <a:schemeClr val="tx1"/>
          </a:solidFill>
          <a:latin typeface="+mn-lt"/>
          <a:ea typeface="+mn-ea"/>
          <a:cs typeface="+mn-cs"/>
        </a:defRPr>
      </a:lvl8pPr>
      <a:lvl9pPr marL="3646008" algn="l" defTabSz="911499"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F"/>
            </a:gs>
            <a:gs pos="100000">
              <a:srgbClr val="000066"/>
            </a:gs>
          </a:gsLst>
          <a:lin ang="0" scaled="1"/>
        </a:gra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CDD0BC1-E3B6-9A4A-8709-1B4C3F14159A}"/>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34819" name="Rectangle 3">
            <a:extLst>
              <a:ext uri="{FF2B5EF4-FFF2-40B4-BE49-F238E27FC236}">
                <a16:creationId xmlns:a16="http://schemas.microsoft.com/office/drawing/2014/main" id="{FE81EC4C-2B3F-1E48-8FA2-CF15D651569C}"/>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6ACD04C8-E718-C34E-8D4C-AF247C5D3FBE}"/>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340DEC10-5E15-E245-A367-E9BDF2B25E91}"/>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3AA7A132-197F-364D-8CB6-CA8A1FA0C574}"/>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F1A53EB0-4207-3E40-9B63-0DC4C776512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32" r:id="rId1"/>
    <p:sldLayoutId id="2147500733" r:id="rId2"/>
    <p:sldLayoutId id="2147500734" r:id="rId3"/>
    <p:sldLayoutId id="2147500735" r:id="rId4"/>
    <p:sldLayoutId id="2147500736" r:id="rId5"/>
    <p:sldLayoutId id="2147500737" r:id="rId6"/>
    <p:sldLayoutId id="2147500738" r:id="rId7"/>
    <p:sldLayoutId id="2147500739" r:id="rId8"/>
    <p:sldLayoutId id="2147500740" r:id="rId9"/>
    <p:sldLayoutId id="2147500741" r:id="rId10"/>
    <p:sldLayoutId id="214750074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5954" algn="ctr" rtl="0" fontAlgn="base">
        <a:spcBef>
          <a:spcPct val="0"/>
        </a:spcBef>
        <a:spcAft>
          <a:spcPct val="0"/>
        </a:spcAft>
        <a:defRPr sz="4400">
          <a:solidFill>
            <a:schemeClr val="tx2"/>
          </a:solidFill>
          <a:latin typeface="Arial" pitchFamily="34" charset="0"/>
        </a:defRPr>
      </a:lvl6pPr>
      <a:lvl7pPr marL="911909" algn="ctr" rtl="0" fontAlgn="base">
        <a:spcBef>
          <a:spcPct val="0"/>
        </a:spcBef>
        <a:spcAft>
          <a:spcPct val="0"/>
        </a:spcAft>
        <a:defRPr sz="4400">
          <a:solidFill>
            <a:schemeClr val="tx2"/>
          </a:solidFill>
          <a:latin typeface="Arial" pitchFamily="34" charset="0"/>
        </a:defRPr>
      </a:lvl7pPr>
      <a:lvl8pPr marL="1367860" algn="ctr" rtl="0" fontAlgn="base">
        <a:spcBef>
          <a:spcPct val="0"/>
        </a:spcBef>
        <a:spcAft>
          <a:spcPct val="0"/>
        </a:spcAft>
        <a:defRPr sz="4400">
          <a:solidFill>
            <a:schemeClr val="tx2"/>
          </a:solidFill>
          <a:latin typeface="Arial" pitchFamily="34" charset="0"/>
        </a:defRPr>
      </a:lvl8pPr>
      <a:lvl9pPr marL="1823821" algn="ctr" rtl="0" fontAlgn="base">
        <a:spcBef>
          <a:spcPct val="0"/>
        </a:spcBef>
        <a:spcAft>
          <a:spcPct val="0"/>
        </a:spcAft>
        <a:defRPr sz="4400">
          <a:solidFill>
            <a:schemeClr val="tx2"/>
          </a:solidFill>
          <a:latin typeface="Arial" pitchFamily="34"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9065B42-458D-3F4C-99B6-797B034FD811}"/>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774" tIns="39888" rIns="79774" bIns="39888" numCol="1" anchor="ctr" anchorCtr="0" compatLnSpc="1">
            <a:prstTxWarp prst="textNoShape">
              <a:avLst/>
            </a:prstTxWarp>
          </a:bodyPr>
          <a:lstStyle/>
          <a:p>
            <a:pPr lvl="0"/>
            <a:r>
              <a:rPr lang="en-US" altLang="en-US"/>
              <a:t>Click to edit Master title style</a:t>
            </a:r>
          </a:p>
        </p:txBody>
      </p:sp>
      <p:sp>
        <p:nvSpPr>
          <p:cNvPr id="8195" name="Rectangle 3">
            <a:extLst>
              <a:ext uri="{FF2B5EF4-FFF2-40B4-BE49-F238E27FC236}">
                <a16:creationId xmlns:a16="http://schemas.microsoft.com/office/drawing/2014/main" id="{6D806F3F-0986-7C47-AE1F-0ADD71CDFFF7}"/>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774" tIns="39888" rIns="79774" bIns="3988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3101924-708A-8846-AACA-4E3A5862EC2C}"/>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79774" tIns="39888" rIns="79774" bIns="39888" numCol="1" anchor="t" anchorCtr="0" compatLnSpc="1">
            <a:prstTxWarp prst="textNoShape">
              <a:avLst/>
            </a:prstTxWarp>
          </a:bodyPr>
          <a:lstStyle>
            <a:lvl1pPr>
              <a:defRPr sz="1200">
                <a:latin typeface="Arial" charset="0"/>
              </a:defRPr>
            </a:lvl1pPr>
          </a:lstStyle>
          <a:p>
            <a:pPr>
              <a:defRPr/>
            </a:pPr>
            <a:endParaRPr lang="en-US"/>
          </a:p>
        </p:txBody>
      </p:sp>
      <p:sp>
        <p:nvSpPr>
          <p:cNvPr id="1029" name="Rectangle 5">
            <a:extLst>
              <a:ext uri="{FF2B5EF4-FFF2-40B4-BE49-F238E27FC236}">
                <a16:creationId xmlns:a16="http://schemas.microsoft.com/office/drawing/2014/main" id="{96C6CFBB-2A6C-0B49-AB82-AEC1E0B06262}"/>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79774" tIns="39888" rIns="79774" bIns="39888" numCol="1" anchor="t" anchorCtr="0" compatLnSpc="1">
            <a:prstTxWarp prst="textNoShape">
              <a:avLst/>
            </a:prstTxWarp>
          </a:bodyPr>
          <a:lstStyle>
            <a:lvl1pPr algn="ctr">
              <a:defRPr sz="1200">
                <a:latin typeface="Arial" charset="0"/>
              </a:defRPr>
            </a:lvl1pPr>
          </a:lstStyle>
          <a:p>
            <a:pPr>
              <a:defRPr/>
            </a:pPr>
            <a:endParaRPr lang="en-US"/>
          </a:p>
        </p:txBody>
      </p:sp>
      <p:sp>
        <p:nvSpPr>
          <p:cNvPr id="1030" name="Rectangle 6">
            <a:extLst>
              <a:ext uri="{FF2B5EF4-FFF2-40B4-BE49-F238E27FC236}">
                <a16:creationId xmlns:a16="http://schemas.microsoft.com/office/drawing/2014/main" id="{B789AB1D-2425-B547-997F-8325E29396C0}"/>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79774" tIns="39888" rIns="79774" bIns="39888" numCol="1" anchor="t" anchorCtr="0" compatLnSpc="1">
            <a:prstTxWarp prst="textNoShape">
              <a:avLst/>
            </a:prstTxWarp>
          </a:bodyPr>
          <a:lstStyle>
            <a:lvl1pPr algn="r">
              <a:defRPr sz="1200">
                <a:latin typeface="Arial" panose="020B0604020202020204" pitchFamily="34" charset="0"/>
              </a:defRPr>
            </a:lvl1pPr>
          </a:lstStyle>
          <a:p>
            <a:fld id="{06DD13C9-3A4D-F142-AC1D-8BC83563F34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362" r:id="rId1"/>
    <p:sldLayoutId id="2147500363" r:id="rId2"/>
    <p:sldLayoutId id="2147500364" r:id="rId3"/>
    <p:sldLayoutId id="2147500365" r:id="rId4"/>
    <p:sldLayoutId id="2147500366" r:id="rId5"/>
    <p:sldLayoutId id="2147500367" r:id="rId6"/>
    <p:sldLayoutId id="2147500368" r:id="rId7"/>
    <p:sldLayoutId id="2147500369" r:id="rId8"/>
    <p:sldLayoutId id="2147500370" r:id="rId9"/>
    <p:sldLayoutId id="2147500371" r:id="rId10"/>
    <p:sldLayoutId id="2147500372" r:id="rId11"/>
  </p:sldLayoutIdLst>
  <p:txStyles>
    <p:titleStyle>
      <a:lvl1pPr algn="ctr" rtl="0" eaLnBrk="0" fontAlgn="base" hangingPunct="0">
        <a:spcBef>
          <a:spcPct val="0"/>
        </a:spcBef>
        <a:spcAft>
          <a:spcPct val="0"/>
        </a:spcAft>
        <a:defRPr sz="3900">
          <a:solidFill>
            <a:schemeClr val="tx2"/>
          </a:solidFill>
          <a:latin typeface="+mj-lt"/>
          <a:ea typeface="+mj-ea"/>
          <a:cs typeface="+mj-cs"/>
        </a:defRPr>
      </a:lvl1pPr>
      <a:lvl2pPr algn="ctr" rtl="0" eaLnBrk="0" fontAlgn="base" hangingPunct="0">
        <a:spcBef>
          <a:spcPct val="0"/>
        </a:spcBef>
        <a:spcAft>
          <a:spcPct val="0"/>
        </a:spcAft>
        <a:defRPr sz="3900">
          <a:solidFill>
            <a:schemeClr val="tx2"/>
          </a:solidFill>
          <a:latin typeface="Arial" charset="0"/>
        </a:defRPr>
      </a:lvl2pPr>
      <a:lvl3pPr algn="ctr" rtl="0" eaLnBrk="0" fontAlgn="base" hangingPunct="0">
        <a:spcBef>
          <a:spcPct val="0"/>
        </a:spcBef>
        <a:spcAft>
          <a:spcPct val="0"/>
        </a:spcAft>
        <a:defRPr sz="3900">
          <a:solidFill>
            <a:schemeClr val="tx2"/>
          </a:solidFill>
          <a:latin typeface="Arial" charset="0"/>
        </a:defRPr>
      </a:lvl3pPr>
      <a:lvl4pPr algn="ctr" rtl="0" eaLnBrk="0" fontAlgn="base" hangingPunct="0">
        <a:spcBef>
          <a:spcPct val="0"/>
        </a:spcBef>
        <a:spcAft>
          <a:spcPct val="0"/>
        </a:spcAft>
        <a:defRPr sz="3900">
          <a:solidFill>
            <a:schemeClr val="tx2"/>
          </a:solidFill>
          <a:latin typeface="Arial" charset="0"/>
        </a:defRPr>
      </a:lvl4pPr>
      <a:lvl5pPr algn="ctr" rtl="0" eaLnBrk="0" fontAlgn="base" hangingPunct="0">
        <a:spcBef>
          <a:spcPct val="0"/>
        </a:spcBef>
        <a:spcAft>
          <a:spcPct val="0"/>
        </a:spcAft>
        <a:defRPr sz="3900">
          <a:solidFill>
            <a:schemeClr val="tx2"/>
          </a:solidFill>
          <a:latin typeface="Arial" charset="0"/>
        </a:defRPr>
      </a:lvl5pPr>
      <a:lvl6pPr marL="398861" algn="ctr" rtl="0" fontAlgn="base">
        <a:spcBef>
          <a:spcPct val="0"/>
        </a:spcBef>
        <a:spcAft>
          <a:spcPct val="0"/>
        </a:spcAft>
        <a:defRPr sz="3900">
          <a:solidFill>
            <a:schemeClr val="tx2"/>
          </a:solidFill>
          <a:latin typeface="Arial" charset="0"/>
        </a:defRPr>
      </a:lvl6pPr>
      <a:lvl7pPr marL="797715" algn="ctr" rtl="0" fontAlgn="base">
        <a:spcBef>
          <a:spcPct val="0"/>
        </a:spcBef>
        <a:spcAft>
          <a:spcPct val="0"/>
        </a:spcAft>
        <a:defRPr sz="3900">
          <a:solidFill>
            <a:schemeClr val="tx2"/>
          </a:solidFill>
          <a:latin typeface="Arial" charset="0"/>
        </a:defRPr>
      </a:lvl7pPr>
      <a:lvl8pPr marL="1196583" algn="ctr" rtl="0" fontAlgn="base">
        <a:spcBef>
          <a:spcPct val="0"/>
        </a:spcBef>
        <a:spcAft>
          <a:spcPct val="0"/>
        </a:spcAft>
        <a:defRPr sz="3900">
          <a:solidFill>
            <a:schemeClr val="tx2"/>
          </a:solidFill>
          <a:latin typeface="Arial" charset="0"/>
        </a:defRPr>
      </a:lvl8pPr>
      <a:lvl9pPr marL="1595441" algn="ctr" rtl="0" fontAlgn="base">
        <a:spcBef>
          <a:spcPct val="0"/>
        </a:spcBef>
        <a:spcAft>
          <a:spcPct val="0"/>
        </a:spcAft>
        <a:defRPr sz="3900">
          <a:solidFill>
            <a:schemeClr val="tx2"/>
          </a:solidFill>
          <a:latin typeface="Arial" charset="0"/>
        </a:defRPr>
      </a:lvl9pPr>
    </p:titleStyle>
    <p:bodyStyle>
      <a:lvl1pPr marL="290506" indent="-290506" algn="l" rtl="0" eaLnBrk="0" fontAlgn="base" hangingPunct="0">
        <a:spcBef>
          <a:spcPct val="20000"/>
        </a:spcBef>
        <a:spcAft>
          <a:spcPct val="0"/>
        </a:spcAft>
        <a:buChar char="•"/>
        <a:defRPr sz="2800">
          <a:solidFill>
            <a:schemeClr val="tx1"/>
          </a:solidFill>
          <a:latin typeface="+mn-lt"/>
          <a:ea typeface="+mn-ea"/>
          <a:cs typeface="+mn-cs"/>
        </a:defRPr>
      </a:lvl1pPr>
      <a:lvl2pPr marL="641335" indent="-241294" algn="l" rtl="0" eaLnBrk="0" fontAlgn="base" hangingPunct="0">
        <a:spcBef>
          <a:spcPct val="20000"/>
        </a:spcBef>
        <a:spcAft>
          <a:spcPct val="0"/>
        </a:spcAft>
        <a:buChar char="–"/>
        <a:defRPr sz="2500">
          <a:solidFill>
            <a:schemeClr val="tx1"/>
          </a:solidFill>
          <a:latin typeface="+mn-lt"/>
        </a:defRPr>
      </a:lvl2pPr>
      <a:lvl3pPr marL="992163" indent="-190495" algn="l" rtl="0" eaLnBrk="0" fontAlgn="base" hangingPunct="0">
        <a:spcBef>
          <a:spcPct val="20000"/>
        </a:spcBef>
        <a:spcAft>
          <a:spcPct val="0"/>
        </a:spcAft>
        <a:buChar char="•"/>
        <a:defRPr sz="2100">
          <a:solidFill>
            <a:schemeClr val="tx1"/>
          </a:solidFill>
          <a:latin typeface="+mn-lt"/>
        </a:defRPr>
      </a:lvl3pPr>
      <a:lvl4pPr marL="1389028" indent="-190495" algn="l" rtl="0" eaLnBrk="0" fontAlgn="base" hangingPunct="0">
        <a:spcBef>
          <a:spcPct val="20000"/>
        </a:spcBef>
        <a:spcAft>
          <a:spcPct val="0"/>
        </a:spcAft>
        <a:buChar char="–"/>
        <a:defRPr sz="2000">
          <a:solidFill>
            <a:schemeClr val="tx1"/>
          </a:solidFill>
          <a:latin typeface="+mn-lt"/>
        </a:defRPr>
      </a:lvl4pPr>
      <a:lvl5pPr marL="1789069" indent="-190495" algn="l" rtl="0" eaLnBrk="0" fontAlgn="base" hangingPunct="0">
        <a:spcBef>
          <a:spcPct val="20000"/>
        </a:spcBef>
        <a:spcAft>
          <a:spcPct val="0"/>
        </a:spcAft>
        <a:buChar char="»"/>
        <a:defRPr sz="2000">
          <a:solidFill>
            <a:schemeClr val="tx1"/>
          </a:solidFill>
          <a:latin typeface="+mn-lt"/>
        </a:defRPr>
      </a:lvl5pPr>
      <a:lvl6pPr marL="2193734" indent="-199431" algn="l" rtl="0" fontAlgn="base">
        <a:spcBef>
          <a:spcPct val="20000"/>
        </a:spcBef>
        <a:spcAft>
          <a:spcPct val="0"/>
        </a:spcAft>
        <a:buChar char="»"/>
        <a:defRPr sz="1800">
          <a:solidFill>
            <a:schemeClr val="tx1"/>
          </a:solidFill>
          <a:latin typeface="+mn-lt"/>
        </a:defRPr>
      </a:lvl6pPr>
      <a:lvl7pPr marL="2592593" indent="-199431" algn="l" rtl="0" fontAlgn="base">
        <a:spcBef>
          <a:spcPct val="20000"/>
        </a:spcBef>
        <a:spcAft>
          <a:spcPct val="0"/>
        </a:spcAft>
        <a:buChar char="»"/>
        <a:defRPr sz="1800">
          <a:solidFill>
            <a:schemeClr val="tx1"/>
          </a:solidFill>
          <a:latin typeface="+mn-lt"/>
        </a:defRPr>
      </a:lvl7pPr>
      <a:lvl8pPr marL="2991453" indent="-199431" algn="l" rtl="0" fontAlgn="base">
        <a:spcBef>
          <a:spcPct val="20000"/>
        </a:spcBef>
        <a:spcAft>
          <a:spcPct val="0"/>
        </a:spcAft>
        <a:buChar char="»"/>
        <a:defRPr sz="1800">
          <a:solidFill>
            <a:schemeClr val="tx1"/>
          </a:solidFill>
          <a:latin typeface="+mn-lt"/>
        </a:defRPr>
      </a:lvl8pPr>
      <a:lvl9pPr marL="3390315" indent="-199431" algn="l" rtl="0" fontAlgn="base">
        <a:spcBef>
          <a:spcPct val="20000"/>
        </a:spcBef>
        <a:spcAft>
          <a:spcPct val="0"/>
        </a:spcAft>
        <a:buChar char="»"/>
        <a:defRPr sz="1800">
          <a:solidFill>
            <a:schemeClr val="tx1"/>
          </a:solidFill>
          <a:latin typeface="+mn-lt"/>
        </a:defRPr>
      </a:lvl9pPr>
    </p:bodyStyle>
    <p:otherStyle>
      <a:defPPr>
        <a:defRPr lang="en-US"/>
      </a:defPPr>
      <a:lvl1pPr marL="0" algn="l" defTabSz="797715" rtl="0" eaLnBrk="1" latinLnBrk="0" hangingPunct="1">
        <a:defRPr sz="1600" kern="1200">
          <a:solidFill>
            <a:schemeClr val="tx1"/>
          </a:solidFill>
          <a:latin typeface="+mn-lt"/>
          <a:ea typeface="+mn-ea"/>
          <a:cs typeface="+mn-cs"/>
        </a:defRPr>
      </a:lvl1pPr>
      <a:lvl2pPr marL="398861" algn="l" defTabSz="797715" rtl="0" eaLnBrk="1" latinLnBrk="0" hangingPunct="1">
        <a:defRPr sz="1600" kern="1200">
          <a:solidFill>
            <a:schemeClr val="tx1"/>
          </a:solidFill>
          <a:latin typeface="+mn-lt"/>
          <a:ea typeface="+mn-ea"/>
          <a:cs typeface="+mn-cs"/>
        </a:defRPr>
      </a:lvl2pPr>
      <a:lvl3pPr marL="797715" algn="l" defTabSz="797715" rtl="0" eaLnBrk="1" latinLnBrk="0" hangingPunct="1">
        <a:defRPr sz="1600" kern="1200">
          <a:solidFill>
            <a:schemeClr val="tx1"/>
          </a:solidFill>
          <a:latin typeface="+mn-lt"/>
          <a:ea typeface="+mn-ea"/>
          <a:cs typeface="+mn-cs"/>
        </a:defRPr>
      </a:lvl3pPr>
      <a:lvl4pPr marL="1196583" algn="l" defTabSz="797715" rtl="0" eaLnBrk="1" latinLnBrk="0" hangingPunct="1">
        <a:defRPr sz="1600" kern="1200">
          <a:solidFill>
            <a:schemeClr val="tx1"/>
          </a:solidFill>
          <a:latin typeface="+mn-lt"/>
          <a:ea typeface="+mn-ea"/>
          <a:cs typeface="+mn-cs"/>
        </a:defRPr>
      </a:lvl4pPr>
      <a:lvl5pPr marL="1595441" algn="l" defTabSz="797715" rtl="0" eaLnBrk="1" latinLnBrk="0" hangingPunct="1">
        <a:defRPr sz="1600" kern="1200">
          <a:solidFill>
            <a:schemeClr val="tx1"/>
          </a:solidFill>
          <a:latin typeface="+mn-lt"/>
          <a:ea typeface="+mn-ea"/>
          <a:cs typeface="+mn-cs"/>
        </a:defRPr>
      </a:lvl5pPr>
      <a:lvl6pPr marL="1994305" algn="l" defTabSz="797715" rtl="0" eaLnBrk="1" latinLnBrk="0" hangingPunct="1">
        <a:defRPr sz="1600" kern="1200">
          <a:solidFill>
            <a:schemeClr val="tx1"/>
          </a:solidFill>
          <a:latin typeface="+mn-lt"/>
          <a:ea typeface="+mn-ea"/>
          <a:cs typeface="+mn-cs"/>
        </a:defRPr>
      </a:lvl6pPr>
      <a:lvl7pPr marL="2393160" algn="l" defTabSz="797715" rtl="0" eaLnBrk="1" latinLnBrk="0" hangingPunct="1">
        <a:defRPr sz="1600" kern="1200">
          <a:solidFill>
            <a:schemeClr val="tx1"/>
          </a:solidFill>
          <a:latin typeface="+mn-lt"/>
          <a:ea typeface="+mn-ea"/>
          <a:cs typeface="+mn-cs"/>
        </a:defRPr>
      </a:lvl7pPr>
      <a:lvl8pPr marL="2792026" algn="l" defTabSz="797715" rtl="0" eaLnBrk="1" latinLnBrk="0" hangingPunct="1">
        <a:defRPr sz="1600" kern="1200">
          <a:solidFill>
            <a:schemeClr val="tx1"/>
          </a:solidFill>
          <a:latin typeface="+mn-lt"/>
          <a:ea typeface="+mn-ea"/>
          <a:cs typeface="+mn-cs"/>
        </a:defRPr>
      </a:lvl8pPr>
      <a:lvl9pPr marL="3190887" algn="l" defTabSz="797715" rtl="0" eaLnBrk="1" latinLnBrk="0" hangingPunct="1">
        <a:defRPr sz="16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68471F25-A6D7-444A-9AE7-8E386CD1DA4D}"/>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35843" name="Rectangle 3">
            <a:extLst>
              <a:ext uri="{FF2B5EF4-FFF2-40B4-BE49-F238E27FC236}">
                <a16:creationId xmlns:a16="http://schemas.microsoft.com/office/drawing/2014/main" id="{73583CA7-4CE4-644B-946D-F6DC0DDB39B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A4811A5-E742-0F4A-A6C7-1CAAFBFEBB1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8723D508-BC01-C94D-8FAC-CE3ECD1388E1}"/>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16FB331B-3E2D-C74B-B623-A335B06DAEE2}"/>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3E7646E0-37C7-374C-A241-1BC18DE36C1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43" r:id="rId1"/>
    <p:sldLayoutId id="2147500744" r:id="rId2"/>
    <p:sldLayoutId id="2147500745" r:id="rId3"/>
    <p:sldLayoutId id="2147500746" r:id="rId4"/>
    <p:sldLayoutId id="2147500747" r:id="rId5"/>
    <p:sldLayoutId id="2147500748" r:id="rId6"/>
    <p:sldLayoutId id="2147500749" r:id="rId7"/>
    <p:sldLayoutId id="2147500750" r:id="rId8"/>
    <p:sldLayoutId id="2147500751" r:id="rId9"/>
    <p:sldLayoutId id="2147500752" r:id="rId10"/>
    <p:sldLayoutId id="2147500753" r:id="rId11"/>
    <p:sldLayoutId id="2147500754" r:id="rId12"/>
    <p:sldLayoutId id="214750075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954" algn="ctr" rtl="0" fontAlgn="base">
        <a:spcBef>
          <a:spcPct val="0"/>
        </a:spcBef>
        <a:spcAft>
          <a:spcPct val="0"/>
        </a:spcAft>
        <a:defRPr sz="4400">
          <a:solidFill>
            <a:schemeClr val="tx2"/>
          </a:solidFill>
          <a:latin typeface="Times New Roman" pitchFamily="18" charset="0"/>
        </a:defRPr>
      </a:lvl6pPr>
      <a:lvl7pPr marL="911909" algn="ctr" rtl="0" fontAlgn="base">
        <a:spcBef>
          <a:spcPct val="0"/>
        </a:spcBef>
        <a:spcAft>
          <a:spcPct val="0"/>
        </a:spcAft>
        <a:defRPr sz="4400">
          <a:solidFill>
            <a:schemeClr val="tx2"/>
          </a:solidFill>
          <a:latin typeface="Times New Roman" pitchFamily="18" charset="0"/>
        </a:defRPr>
      </a:lvl7pPr>
      <a:lvl8pPr marL="1367860" algn="ctr" rtl="0" fontAlgn="base">
        <a:spcBef>
          <a:spcPct val="0"/>
        </a:spcBef>
        <a:spcAft>
          <a:spcPct val="0"/>
        </a:spcAft>
        <a:defRPr sz="4400">
          <a:solidFill>
            <a:schemeClr val="tx2"/>
          </a:solidFill>
          <a:latin typeface="Times New Roman" pitchFamily="18" charset="0"/>
        </a:defRPr>
      </a:lvl8pPr>
      <a:lvl9pPr marL="1823821"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a:extLst>
              <a:ext uri="{FF2B5EF4-FFF2-40B4-BE49-F238E27FC236}">
                <a16:creationId xmlns:a16="http://schemas.microsoft.com/office/drawing/2014/main" id="{7C064F55-3832-7E44-A6C7-33F8B72C0BC8}"/>
              </a:ext>
            </a:extLst>
          </p:cNvPr>
          <p:cNvSpPr/>
          <p:nvPr/>
        </p:nvSpPr>
        <p:spPr>
          <a:xfrm>
            <a:off x="0" y="0"/>
            <a:ext cx="9144000" cy="6858000"/>
          </a:xfrm>
          <a:prstGeom prst="rect">
            <a:avLst/>
          </a:prstGeom>
          <a:blipFill>
            <a:blip r:embed="rId8" cstate="print"/>
            <a:stretch>
              <a:fillRect/>
            </a:stretch>
          </a:blip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7" name="bk object 17">
            <a:extLst>
              <a:ext uri="{FF2B5EF4-FFF2-40B4-BE49-F238E27FC236}">
                <a16:creationId xmlns:a16="http://schemas.microsoft.com/office/drawing/2014/main" id="{C1FFC39F-AFC9-3341-AC69-26E26AEAA887}"/>
              </a:ext>
            </a:extLst>
          </p:cNvPr>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ln w="9144">
            <a:solidFill>
              <a:srgbClr val="497DBA"/>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8" name="bk object 18">
            <a:extLst>
              <a:ext uri="{FF2B5EF4-FFF2-40B4-BE49-F238E27FC236}">
                <a16:creationId xmlns:a16="http://schemas.microsoft.com/office/drawing/2014/main" id="{D9DD5474-9584-504E-AF8F-D1F40AAA3946}"/>
              </a:ext>
            </a:extLst>
          </p:cNvPr>
          <p:cNvSpPr/>
          <p:nvPr/>
        </p:nvSpPr>
        <p:spPr>
          <a:xfrm>
            <a:off x="8216900" y="1238251"/>
            <a:ext cx="623888" cy="0"/>
          </a:xfrm>
          <a:custGeom>
            <a:avLst/>
            <a:gdLst/>
            <a:ahLst/>
            <a:cxnLst/>
            <a:rect l="l" t="t" r="r" b="b"/>
            <a:pathLst>
              <a:path w="622934">
                <a:moveTo>
                  <a:pt x="0" y="0"/>
                </a:moveTo>
                <a:lnTo>
                  <a:pt x="622807"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9" name="bk object 19">
            <a:extLst>
              <a:ext uri="{FF2B5EF4-FFF2-40B4-BE49-F238E27FC236}">
                <a16:creationId xmlns:a16="http://schemas.microsoft.com/office/drawing/2014/main" id="{D5CA3F31-F3A5-2F48-80D6-4039CA34A907}"/>
              </a:ext>
            </a:extLst>
          </p:cNvPr>
          <p:cNvSpPr/>
          <p:nvPr/>
        </p:nvSpPr>
        <p:spPr>
          <a:xfrm>
            <a:off x="457200" y="1238251"/>
            <a:ext cx="488950" cy="0"/>
          </a:xfrm>
          <a:custGeom>
            <a:avLst/>
            <a:gdLst/>
            <a:ahLst/>
            <a:cxnLst/>
            <a:rect l="l" t="t" r="r" b="b"/>
            <a:pathLst>
              <a:path w="488950">
                <a:moveTo>
                  <a:pt x="0" y="0"/>
                </a:moveTo>
                <a:lnTo>
                  <a:pt x="488441"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20" name="bk object 20">
            <a:extLst>
              <a:ext uri="{FF2B5EF4-FFF2-40B4-BE49-F238E27FC236}">
                <a16:creationId xmlns:a16="http://schemas.microsoft.com/office/drawing/2014/main" id="{F95F972D-0756-B54B-92D8-74D4EDBB0182}"/>
              </a:ext>
            </a:extLst>
          </p:cNvPr>
          <p:cNvSpPr/>
          <p:nvPr/>
        </p:nvSpPr>
        <p:spPr>
          <a:xfrm>
            <a:off x="946150" y="1238251"/>
            <a:ext cx="7270750" cy="0"/>
          </a:xfrm>
          <a:custGeom>
            <a:avLst/>
            <a:gdLst/>
            <a:ahLst/>
            <a:cxnLst/>
            <a:rect l="l" t="t" r="r" b="b"/>
            <a:pathLst>
              <a:path w="7270750">
                <a:moveTo>
                  <a:pt x="0" y="0"/>
                </a:moveTo>
                <a:lnTo>
                  <a:pt x="7270750" y="0"/>
                </a:lnTo>
              </a:path>
            </a:pathLst>
          </a:custGeom>
          <a:ln w="76200">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21" name="bk object 21">
            <a:extLst>
              <a:ext uri="{FF2B5EF4-FFF2-40B4-BE49-F238E27FC236}">
                <a16:creationId xmlns:a16="http://schemas.microsoft.com/office/drawing/2014/main" id="{AE6D9396-6A0F-E74F-A796-B16EA305292F}"/>
              </a:ext>
            </a:extLst>
          </p:cNvPr>
          <p:cNvSpPr/>
          <p:nvPr/>
        </p:nvSpPr>
        <p:spPr>
          <a:xfrm>
            <a:off x="2473325" y="2"/>
            <a:ext cx="4197350" cy="123825"/>
          </a:xfrm>
          <a:custGeom>
            <a:avLst/>
            <a:gdLst/>
            <a:ahLst/>
            <a:cxnLst/>
            <a:rect l="l" t="t" r="r" b="b"/>
            <a:pathLst>
              <a:path w="4197984" h="123825">
                <a:moveTo>
                  <a:pt x="4197788" y="0"/>
                </a:moveTo>
                <a:lnTo>
                  <a:pt x="0" y="0"/>
                </a:lnTo>
                <a:lnTo>
                  <a:pt x="4442" y="27566"/>
                </a:lnTo>
                <a:lnTo>
                  <a:pt x="24340" y="66056"/>
                </a:lnTo>
                <a:lnTo>
                  <a:pt x="54685" y="96402"/>
                </a:lnTo>
                <a:lnTo>
                  <a:pt x="93176" y="116299"/>
                </a:lnTo>
                <a:lnTo>
                  <a:pt x="137506" y="123444"/>
                </a:lnTo>
                <a:lnTo>
                  <a:pt x="4060282" y="123444"/>
                </a:lnTo>
                <a:lnTo>
                  <a:pt x="4104612" y="116299"/>
                </a:lnTo>
                <a:lnTo>
                  <a:pt x="4143102" y="96402"/>
                </a:lnTo>
                <a:lnTo>
                  <a:pt x="4173448" y="66056"/>
                </a:lnTo>
                <a:lnTo>
                  <a:pt x="4193345" y="27566"/>
                </a:lnTo>
                <a:lnTo>
                  <a:pt x="4197788" y="0"/>
                </a:lnTo>
                <a:close/>
              </a:path>
            </a:pathLst>
          </a:custGeom>
          <a:solidFill>
            <a:srgbClr val="A40C22"/>
          </a:solid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36872" name="Holder 2">
            <a:extLst>
              <a:ext uri="{FF2B5EF4-FFF2-40B4-BE49-F238E27FC236}">
                <a16:creationId xmlns:a16="http://schemas.microsoft.com/office/drawing/2014/main" id="{B7CA59E5-C5BA-3847-8EE6-FBB1A62BE8B3}"/>
              </a:ext>
            </a:extLst>
          </p:cNvPr>
          <p:cNvSpPr>
            <a:spLocks noGrp="1"/>
          </p:cNvSpPr>
          <p:nvPr>
            <p:ph type="title"/>
          </p:nvPr>
        </p:nvSpPr>
        <p:spPr bwMode="auto">
          <a:xfrm>
            <a:off x="536575" y="287341"/>
            <a:ext cx="8070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36873" name="Holder 3">
            <a:extLst>
              <a:ext uri="{FF2B5EF4-FFF2-40B4-BE49-F238E27FC236}">
                <a16:creationId xmlns:a16="http://schemas.microsoft.com/office/drawing/2014/main" id="{EAC4E788-5645-C24B-A2DF-3589AD8EA868}"/>
              </a:ext>
            </a:extLst>
          </p:cNvPr>
          <p:cNvSpPr>
            <a:spLocks noGrp="1"/>
          </p:cNvSpPr>
          <p:nvPr>
            <p:ph type="body" idx="1"/>
          </p:nvPr>
        </p:nvSpPr>
        <p:spPr bwMode="auto">
          <a:xfrm>
            <a:off x="538167" y="1485902"/>
            <a:ext cx="8067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a:extLst>
              <a:ext uri="{FF2B5EF4-FFF2-40B4-BE49-F238E27FC236}">
                <a16:creationId xmlns:a16="http://schemas.microsoft.com/office/drawing/2014/main" id="{2F7A9171-8C1C-2F44-AA7E-8B07BB566BF5}"/>
              </a:ext>
            </a:extLst>
          </p:cNvPr>
          <p:cNvSpPr>
            <a:spLocks noGrp="1"/>
          </p:cNvSpPr>
          <p:nvPr>
            <p:ph type="ftr" sz="quarter" idx="5"/>
          </p:nvPr>
        </p:nvSpPr>
        <p:spPr>
          <a:xfrm>
            <a:off x="7893050" y="6534152"/>
            <a:ext cx="933450" cy="115416"/>
          </a:xfrm>
          <a:prstGeom prst="rect">
            <a:avLst/>
          </a:prstGeom>
        </p:spPr>
        <p:txBody>
          <a:bodyPr vert="horz" wrap="square" lIns="0" tIns="0" rIns="0" bIns="0" numCol="1" anchor="t" anchorCtr="0" compatLnSpc="1">
            <a:prstTxWarp prst="textNoShape">
              <a:avLst/>
            </a:prstTxWarp>
            <a:spAutoFit/>
          </a:bodyPr>
          <a:lstStyle>
            <a:lvl1pPr algn="l">
              <a:lnSpc>
                <a:spcPts val="913"/>
              </a:lnSpc>
              <a:defRPr sz="800">
                <a:solidFill>
                  <a:srgbClr val="7E7E7E"/>
                </a:solidFill>
                <a:latin typeface="Arial" pitchFamily="34" charset="0"/>
                <a:cs typeface="Arial" pitchFamily="34" charset="0"/>
              </a:defRPr>
            </a:lvl1pPr>
          </a:lstStyle>
          <a:p>
            <a:pPr>
              <a:defRPr/>
            </a:pPr>
            <a:r>
              <a:rPr lang="en-US"/>
              <a:t>©AstraZeneca 2015</a:t>
            </a:r>
          </a:p>
        </p:txBody>
      </p:sp>
      <p:sp>
        <p:nvSpPr>
          <p:cNvPr id="5" name="Holder 5">
            <a:extLst>
              <a:ext uri="{FF2B5EF4-FFF2-40B4-BE49-F238E27FC236}">
                <a16:creationId xmlns:a16="http://schemas.microsoft.com/office/drawing/2014/main" id="{5D4C0C11-D99B-4545-827F-1A569F0C90C3}"/>
              </a:ext>
            </a:extLst>
          </p:cNvPr>
          <p:cNvSpPr>
            <a:spLocks noGrp="1"/>
          </p:cNvSpPr>
          <p:nvPr>
            <p:ph type="dt" sz="half" idx="6"/>
          </p:nvPr>
        </p:nvSpPr>
        <p:spPr>
          <a:xfrm>
            <a:off x="457200" y="6378578"/>
            <a:ext cx="2103438" cy="276999"/>
          </a:xfrm>
          <a:prstGeom prst="rect">
            <a:avLst/>
          </a:prstGeom>
        </p:spPr>
        <p:txBody>
          <a:bodyPr wrap="square" lIns="0" tIns="0" rIns="0" bIns="0">
            <a:spAutoFit/>
          </a:bodyPr>
          <a:lstStyle>
            <a:lvl1pPr algn="l" fontAlgn="auto">
              <a:spcBef>
                <a:spcPts val="0"/>
              </a:spcBef>
              <a:spcAft>
                <a:spcPts val="0"/>
              </a:spcAft>
              <a:defRPr>
                <a:solidFill>
                  <a:prstClr val="black">
                    <a:tint val="75000"/>
                  </a:prstClr>
                </a:solidFill>
                <a:latin typeface="+mn-lt"/>
                <a:cs typeface="+mn-cs"/>
              </a:defRPr>
            </a:lvl1pPr>
          </a:lstStyle>
          <a:p>
            <a:pPr>
              <a:defRPr/>
            </a:pPr>
            <a:fld id="{C20C036D-7523-9147-89F9-71315530A7B3}" type="datetimeFigureOut">
              <a:rPr lang="en-US"/>
              <a:pPr>
                <a:defRPr/>
              </a:pPr>
              <a:t>9/4/2020</a:t>
            </a:fld>
            <a:endParaRPr lang="en-US"/>
          </a:p>
        </p:txBody>
      </p:sp>
      <p:sp>
        <p:nvSpPr>
          <p:cNvPr id="6" name="Holder 6">
            <a:extLst>
              <a:ext uri="{FF2B5EF4-FFF2-40B4-BE49-F238E27FC236}">
                <a16:creationId xmlns:a16="http://schemas.microsoft.com/office/drawing/2014/main" id="{40DCE3A4-4119-8F40-83DA-104A2D44AE0D}"/>
              </a:ext>
            </a:extLst>
          </p:cNvPr>
          <p:cNvSpPr>
            <a:spLocks noGrp="1"/>
          </p:cNvSpPr>
          <p:nvPr>
            <p:ph type="sldNum" sz="quarter" idx="7"/>
          </p:nvPr>
        </p:nvSpPr>
        <p:spPr>
          <a:xfrm>
            <a:off x="180975" y="6538915"/>
            <a:ext cx="190500" cy="141064"/>
          </a:xfrm>
          <a:prstGeom prst="rect">
            <a:avLst/>
          </a:prstGeom>
        </p:spPr>
        <p:txBody>
          <a:bodyPr vert="horz" wrap="square" lIns="0" tIns="0" rIns="0" bIns="0" numCol="1" anchor="t" anchorCtr="0" compatLnSpc="1">
            <a:prstTxWarp prst="textNoShape">
              <a:avLst/>
            </a:prstTxWarp>
            <a:spAutoFit/>
          </a:bodyPr>
          <a:lstStyle>
            <a:lvl1pPr algn="l">
              <a:lnSpc>
                <a:spcPts val="1100"/>
              </a:lnSpc>
              <a:defRPr sz="1000">
                <a:solidFill>
                  <a:srgbClr val="000000"/>
                </a:solidFill>
                <a:latin typeface="Arial" panose="020B0604020202020204" pitchFamily="34" charset="0"/>
                <a:cs typeface="Arial" panose="020B0604020202020204" pitchFamily="34" charset="0"/>
              </a:defRPr>
            </a:lvl1pPr>
          </a:lstStyle>
          <a:p>
            <a:fld id="{A769479B-B110-B046-A236-EE687C3DCC9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56" r:id="rId1"/>
    <p:sldLayoutId id="2147500757" r:id="rId2"/>
    <p:sldLayoutId id="2147500758" r:id="rId3"/>
    <p:sldLayoutId id="2147500759" r:id="rId4"/>
    <p:sldLayoutId id="2147500760" r:id="rId5"/>
    <p:sldLayoutId id="2147500761" r:id="rId6"/>
  </p:sldLayoutIdLst>
  <p:transition spd="slow">
    <p:wipe dir="r"/>
  </p:transition>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itchFamily="34" charset="0"/>
        </a:defRPr>
      </a:lvl2pPr>
      <a:lvl3pPr algn="ctr" rtl="0" eaLnBrk="0" fontAlgn="base" hangingPunct="0">
        <a:spcBef>
          <a:spcPct val="0"/>
        </a:spcBef>
        <a:spcAft>
          <a:spcPct val="0"/>
        </a:spcAft>
        <a:defRPr>
          <a:solidFill>
            <a:schemeClr val="tx2"/>
          </a:solidFill>
          <a:latin typeface="Calibri" pitchFamily="34" charset="0"/>
        </a:defRPr>
      </a:lvl3pPr>
      <a:lvl4pPr algn="ctr" rtl="0" eaLnBrk="0" fontAlgn="base" hangingPunct="0">
        <a:spcBef>
          <a:spcPct val="0"/>
        </a:spcBef>
        <a:spcAft>
          <a:spcPct val="0"/>
        </a:spcAft>
        <a:defRPr>
          <a:solidFill>
            <a:schemeClr val="tx2"/>
          </a:solidFill>
          <a:latin typeface="Calibri" pitchFamily="34" charset="0"/>
        </a:defRPr>
      </a:lvl4pPr>
      <a:lvl5pPr algn="ctr" rtl="0" eaLnBrk="0" fontAlgn="base" hangingPunct="0">
        <a:spcBef>
          <a:spcPct val="0"/>
        </a:spcBef>
        <a:spcAft>
          <a:spcPct val="0"/>
        </a:spcAft>
        <a:defRPr>
          <a:solidFill>
            <a:schemeClr val="tx2"/>
          </a:solidFill>
          <a:latin typeface="Calibri" pitchFamily="34" charset="0"/>
        </a:defRPr>
      </a:lvl5pPr>
      <a:lvl6pPr marL="456502" algn="ctr" rtl="0" eaLnBrk="0" fontAlgn="base" hangingPunct="0">
        <a:spcBef>
          <a:spcPct val="0"/>
        </a:spcBef>
        <a:spcAft>
          <a:spcPct val="0"/>
        </a:spcAft>
        <a:defRPr>
          <a:solidFill>
            <a:schemeClr val="tx2"/>
          </a:solidFill>
          <a:latin typeface="Calibri" pitchFamily="34" charset="0"/>
        </a:defRPr>
      </a:lvl6pPr>
      <a:lvl7pPr marL="913005" algn="ctr" rtl="0" eaLnBrk="0" fontAlgn="base" hangingPunct="0">
        <a:spcBef>
          <a:spcPct val="0"/>
        </a:spcBef>
        <a:spcAft>
          <a:spcPct val="0"/>
        </a:spcAft>
        <a:defRPr>
          <a:solidFill>
            <a:schemeClr val="tx2"/>
          </a:solidFill>
          <a:latin typeface="Calibri" pitchFamily="34" charset="0"/>
        </a:defRPr>
      </a:lvl7pPr>
      <a:lvl8pPr marL="1369506" algn="ctr" rtl="0" eaLnBrk="0" fontAlgn="base" hangingPunct="0">
        <a:spcBef>
          <a:spcPct val="0"/>
        </a:spcBef>
        <a:spcAft>
          <a:spcPct val="0"/>
        </a:spcAft>
        <a:defRPr>
          <a:solidFill>
            <a:schemeClr val="tx2"/>
          </a:solidFill>
          <a:latin typeface="Calibri" pitchFamily="34" charset="0"/>
        </a:defRPr>
      </a:lvl8pPr>
      <a:lvl9pPr marL="1826013" algn="ctr" rtl="0" eaLnBrk="0" fontAlgn="base" hangingPunct="0">
        <a:spcBef>
          <a:spcPct val="0"/>
        </a:spcBef>
        <a:spcAft>
          <a:spcPct val="0"/>
        </a:spcAft>
        <a:defRPr>
          <a:solidFill>
            <a:schemeClr val="tx2"/>
          </a:solidFill>
          <a:latin typeface="Calibri" pitchFamily="34" charset="0"/>
        </a:defRPr>
      </a:lvl9pPr>
    </p:titleStyle>
    <p:bodyStyle>
      <a:lvl1pPr marL="341305" indent="-341305" algn="l" rtl="0" eaLnBrk="0" fontAlgn="base" hangingPunct="0">
        <a:spcBef>
          <a:spcPct val="20000"/>
        </a:spcBef>
        <a:spcAft>
          <a:spcPct val="0"/>
        </a:spcAft>
        <a:defRPr>
          <a:solidFill>
            <a:schemeClr val="tx1"/>
          </a:solidFill>
          <a:latin typeface="+mn-lt"/>
          <a:ea typeface="+mn-ea"/>
          <a:cs typeface="+mn-cs"/>
        </a:defRPr>
      </a:lvl1pPr>
      <a:lvl2pPr marL="455602" indent="1588" algn="l" rtl="0" eaLnBrk="0" fontAlgn="base" hangingPunct="0">
        <a:spcBef>
          <a:spcPct val="20000"/>
        </a:spcBef>
        <a:spcAft>
          <a:spcPct val="0"/>
        </a:spcAft>
        <a:defRPr>
          <a:solidFill>
            <a:schemeClr val="tx1"/>
          </a:solidFill>
          <a:latin typeface="+mn-lt"/>
          <a:ea typeface="+mn-ea"/>
          <a:cs typeface="+mn-cs"/>
        </a:defRPr>
      </a:lvl2pPr>
      <a:lvl3pPr marL="912791" indent="1588" algn="l" rtl="0" eaLnBrk="0" fontAlgn="base" hangingPunct="0">
        <a:spcBef>
          <a:spcPct val="20000"/>
        </a:spcBef>
        <a:spcAft>
          <a:spcPct val="0"/>
        </a:spcAft>
        <a:defRPr>
          <a:solidFill>
            <a:schemeClr val="tx1"/>
          </a:solidFill>
          <a:latin typeface="+mn-lt"/>
          <a:ea typeface="+mn-ea"/>
          <a:cs typeface="+mn-cs"/>
        </a:defRPr>
      </a:lvl3pPr>
      <a:lvl4pPr marL="1368391" indent="3175" algn="l" rtl="0" eaLnBrk="0" fontAlgn="base" hangingPunct="0">
        <a:spcBef>
          <a:spcPct val="20000"/>
        </a:spcBef>
        <a:spcAft>
          <a:spcPct val="0"/>
        </a:spcAft>
        <a:defRPr>
          <a:solidFill>
            <a:schemeClr val="tx1"/>
          </a:solidFill>
          <a:latin typeface="+mn-lt"/>
          <a:ea typeface="+mn-ea"/>
          <a:cs typeface="+mn-cs"/>
        </a:defRPr>
      </a:lvl4pPr>
      <a:lvl5pPr marL="1825580" indent="3175" algn="l" rtl="0" eaLnBrk="0" fontAlgn="base" hangingPunct="0">
        <a:spcBef>
          <a:spcPct val="20000"/>
        </a:spcBef>
        <a:spcAft>
          <a:spcPct val="0"/>
        </a:spcAft>
        <a:defRPr>
          <a:solidFill>
            <a:schemeClr val="tx1"/>
          </a:solidFill>
          <a:latin typeface="+mn-lt"/>
          <a:ea typeface="+mn-ea"/>
          <a:cs typeface="+mn-cs"/>
        </a:defRPr>
      </a:lvl5pPr>
      <a:lvl6pPr marL="2282515">
        <a:defRPr>
          <a:latin typeface="+mn-lt"/>
          <a:ea typeface="+mn-ea"/>
          <a:cs typeface="+mn-cs"/>
        </a:defRPr>
      </a:lvl6pPr>
      <a:lvl7pPr marL="2739014">
        <a:defRPr>
          <a:latin typeface="+mn-lt"/>
          <a:ea typeface="+mn-ea"/>
          <a:cs typeface="+mn-cs"/>
        </a:defRPr>
      </a:lvl7pPr>
      <a:lvl8pPr marL="3195521">
        <a:defRPr>
          <a:latin typeface="+mn-lt"/>
          <a:ea typeface="+mn-ea"/>
          <a:cs typeface="+mn-cs"/>
        </a:defRPr>
      </a:lvl8pPr>
      <a:lvl9pPr marL="3652026">
        <a:defRPr>
          <a:latin typeface="+mn-lt"/>
          <a:ea typeface="+mn-ea"/>
          <a:cs typeface="+mn-cs"/>
        </a:defRPr>
      </a:lvl9pPr>
    </p:bodyStyle>
    <p:otherStyle>
      <a:lvl1pPr marL="0">
        <a:defRPr>
          <a:latin typeface="+mn-lt"/>
          <a:ea typeface="+mn-ea"/>
          <a:cs typeface="+mn-cs"/>
        </a:defRPr>
      </a:lvl1pPr>
      <a:lvl2pPr marL="456502">
        <a:defRPr>
          <a:latin typeface="+mn-lt"/>
          <a:ea typeface="+mn-ea"/>
          <a:cs typeface="+mn-cs"/>
        </a:defRPr>
      </a:lvl2pPr>
      <a:lvl3pPr marL="913005">
        <a:defRPr>
          <a:latin typeface="+mn-lt"/>
          <a:ea typeface="+mn-ea"/>
          <a:cs typeface="+mn-cs"/>
        </a:defRPr>
      </a:lvl3pPr>
      <a:lvl4pPr marL="1369506">
        <a:defRPr>
          <a:latin typeface="+mn-lt"/>
          <a:ea typeface="+mn-ea"/>
          <a:cs typeface="+mn-cs"/>
        </a:defRPr>
      </a:lvl4pPr>
      <a:lvl5pPr marL="1826013">
        <a:defRPr>
          <a:latin typeface="+mn-lt"/>
          <a:ea typeface="+mn-ea"/>
          <a:cs typeface="+mn-cs"/>
        </a:defRPr>
      </a:lvl5pPr>
      <a:lvl6pPr marL="2282515">
        <a:defRPr>
          <a:latin typeface="+mn-lt"/>
          <a:ea typeface="+mn-ea"/>
          <a:cs typeface="+mn-cs"/>
        </a:defRPr>
      </a:lvl6pPr>
      <a:lvl7pPr marL="2739014">
        <a:defRPr>
          <a:latin typeface="+mn-lt"/>
          <a:ea typeface="+mn-ea"/>
          <a:cs typeface="+mn-cs"/>
        </a:defRPr>
      </a:lvl7pPr>
      <a:lvl8pPr marL="3195521">
        <a:defRPr>
          <a:latin typeface="+mn-lt"/>
          <a:ea typeface="+mn-ea"/>
          <a:cs typeface="+mn-cs"/>
        </a:defRPr>
      </a:lvl8pPr>
      <a:lvl9pPr marL="3652026">
        <a:defRPr>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26211AE-A0E9-5A48-8922-D8ABBDE60E7D}"/>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48" tIns="45574" rIns="91148" bIns="45574" numCol="1" anchor="ctr" anchorCtr="0" compatLnSpc="1">
            <a:prstTxWarp prst="textNoShape">
              <a:avLst/>
            </a:prstTxWarp>
          </a:bodyPr>
          <a:lstStyle/>
          <a:p>
            <a:pPr lvl="0"/>
            <a:r>
              <a:rPr lang="en-US" altLang="en-US"/>
              <a:t>Click to edit Master title style</a:t>
            </a:r>
          </a:p>
        </p:txBody>
      </p:sp>
      <p:sp>
        <p:nvSpPr>
          <p:cNvPr id="37891" name="Rectangle 3">
            <a:extLst>
              <a:ext uri="{FF2B5EF4-FFF2-40B4-BE49-F238E27FC236}">
                <a16:creationId xmlns:a16="http://schemas.microsoft.com/office/drawing/2014/main" id="{FEC414CB-504B-9B4C-B7F0-FED13F1265F4}"/>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48" tIns="45574" rIns="91148" bIns="4557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4AF3A61-FD2D-AE4B-9F7D-F2F342859C40}"/>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48" tIns="45574" rIns="91148" bIns="45574"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1E8073EB-0208-5D42-9A23-A90A4CB511A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48" tIns="45574" rIns="91148" bIns="45574"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A11BE3E5-F652-7A4A-846E-B497E841C9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48" tIns="45574" rIns="91148" bIns="45574" numCol="1" anchor="t" anchorCtr="0" compatLnSpc="1">
            <a:prstTxWarp prst="textNoShape">
              <a:avLst/>
            </a:prstTxWarp>
          </a:bodyPr>
          <a:lstStyle>
            <a:lvl1pPr algn="r">
              <a:defRPr sz="1400">
                <a:solidFill>
                  <a:srgbClr val="000000"/>
                </a:solidFill>
              </a:defRPr>
            </a:lvl1pPr>
          </a:lstStyle>
          <a:p>
            <a:fld id="{DCF993BC-3C56-2542-A04D-D72DB241469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62" r:id="rId1"/>
    <p:sldLayoutId id="2147500763" r:id="rId2"/>
    <p:sldLayoutId id="2147500764" r:id="rId3"/>
    <p:sldLayoutId id="2147500765" r:id="rId4"/>
    <p:sldLayoutId id="2147500766" r:id="rId5"/>
    <p:sldLayoutId id="2147500767" r:id="rId6"/>
    <p:sldLayoutId id="2147500768" r:id="rId7"/>
    <p:sldLayoutId id="2147500769" r:id="rId8"/>
    <p:sldLayoutId id="2147500770" r:id="rId9"/>
    <p:sldLayoutId id="2147500771" r:id="rId10"/>
    <p:sldLayoutId id="2147500772" r:id="rId11"/>
    <p:sldLayoutId id="2147500773" r:id="rId12"/>
    <p:sldLayoutId id="2147500774"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747" algn="ctr" rtl="0" fontAlgn="base">
        <a:spcBef>
          <a:spcPct val="0"/>
        </a:spcBef>
        <a:spcAft>
          <a:spcPct val="0"/>
        </a:spcAft>
        <a:defRPr sz="4400">
          <a:solidFill>
            <a:schemeClr val="tx2"/>
          </a:solidFill>
          <a:latin typeface="Times New Roman" pitchFamily="18" charset="0"/>
        </a:defRPr>
      </a:lvl6pPr>
      <a:lvl7pPr marL="911499" algn="ctr" rtl="0" fontAlgn="base">
        <a:spcBef>
          <a:spcPct val="0"/>
        </a:spcBef>
        <a:spcAft>
          <a:spcPct val="0"/>
        </a:spcAft>
        <a:defRPr sz="4400">
          <a:solidFill>
            <a:schemeClr val="tx2"/>
          </a:solidFill>
          <a:latin typeface="Times New Roman" pitchFamily="18" charset="0"/>
        </a:defRPr>
      </a:lvl7pPr>
      <a:lvl8pPr marL="1367244" algn="ctr" rtl="0" fontAlgn="base">
        <a:spcBef>
          <a:spcPct val="0"/>
        </a:spcBef>
        <a:spcAft>
          <a:spcPct val="0"/>
        </a:spcAft>
        <a:defRPr sz="4400">
          <a:solidFill>
            <a:schemeClr val="tx2"/>
          </a:solidFill>
          <a:latin typeface="Times New Roman" pitchFamily="18" charset="0"/>
        </a:defRPr>
      </a:lvl8pPr>
      <a:lvl9pPr marL="1823001" algn="ctr" rtl="0" fontAlgn="base">
        <a:spcBef>
          <a:spcPct val="0"/>
        </a:spcBef>
        <a:spcAft>
          <a:spcPct val="0"/>
        </a:spcAft>
        <a:defRPr sz="4400">
          <a:solidFill>
            <a:schemeClr val="tx2"/>
          </a:solidFill>
          <a:latin typeface="Times New Roman" pitchFamily="18" charset="0"/>
        </a:defRPr>
      </a:lvl9pPr>
    </p:titleStyle>
    <p:bodyStyle>
      <a:lvl1pPr marL="336542" indent="-336542" algn="l" rtl="0" eaLnBrk="0" fontAlgn="base" hangingPunct="0">
        <a:spcBef>
          <a:spcPct val="20000"/>
        </a:spcBef>
        <a:spcAft>
          <a:spcPct val="0"/>
        </a:spcAft>
        <a:buChar char="•"/>
        <a:defRPr sz="3200">
          <a:solidFill>
            <a:schemeClr val="tx1"/>
          </a:solidFill>
          <a:latin typeface="+mn-lt"/>
          <a:ea typeface="+mn-ea"/>
          <a:cs typeface="+mn-cs"/>
        </a:defRPr>
      </a:lvl1pPr>
      <a:lvl2pPr marL="736582" indent="-279393" algn="l" rtl="0" eaLnBrk="0" fontAlgn="base" hangingPunct="0">
        <a:spcBef>
          <a:spcPct val="20000"/>
        </a:spcBef>
        <a:spcAft>
          <a:spcPct val="0"/>
        </a:spcAft>
        <a:buChar char="–"/>
        <a:defRPr sz="2800">
          <a:solidFill>
            <a:schemeClr val="tx1"/>
          </a:solidFill>
          <a:latin typeface="+mn-lt"/>
        </a:defRPr>
      </a:lvl2pPr>
      <a:lvl3pPr marL="1135034" indent="-222245" algn="l" rtl="0" eaLnBrk="0" fontAlgn="base" hangingPunct="0">
        <a:spcBef>
          <a:spcPct val="20000"/>
        </a:spcBef>
        <a:spcAft>
          <a:spcPct val="0"/>
        </a:spcAft>
        <a:buChar char="•"/>
        <a:defRPr sz="2400">
          <a:solidFill>
            <a:schemeClr val="tx1"/>
          </a:solidFill>
          <a:latin typeface="+mn-lt"/>
        </a:defRPr>
      </a:lvl3pPr>
      <a:lvl4pPr marL="1590635" indent="-222245" algn="l" rtl="0" eaLnBrk="0" fontAlgn="base" hangingPunct="0">
        <a:spcBef>
          <a:spcPct val="20000"/>
        </a:spcBef>
        <a:spcAft>
          <a:spcPct val="0"/>
        </a:spcAft>
        <a:buChar char="–"/>
        <a:defRPr sz="2000">
          <a:solidFill>
            <a:schemeClr val="tx1"/>
          </a:solidFill>
          <a:latin typeface="+mn-lt"/>
        </a:defRPr>
      </a:lvl4pPr>
      <a:lvl5pPr marL="2047823" indent="-222245" algn="l" rtl="0" eaLnBrk="0" fontAlgn="base" hangingPunct="0">
        <a:spcBef>
          <a:spcPct val="20000"/>
        </a:spcBef>
        <a:spcAft>
          <a:spcPct val="0"/>
        </a:spcAft>
        <a:buChar char="»"/>
        <a:defRPr sz="2000">
          <a:solidFill>
            <a:schemeClr val="tx1"/>
          </a:solidFill>
          <a:latin typeface="+mn-lt"/>
        </a:defRPr>
      </a:lvl5pPr>
      <a:lvl6pPr marL="2506627" indent="-227873" algn="l" rtl="0" fontAlgn="base">
        <a:spcBef>
          <a:spcPct val="20000"/>
        </a:spcBef>
        <a:spcAft>
          <a:spcPct val="0"/>
        </a:spcAft>
        <a:buChar char="»"/>
        <a:defRPr sz="2000">
          <a:solidFill>
            <a:schemeClr val="tx1"/>
          </a:solidFill>
          <a:latin typeface="+mn-lt"/>
        </a:defRPr>
      </a:lvl6pPr>
      <a:lvl7pPr marL="2962377" indent="-227873" algn="l" rtl="0" fontAlgn="base">
        <a:spcBef>
          <a:spcPct val="20000"/>
        </a:spcBef>
        <a:spcAft>
          <a:spcPct val="0"/>
        </a:spcAft>
        <a:buChar char="»"/>
        <a:defRPr sz="2000">
          <a:solidFill>
            <a:schemeClr val="tx1"/>
          </a:solidFill>
          <a:latin typeface="+mn-lt"/>
        </a:defRPr>
      </a:lvl7pPr>
      <a:lvl8pPr marL="3418127" indent="-227873" algn="l" rtl="0" fontAlgn="base">
        <a:spcBef>
          <a:spcPct val="20000"/>
        </a:spcBef>
        <a:spcAft>
          <a:spcPct val="0"/>
        </a:spcAft>
        <a:buChar char="»"/>
        <a:defRPr sz="2000">
          <a:solidFill>
            <a:schemeClr val="tx1"/>
          </a:solidFill>
          <a:latin typeface="+mn-lt"/>
        </a:defRPr>
      </a:lvl8pPr>
      <a:lvl9pPr marL="3873875" indent="-227873"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499" rtl="0" eaLnBrk="1" latinLnBrk="0" hangingPunct="1">
        <a:defRPr sz="1800" kern="1200">
          <a:solidFill>
            <a:schemeClr val="tx1"/>
          </a:solidFill>
          <a:latin typeface="+mn-lt"/>
          <a:ea typeface="+mn-ea"/>
          <a:cs typeface="+mn-cs"/>
        </a:defRPr>
      </a:lvl1pPr>
      <a:lvl2pPr marL="455747" algn="l" defTabSz="911499" rtl="0" eaLnBrk="1" latinLnBrk="0" hangingPunct="1">
        <a:defRPr sz="1800" kern="1200">
          <a:solidFill>
            <a:schemeClr val="tx1"/>
          </a:solidFill>
          <a:latin typeface="+mn-lt"/>
          <a:ea typeface="+mn-ea"/>
          <a:cs typeface="+mn-cs"/>
        </a:defRPr>
      </a:lvl2pPr>
      <a:lvl3pPr marL="911499" algn="l" defTabSz="911499" rtl="0" eaLnBrk="1" latinLnBrk="0" hangingPunct="1">
        <a:defRPr sz="1800" kern="1200">
          <a:solidFill>
            <a:schemeClr val="tx1"/>
          </a:solidFill>
          <a:latin typeface="+mn-lt"/>
          <a:ea typeface="+mn-ea"/>
          <a:cs typeface="+mn-cs"/>
        </a:defRPr>
      </a:lvl3pPr>
      <a:lvl4pPr marL="1367244" algn="l" defTabSz="911499" rtl="0" eaLnBrk="1" latinLnBrk="0" hangingPunct="1">
        <a:defRPr sz="1800" kern="1200">
          <a:solidFill>
            <a:schemeClr val="tx1"/>
          </a:solidFill>
          <a:latin typeface="+mn-lt"/>
          <a:ea typeface="+mn-ea"/>
          <a:cs typeface="+mn-cs"/>
        </a:defRPr>
      </a:lvl4pPr>
      <a:lvl5pPr marL="1823001" algn="l" defTabSz="911499" rtl="0" eaLnBrk="1" latinLnBrk="0" hangingPunct="1">
        <a:defRPr sz="1800" kern="1200">
          <a:solidFill>
            <a:schemeClr val="tx1"/>
          </a:solidFill>
          <a:latin typeface="+mn-lt"/>
          <a:ea typeface="+mn-ea"/>
          <a:cs typeface="+mn-cs"/>
        </a:defRPr>
      </a:lvl5pPr>
      <a:lvl6pPr marL="2278751" algn="l" defTabSz="911499" rtl="0" eaLnBrk="1" latinLnBrk="0" hangingPunct="1">
        <a:defRPr sz="1800" kern="1200">
          <a:solidFill>
            <a:schemeClr val="tx1"/>
          </a:solidFill>
          <a:latin typeface="+mn-lt"/>
          <a:ea typeface="+mn-ea"/>
          <a:cs typeface="+mn-cs"/>
        </a:defRPr>
      </a:lvl6pPr>
      <a:lvl7pPr marL="2734496" algn="l" defTabSz="911499" rtl="0" eaLnBrk="1" latinLnBrk="0" hangingPunct="1">
        <a:defRPr sz="1800" kern="1200">
          <a:solidFill>
            <a:schemeClr val="tx1"/>
          </a:solidFill>
          <a:latin typeface="+mn-lt"/>
          <a:ea typeface="+mn-ea"/>
          <a:cs typeface="+mn-cs"/>
        </a:defRPr>
      </a:lvl7pPr>
      <a:lvl8pPr marL="3190251" algn="l" defTabSz="911499" rtl="0" eaLnBrk="1" latinLnBrk="0" hangingPunct="1">
        <a:defRPr sz="1800" kern="1200">
          <a:solidFill>
            <a:schemeClr val="tx1"/>
          </a:solidFill>
          <a:latin typeface="+mn-lt"/>
          <a:ea typeface="+mn-ea"/>
          <a:cs typeface="+mn-cs"/>
        </a:defRPr>
      </a:lvl8pPr>
      <a:lvl9pPr marL="3646008" algn="l" defTabSz="911499"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8A5AAB2-4B78-8C45-8477-36AB00ECAB8C}"/>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6" tIns="45515" rIns="91026" bIns="45515" numCol="1" anchor="ctr" anchorCtr="0" compatLnSpc="1">
            <a:prstTxWarp prst="textNoShape">
              <a:avLst/>
            </a:prstTxWarp>
          </a:bodyPr>
          <a:lstStyle/>
          <a:p>
            <a:pPr lvl="0"/>
            <a:r>
              <a:rPr lang="en-US" altLang="en-US"/>
              <a:t>Click to edit Master title style</a:t>
            </a:r>
          </a:p>
        </p:txBody>
      </p:sp>
      <p:sp>
        <p:nvSpPr>
          <p:cNvPr id="38915" name="Rectangle 3">
            <a:extLst>
              <a:ext uri="{FF2B5EF4-FFF2-40B4-BE49-F238E27FC236}">
                <a16:creationId xmlns:a16="http://schemas.microsoft.com/office/drawing/2014/main" id="{4BFBB306-008E-6940-80DB-A76B5FF0987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6" tIns="45515" rIns="91026" bIns="4551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1C2E6B0-8037-1948-B182-423F344E1CC5}"/>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026" tIns="45515" rIns="91026" bIns="45515" numCol="1" anchor="t" anchorCtr="0" compatLnSpc="1">
            <a:prstTxWarp prst="textNoShape">
              <a:avLst/>
            </a:prstTxWarp>
          </a:bodyPr>
          <a:lstStyle>
            <a:lvl1pPr algn="l">
              <a:defRPr sz="1400">
                <a:solidFill>
                  <a:srgbClr val="000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F8BB2320-3BB2-BE4C-B1DE-38B9A834451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026" tIns="45515" rIns="91026" bIns="45515" numCol="1" anchor="t" anchorCtr="0" compatLnSpc="1">
            <a:prstTxWarp prst="textNoShape">
              <a:avLst/>
            </a:prstTxWarp>
          </a:bodyPr>
          <a:lstStyle>
            <a:lvl1pPr algn="ctr">
              <a:defRPr sz="1400">
                <a:solidFill>
                  <a:srgbClr val="000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BBE1FE51-8193-C345-A924-595A2CF2D1ED}"/>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026" tIns="45515" rIns="91026" bIns="45515" numCol="1" anchor="t" anchorCtr="0" compatLnSpc="1">
            <a:prstTxWarp prst="textNoShape">
              <a:avLst/>
            </a:prstTxWarp>
          </a:bodyPr>
          <a:lstStyle>
            <a:lvl1pPr algn="r">
              <a:defRPr sz="1400">
                <a:solidFill>
                  <a:srgbClr val="000000"/>
                </a:solidFill>
                <a:latin typeface="Arial" panose="020B0604020202020204" pitchFamily="34" charset="0"/>
              </a:defRPr>
            </a:lvl1pPr>
          </a:lstStyle>
          <a:p>
            <a:fld id="{032C7533-1590-3D44-B430-8B3095ED920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75" r:id="rId1"/>
    <p:sldLayoutId id="2147500776" r:id="rId2"/>
    <p:sldLayoutId id="2147500777" r:id="rId3"/>
    <p:sldLayoutId id="2147500778" r:id="rId4"/>
    <p:sldLayoutId id="2147500779" r:id="rId5"/>
    <p:sldLayoutId id="2147500780" r:id="rId6"/>
    <p:sldLayoutId id="2147500781" r:id="rId7"/>
    <p:sldLayoutId id="2147500782" r:id="rId8"/>
    <p:sldLayoutId id="2147500783" r:id="rId9"/>
    <p:sldLayoutId id="2147500784" r:id="rId10"/>
    <p:sldLayoutId id="2147500785" r:id="rId11"/>
    <p:sldLayoutId id="214750078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165" algn="ctr" rtl="0" fontAlgn="base">
        <a:spcBef>
          <a:spcPct val="0"/>
        </a:spcBef>
        <a:spcAft>
          <a:spcPct val="0"/>
        </a:spcAft>
        <a:defRPr sz="4400">
          <a:solidFill>
            <a:schemeClr val="tx2"/>
          </a:solidFill>
          <a:latin typeface="Times New Roman" pitchFamily="18" charset="0"/>
        </a:defRPr>
      </a:lvl6pPr>
      <a:lvl7pPr marL="910331" algn="ctr" rtl="0" fontAlgn="base">
        <a:spcBef>
          <a:spcPct val="0"/>
        </a:spcBef>
        <a:spcAft>
          <a:spcPct val="0"/>
        </a:spcAft>
        <a:defRPr sz="4400">
          <a:solidFill>
            <a:schemeClr val="tx2"/>
          </a:solidFill>
          <a:latin typeface="Times New Roman" pitchFamily="18" charset="0"/>
        </a:defRPr>
      </a:lvl7pPr>
      <a:lvl8pPr marL="1365493" algn="ctr" rtl="0" fontAlgn="base">
        <a:spcBef>
          <a:spcPct val="0"/>
        </a:spcBef>
        <a:spcAft>
          <a:spcPct val="0"/>
        </a:spcAft>
        <a:defRPr sz="4400">
          <a:solidFill>
            <a:schemeClr val="tx2"/>
          </a:solidFill>
          <a:latin typeface="Times New Roman" pitchFamily="18" charset="0"/>
        </a:defRPr>
      </a:lvl8pPr>
      <a:lvl9pPr marL="1820661" algn="ctr" rtl="0" fontAlgn="base">
        <a:spcBef>
          <a:spcPct val="0"/>
        </a:spcBef>
        <a:spcAft>
          <a:spcPct val="0"/>
        </a:spcAft>
        <a:defRPr sz="4400">
          <a:solidFill>
            <a:schemeClr val="tx2"/>
          </a:solidFill>
          <a:latin typeface="Times New Roman" pitchFamily="18" charset="0"/>
        </a:defRPr>
      </a:lvl9pPr>
    </p:titleStyle>
    <p:bodyStyle>
      <a:lvl1pPr marL="328605" indent="-328605" algn="l" rtl="0" eaLnBrk="0" fontAlgn="base" hangingPunct="0">
        <a:spcBef>
          <a:spcPct val="20000"/>
        </a:spcBef>
        <a:spcAft>
          <a:spcPct val="0"/>
        </a:spcAft>
        <a:buChar char="•"/>
        <a:defRPr sz="3200">
          <a:solidFill>
            <a:schemeClr val="tx1"/>
          </a:solidFill>
          <a:latin typeface="+mn-lt"/>
          <a:ea typeface="+mn-ea"/>
          <a:cs typeface="+mn-cs"/>
        </a:defRPr>
      </a:lvl1pPr>
      <a:lvl2pPr marL="728644" indent="-271456" algn="l" rtl="0" eaLnBrk="0" fontAlgn="base" hangingPunct="0">
        <a:spcBef>
          <a:spcPct val="20000"/>
        </a:spcBef>
        <a:spcAft>
          <a:spcPct val="0"/>
        </a:spcAft>
        <a:buChar char="–"/>
        <a:defRPr sz="2800">
          <a:solidFill>
            <a:schemeClr val="tx1"/>
          </a:solidFill>
          <a:latin typeface="+mn-lt"/>
        </a:defRPr>
      </a:lvl2pPr>
      <a:lvl3pPr marL="1127097" indent="-214308" algn="l" rtl="0" eaLnBrk="0" fontAlgn="base" hangingPunct="0">
        <a:spcBef>
          <a:spcPct val="20000"/>
        </a:spcBef>
        <a:spcAft>
          <a:spcPct val="0"/>
        </a:spcAft>
        <a:buChar char="•"/>
        <a:defRPr sz="2400">
          <a:solidFill>
            <a:schemeClr val="tx1"/>
          </a:solidFill>
          <a:latin typeface="+mn-lt"/>
        </a:defRPr>
      </a:lvl3pPr>
      <a:lvl4pPr marL="1582699" indent="-214308" algn="l" rtl="0" eaLnBrk="0" fontAlgn="base" hangingPunct="0">
        <a:spcBef>
          <a:spcPct val="20000"/>
        </a:spcBef>
        <a:spcAft>
          <a:spcPct val="0"/>
        </a:spcAft>
        <a:buChar char="–"/>
        <a:defRPr sz="2000">
          <a:solidFill>
            <a:schemeClr val="tx1"/>
          </a:solidFill>
          <a:latin typeface="+mn-lt"/>
        </a:defRPr>
      </a:lvl4pPr>
      <a:lvl5pPr marL="2039888" indent="-214308" algn="l" rtl="0" eaLnBrk="0" fontAlgn="base" hangingPunct="0">
        <a:spcBef>
          <a:spcPct val="20000"/>
        </a:spcBef>
        <a:spcAft>
          <a:spcPct val="0"/>
        </a:spcAft>
        <a:buChar char="»"/>
        <a:defRPr sz="2000">
          <a:solidFill>
            <a:schemeClr val="tx1"/>
          </a:solidFill>
          <a:latin typeface="+mn-lt"/>
        </a:defRPr>
      </a:lvl5pPr>
      <a:lvl6pPr marL="2503405" indent="-227580" algn="l" rtl="0" fontAlgn="base">
        <a:spcBef>
          <a:spcPct val="20000"/>
        </a:spcBef>
        <a:spcAft>
          <a:spcPct val="0"/>
        </a:spcAft>
        <a:buChar char="»"/>
        <a:defRPr sz="2000">
          <a:solidFill>
            <a:schemeClr val="tx1"/>
          </a:solidFill>
          <a:latin typeface="+mn-lt"/>
        </a:defRPr>
      </a:lvl6pPr>
      <a:lvl7pPr marL="2958575" indent="-227580" algn="l" rtl="0" fontAlgn="base">
        <a:spcBef>
          <a:spcPct val="20000"/>
        </a:spcBef>
        <a:spcAft>
          <a:spcPct val="0"/>
        </a:spcAft>
        <a:buChar char="»"/>
        <a:defRPr sz="2000">
          <a:solidFill>
            <a:schemeClr val="tx1"/>
          </a:solidFill>
          <a:latin typeface="+mn-lt"/>
        </a:defRPr>
      </a:lvl7pPr>
      <a:lvl8pPr marL="3413747" indent="-227580" algn="l" rtl="0" fontAlgn="base">
        <a:spcBef>
          <a:spcPct val="20000"/>
        </a:spcBef>
        <a:spcAft>
          <a:spcPct val="0"/>
        </a:spcAft>
        <a:buChar char="»"/>
        <a:defRPr sz="2000">
          <a:solidFill>
            <a:schemeClr val="tx1"/>
          </a:solidFill>
          <a:latin typeface="+mn-lt"/>
        </a:defRPr>
      </a:lvl8pPr>
      <a:lvl9pPr marL="3868902" indent="-22758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331" rtl="0" eaLnBrk="1" latinLnBrk="0" hangingPunct="1">
        <a:defRPr sz="1800" kern="1200">
          <a:solidFill>
            <a:schemeClr val="tx1"/>
          </a:solidFill>
          <a:latin typeface="+mn-lt"/>
          <a:ea typeface="+mn-ea"/>
          <a:cs typeface="+mn-cs"/>
        </a:defRPr>
      </a:lvl1pPr>
      <a:lvl2pPr marL="455165" algn="l" defTabSz="910331" rtl="0" eaLnBrk="1" latinLnBrk="0" hangingPunct="1">
        <a:defRPr sz="1800" kern="1200">
          <a:solidFill>
            <a:schemeClr val="tx1"/>
          </a:solidFill>
          <a:latin typeface="+mn-lt"/>
          <a:ea typeface="+mn-ea"/>
          <a:cs typeface="+mn-cs"/>
        </a:defRPr>
      </a:lvl2pPr>
      <a:lvl3pPr marL="910331" algn="l" defTabSz="910331" rtl="0" eaLnBrk="1" latinLnBrk="0" hangingPunct="1">
        <a:defRPr sz="1800" kern="1200">
          <a:solidFill>
            <a:schemeClr val="tx1"/>
          </a:solidFill>
          <a:latin typeface="+mn-lt"/>
          <a:ea typeface="+mn-ea"/>
          <a:cs typeface="+mn-cs"/>
        </a:defRPr>
      </a:lvl3pPr>
      <a:lvl4pPr marL="1365493" algn="l" defTabSz="910331" rtl="0" eaLnBrk="1" latinLnBrk="0" hangingPunct="1">
        <a:defRPr sz="1800" kern="1200">
          <a:solidFill>
            <a:schemeClr val="tx1"/>
          </a:solidFill>
          <a:latin typeface="+mn-lt"/>
          <a:ea typeface="+mn-ea"/>
          <a:cs typeface="+mn-cs"/>
        </a:defRPr>
      </a:lvl4pPr>
      <a:lvl5pPr marL="1820661" algn="l" defTabSz="910331" rtl="0" eaLnBrk="1" latinLnBrk="0" hangingPunct="1">
        <a:defRPr sz="1800" kern="1200">
          <a:solidFill>
            <a:schemeClr val="tx1"/>
          </a:solidFill>
          <a:latin typeface="+mn-lt"/>
          <a:ea typeface="+mn-ea"/>
          <a:cs typeface="+mn-cs"/>
        </a:defRPr>
      </a:lvl5pPr>
      <a:lvl6pPr marL="2275832" algn="l" defTabSz="910331" rtl="0" eaLnBrk="1" latinLnBrk="0" hangingPunct="1">
        <a:defRPr sz="1800" kern="1200">
          <a:solidFill>
            <a:schemeClr val="tx1"/>
          </a:solidFill>
          <a:latin typeface="+mn-lt"/>
          <a:ea typeface="+mn-ea"/>
          <a:cs typeface="+mn-cs"/>
        </a:defRPr>
      </a:lvl6pPr>
      <a:lvl7pPr marL="2730992" algn="l" defTabSz="910331" rtl="0" eaLnBrk="1" latinLnBrk="0" hangingPunct="1">
        <a:defRPr sz="1800" kern="1200">
          <a:solidFill>
            <a:schemeClr val="tx1"/>
          </a:solidFill>
          <a:latin typeface="+mn-lt"/>
          <a:ea typeface="+mn-ea"/>
          <a:cs typeface="+mn-cs"/>
        </a:defRPr>
      </a:lvl7pPr>
      <a:lvl8pPr marL="3186159" algn="l" defTabSz="910331" rtl="0" eaLnBrk="1" latinLnBrk="0" hangingPunct="1">
        <a:defRPr sz="1800" kern="1200">
          <a:solidFill>
            <a:schemeClr val="tx1"/>
          </a:solidFill>
          <a:latin typeface="+mn-lt"/>
          <a:ea typeface="+mn-ea"/>
          <a:cs typeface="+mn-cs"/>
        </a:defRPr>
      </a:lvl8pPr>
      <a:lvl9pPr marL="3641326" algn="l" defTabSz="910331"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47"/>
            </a:gs>
          </a:gsLst>
          <a:path path="rect">
            <a:fillToRect l="100000" b="100000"/>
          </a:path>
        </a:gra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B498BDD-681F-7F40-B9D9-69B9D8DCDD74}"/>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04" tIns="45601" rIns="91204" bIns="45601" numCol="1" anchor="ctr" anchorCtr="0" compatLnSpc="1">
            <a:prstTxWarp prst="textNoShape">
              <a:avLst/>
            </a:prstTxWarp>
          </a:bodyPr>
          <a:lstStyle/>
          <a:p>
            <a:pPr lvl="0"/>
            <a:r>
              <a:rPr lang="en-US" altLang="en-US"/>
              <a:t>Click to edit Master title style</a:t>
            </a:r>
          </a:p>
        </p:txBody>
      </p:sp>
      <p:sp>
        <p:nvSpPr>
          <p:cNvPr id="39939" name="Rectangle 3">
            <a:extLst>
              <a:ext uri="{FF2B5EF4-FFF2-40B4-BE49-F238E27FC236}">
                <a16:creationId xmlns:a16="http://schemas.microsoft.com/office/drawing/2014/main" id="{27C55AE4-8AC2-0F4C-833F-389A793BD121}"/>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04" tIns="45601" rIns="91204" bIns="4560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2B4C81D-8FBB-0146-A820-240E4B258B09}"/>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204" tIns="45601" rIns="91204" bIns="45601" numCol="1" anchor="t" anchorCtr="0" compatLnSpc="1">
            <a:prstTxWarp prst="textNoShape">
              <a:avLst/>
            </a:prstTxWarp>
          </a:bodyPr>
          <a:lstStyle>
            <a:lvl1pPr algn="l">
              <a:defRPr sz="1400">
                <a:solidFill>
                  <a:srgbClr val="000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076B8606-ED08-E54D-BEA1-8EFB0CB6BE02}"/>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204" tIns="45601" rIns="91204" bIns="45601" numCol="1" anchor="t" anchorCtr="0" compatLnSpc="1">
            <a:prstTxWarp prst="textNoShape">
              <a:avLst/>
            </a:prstTxWarp>
          </a:bodyPr>
          <a:lstStyle>
            <a:lvl1pPr algn="ctr">
              <a:defRPr sz="1400">
                <a:solidFill>
                  <a:srgbClr val="000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E3D97CAD-4C78-634B-AFC9-8D3F8B27997A}"/>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204" tIns="45601" rIns="91204" bIns="45601" numCol="1" anchor="t" anchorCtr="0" compatLnSpc="1">
            <a:prstTxWarp prst="textNoShape">
              <a:avLst/>
            </a:prstTxWarp>
          </a:bodyPr>
          <a:lstStyle>
            <a:lvl1pPr algn="r">
              <a:defRPr sz="1400">
                <a:solidFill>
                  <a:srgbClr val="000000"/>
                </a:solidFill>
                <a:latin typeface="Arial" panose="020B0604020202020204" pitchFamily="34" charset="0"/>
              </a:defRPr>
            </a:lvl1pPr>
          </a:lstStyle>
          <a:p>
            <a:fld id="{F603FC43-DA79-BA4C-8481-5F570133D54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87" r:id="rId1"/>
    <p:sldLayoutId id="2147500788" r:id="rId2"/>
    <p:sldLayoutId id="2147500789" r:id="rId3"/>
    <p:sldLayoutId id="2147500790" r:id="rId4"/>
    <p:sldLayoutId id="2147500791" r:id="rId5"/>
    <p:sldLayoutId id="2147500792" r:id="rId6"/>
    <p:sldLayoutId id="2147500793" r:id="rId7"/>
    <p:sldLayoutId id="2147500794" r:id="rId8"/>
    <p:sldLayoutId id="2147500795" r:id="rId9"/>
    <p:sldLayoutId id="2147500796" r:id="rId10"/>
    <p:sldLayoutId id="2147500797" r:id="rId11"/>
    <p:sldLayoutId id="2147500798" r:id="rId12"/>
    <p:sldLayoutId id="2147500799" r:id="rId13"/>
    <p:sldLayoutId id="2147500800" r:id="rId14"/>
    <p:sldLayoutId id="2147500801" r:id="rId15"/>
    <p:sldLayoutId id="2147500802" r:id="rId16"/>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6023" algn="ctr" rtl="0" fontAlgn="base">
        <a:spcBef>
          <a:spcPct val="0"/>
        </a:spcBef>
        <a:spcAft>
          <a:spcPct val="0"/>
        </a:spcAft>
        <a:defRPr sz="4400">
          <a:solidFill>
            <a:schemeClr val="tx2"/>
          </a:solidFill>
          <a:latin typeface="Arial" charset="0"/>
        </a:defRPr>
      </a:lvl6pPr>
      <a:lvl7pPr marL="912047" algn="ctr" rtl="0" fontAlgn="base">
        <a:spcBef>
          <a:spcPct val="0"/>
        </a:spcBef>
        <a:spcAft>
          <a:spcPct val="0"/>
        </a:spcAft>
        <a:defRPr sz="4400">
          <a:solidFill>
            <a:schemeClr val="tx2"/>
          </a:solidFill>
          <a:latin typeface="Arial" charset="0"/>
        </a:defRPr>
      </a:lvl7pPr>
      <a:lvl8pPr marL="1368066" algn="ctr" rtl="0" fontAlgn="base">
        <a:spcBef>
          <a:spcPct val="0"/>
        </a:spcBef>
        <a:spcAft>
          <a:spcPct val="0"/>
        </a:spcAft>
        <a:defRPr sz="4400">
          <a:solidFill>
            <a:schemeClr val="tx2"/>
          </a:solidFill>
          <a:latin typeface="Arial" charset="0"/>
        </a:defRPr>
      </a:lvl8pPr>
      <a:lvl9pPr marL="1824096" algn="ctr" rtl="0" fontAlgn="base">
        <a:spcBef>
          <a:spcPct val="0"/>
        </a:spcBef>
        <a:spcAft>
          <a:spcPct val="0"/>
        </a:spcAft>
        <a:defRPr sz="4400">
          <a:solidFill>
            <a:schemeClr val="tx2"/>
          </a:solidFill>
          <a:latin typeface="Arial" charset="0"/>
        </a:defRPr>
      </a:lvl9pPr>
    </p:titleStyle>
    <p:bodyStyle>
      <a:lvl1pPr marL="339717" indent="-339717" algn="l" rtl="0" eaLnBrk="0" fontAlgn="base" hangingPunct="0">
        <a:spcBef>
          <a:spcPct val="20000"/>
        </a:spcBef>
        <a:spcAft>
          <a:spcPct val="0"/>
        </a:spcAft>
        <a:buChar char="•"/>
        <a:defRPr sz="3200">
          <a:solidFill>
            <a:schemeClr val="tx1"/>
          </a:solidFill>
          <a:latin typeface="+mn-lt"/>
          <a:ea typeface="+mn-ea"/>
          <a:cs typeface="+mn-cs"/>
        </a:defRPr>
      </a:lvl1pPr>
      <a:lvl2pPr marL="739756" indent="-282568" algn="l" rtl="0" eaLnBrk="0" fontAlgn="base" hangingPunct="0">
        <a:spcBef>
          <a:spcPct val="20000"/>
        </a:spcBef>
        <a:spcAft>
          <a:spcPct val="0"/>
        </a:spcAft>
        <a:buChar char="–"/>
        <a:defRPr sz="2800">
          <a:solidFill>
            <a:schemeClr val="tx1"/>
          </a:solidFill>
          <a:latin typeface="+mn-lt"/>
        </a:defRPr>
      </a:lvl2pPr>
      <a:lvl3pPr marL="1138210" indent="-225420" algn="l" rtl="0" eaLnBrk="0" fontAlgn="base" hangingPunct="0">
        <a:spcBef>
          <a:spcPct val="20000"/>
        </a:spcBef>
        <a:spcAft>
          <a:spcPct val="0"/>
        </a:spcAft>
        <a:buChar char="•"/>
        <a:defRPr sz="2400">
          <a:solidFill>
            <a:schemeClr val="tx1"/>
          </a:solidFill>
          <a:latin typeface="+mn-lt"/>
        </a:defRPr>
      </a:lvl3pPr>
      <a:lvl4pPr marL="1593811" indent="-225420" algn="l" rtl="0" eaLnBrk="0" fontAlgn="base" hangingPunct="0">
        <a:spcBef>
          <a:spcPct val="20000"/>
        </a:spcBef>
        <a:spcAft>
          <a:spcPct val="0"/>
        </a:spcAft>
        <a:buChar char="–"/>
        <a:defRPr sz="2000">
          <a:solidFill>
            <a:schemeClr val="tx1"/>
          </a:solidFill>
          <a:latin typeface="+mn-lt"/>
        </a:defRPr>
      </a:lvl4pPr>
      <a:lvl5pPr marL="2050999" indent="-225420" algn="l" rtl="0" eaLnBrk="0" fontAlgn="base" hangingPunct="0">
        <a:spcBef>
          <a:spcPct val="20000"/>
        </a:spcBef>
        <a:spcAft>
          <a:spcPct val="0"/>
        </a:spcAft>
        <a:buChar char="»"/>
        <a:defRPr sz="2000">
          <a:solidFill>
            <a:schemeClr val="tx1"/>
          </a:solidFill>
          <a:latin typeface="+mn-lt"/>
        </a:defRPr>
      </a:lvl5pPr>
      <a:lvl6pPr marL="2508132" indent="-228012" algn="l" rtl="0" fontAlgn="base">
        <a:spcBef>
          <a:spcPct val="20000"/>
        </a:spcBef>
        <a:spcAft>
          <a:spcPct val="0"/>
        </a:spcAft>
        <a:buChar char="»"/>
        <a:defRPr sz="2000">
          <a:solidFill>
            <a:schemeClr val="tx1"/>
          </a:solidFill>
          <a:latin typeface="+mn-lt"/>
        </a:defRPr>
      </a:lvl6pPr>
      <a:lvl7pPr marL="2964155" indent="-228012" algn="l" rtl="0" fontAlgn="base">
        <a:spcBef>
          <a:spcPct val="20000"/>
        </a:spcBef>
        <a:spcAft>
          <a:spcPct val="0"/>
        </a:spcAft>
        <a:buChar char="»"/>
        <a:defRPr sz="2000">
          <a:solidFill>
            <a:schemeClr val="tx1"/>
          </a:solidFill>
          <a:latin typeface="+mn-lt"/>
        </a:defRPr>
      </a:lvl7pPr>
      <a:lvl8pPr marL="3420178" indent="-228012" algn="l" rtl="0" fontAlgn="base">
        <a:spcBef>
          <a:spcPct val="20000"/>
        </a:spcBef>
        <a:spcAft>
          <a:spcPct val="0"/>
        </a:spcAft>
        <a:buChar char="»"/>
        <a:defRPr sz="2000">
          <a:solidFill>
            <a:schemeClr val="tx1"/>
          </a:solidFill>
          <a:latin typeface="+mn-lt"/>
        </a:defRPr>
      </a:lvl8pPr>
      <a:lvl9pPr marL="3876200" indent="-228012" algn="l" rtl="0" fontAlgn="base">
        <a:spcBef>
          <a:spcPct val="20000"/>
        </a:spcBef>
        <a:spcAft>
          <a:spcPct val="0"/>
        </a:spcAft>
        <a:buChar char="»"/>
        <a:defRPr sz="2000">
          <a:solidFill>
            <a:schemeClr val="tx1"/>
          </a:solidFill>
          <a:latin typeface="+mn-lt"/>
        </a:defRPr>
      </a:lvl9pPr>
    </p:bodyStyle>
    <p:otherStyle>
      <a:defPPr>
        <a:defRPr lang="en-US"/>
      </a:defPPr>
      <a:lvl1pPr marL="0" algn="l" defTabSz="912047" rtl="0" eaLnBrk="1" latinLnBrk="0" hangingPunct="1">
        <a:defRPr sz="1800" kern="1200">
          <a:solidFill>
            <a:schemeClr val="tx1"/>
          </a:solidFill>
          <a:latin typeface="+mn-lt"/>
          <a:ea typeface="+mn-ea"/>
          <a:cs typeface="+mn-cs"/>
        </a:defRPr>
      </a:lvl1pPr>
      <a:lvl2pPr marL="456023" algn="l" defTabSz="912047" rtl="0" eaLnBrk="1" latinLnBrk="0" hangingPunct="1">
        <a:defRPr sz="1800" kern="1200">
          <a:solidFill>
            <a:schemeClr val="tx1"/>
          </a:solidFill>
          <a:latin typeface="+mn-lt"/>
          <a:ea typeface="+mn-ea"/>
          <a:cs typeface="+mn-cs"/>
        </a:defRPr>
      </a:lvl2pPr>
      <a:lvl3pPr marL="912047" algn="l" defTabSz="912047" rtl="0" eaLnBrk="1" latinLnBrk="0" hangingPunct="1">
        <a:defRPr sz="1800" kern="1200">
          <a:solidFill>
            <a:schemeClr val="tx1"/>
          </a:solidFill>
          <a:latin typeface="+mn-lt"/>
          <a:ea typeface="+mn-ea"/>
          <a:cs typeface="+mn-cs"/>
        </a:defRPr>
      </a:lvl3pPr>
      <a:lvl4pPr marL="1368066" algn="l" defTabSz="912047" rtl="0" eaLnBrk="1" latinLnBrk="0" hangingPunct="1">
        <a:defRPr sz="1800" kern="1200">
          <a:solidFill>
            <a:schemeClr val="tx1"/>
          </a:solidFill>
          <a:latin typeface="+mn-lt"/>
          <a:ea typeface="+mn-ea"/>
          <a:cs typeface="+mn-cs"/>
        </a:defRPr>
      </a:lvl4pPr>
      <a:lvl5pPr marL="1824096" algn="l" defTabSz="912047" rtl="0" eaLnBrk="1" latinLnBrk="0" hangingPunct="1">
        <a:defRPr sz="1800" kern="1200">
          <a:solidFill>
            <a:schemeClr val="tx1"/>
          </a:solidFill>
          <a:latin typeface="+mn-lt"/>
          <a:ea typeface="+mn-ea"/>
          <a:cs typeface="+mn-cs"/>
        </a:defRPr>
      </a:lvl5pPr>
      <a:lvl6pPr marL="2280119" algn="l" defTabSz="912047" rtl="0" eaLnBrk="1" latinLnBrk="0" hangingPunct="1">
        <a:defRPr sz="1800" kern="1200">
          <a:solidFill>
            <a:schemeClr val="tx1"/>
          </a:solidFill>
          <a:latin typeface="+mn-lt"/>
          <a:ea typeface="+mn-ea"/>
          <a:cs typeface="+mn-cs"/>
        </a:defRPr>
      </a:lvl6pPr>
      <a:lvl7pPr marL="2736138" algn="l" defTabSz="912047" rtl="0" eaLnBrk="1" latinLnBrk="0" hangingPunct="1">
        <a:defRPr sz="1800" kern="1200">
          <a:solidFill>
            <a:schemeClr val="tx1"/>
          </a:solidFill>
          <a:latin typeface="+mn-lt"/>
          <a:ea typeface="+mn-ea"/>
          <a:cs typeface="+mn-cs"/>
        </a:defRPr>
      </a:lvl7pPr>
      <a:lvl8pPr marL="3192166" algn="l" defTabSz="912047" rtl="0" eaLnBrk="1" latinLnBrk="0" hangingPunct="1">
        <a:defRPr sz="1800" kern="1200">
          <a:solidFill>
            <a:schemeClr val="tx1"/>
          </a:solidFill>
          <a:latin typeface="+mn-lt"/>
          <a:ea typeface="+mn-ea"/>
          <a:cs typeface="+mn-cs"/>
        </a:defRPr>
      </a:lvl8pPr>
      <a:lvl9pPr marL="3648195" algn="l" defTabSz="912047"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Title Placeholder 1">
            <a:extLst>
              <a:ext uri="{FF2B5EF4-FFF2-40B4-BE49-F238E27FC236}">
                <a16:creationId xmlns:a16="http://schemas.microsoft.com/office/drawing/2014/main" id="{7BE5A0BA-3D88-014B-A85C-D2F4F2E6B87A}"/>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63" name="Text Placeholder 2">
            <a:extLst>
              <a:ext uri="{FF2B5EF4-FFF2-40B4-BE49-F238E27FC236}">
                <a16:creationId xmlns:a16="http://schemas.microsoft.com/office/drawing/2014/main" id="{EE5EB8FC-1C29-B149-B95F-3B8985034655}"/>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027CD7B-E085-E94E-9DD2-4E489AF8F21D}"/>
              </a:ext>
            </a:extLst>
          </p:cNvPr>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fld id="{AD08D91A-FD88-BB4C-8A40-BE154461B74A}" type="datetimeFigureOut">
              <a:rPr lang="en-US"/>
              <a:pPr>
                <a:defRPr/>
              </a:pPr>
              <a:t>9/4/2020</a:t>
            </a:fld>
            <a:endParaRPr lang="en-US"/>
          </a:p>
        </p:txBody>
      </p:sp>
      <p:sp>
        <p:nvSpPr>
          <p:cNvPr id="5" name="Footer Placeholder 4">
            <a:extLst>
              <a:ext uri="{FF2B5EF4-FFF2-40B4-BE49-F238E27FC236}">
                <a16:creationId xmlns:a16="http://schemas.microsoft.com/office/drawing/2014/main" id="{520EE9CB-A689-2D43-812D-02F338C8F878}"/>
              </a:ext>
            </a:extLst>
          </p:cNvPr>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A7C002DA-4790-154E-A04A-86DD74CF7514}"/>
              </a:ext>
            </a:extLst>
          </p:cNvPr>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F736E9B9-BE91-6F46-BC3F-10ED878D508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467" r:id="rId1"/>
    <p:sldLayoutId id="2147500468" r:id="rId2"/>
    <p:sldLayoutId id="2147500469" r:id="rId3"/>
    <p:sldLayoutId id="2147500470" r:id="rId4"/>
    <p:sldLayoutId id="2147500471" r:id="rId5"/>
    <p:sldLayoutId id="2147500472" r:id="rId6"/>
    <p:sldLayoutId id="2147500473" r:id="rId7"/>
    <p:sldLayoutId id="2147500474" r:id="rId8"/>
    <p:sldLayoutId id="2147500475" r:id="rId9"/>
    <p:sldLayoutId id="2147500476" r:id="rId10"/>
    <p:sldLayoutId id="214750047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89" algn="ctr" rtl="0" fontAlgn="base">
        <a:spcBef>
          <a:spcPct val="0"/>
        </a:spcBef>
        <a:spcAft>
          <a:spcPct val="0"/>
        </a:spcAft>
        <a:defRPr sz="4400">
          <a:solidFill>
            <a:schemeClr val="tx1"/>
          </a:solidFill>
          <a:latin typeface="Calibri" pitchFamily="34" charset="0"/>
        </a:defRPr>
      </a:lvl6pPr>
      <a:lvl7pPr marL="914377" algn="ctr" rtl="0" fontAlgn="base">
        <a:spcBef>
          <a:spcPct val="0"/>
        </a:spcBef>
        <a:spcAft>
          <a:spcPct val="0"/>
        </a:spcAft>
        <a:defRPr sz="4400">
          <a:solidFill>
            <a:schemeClr val="tx1"/>
          </a:solidFill>
          <a:latin typeface="Calibri" pitchFamily="34" charset="0"/>
        </a:defRPr>
      </a:lvl7pPr>
      <a:lvl8pPr marL="1371566" algn="ctr" rtl="0" fontAlgn="base">
        <a:spcBef>
          <a:spcPct val="0"/>
        </a:spcBef>
        <a:spcAft>
          <a:spcPct val="0"/>
        </a:spcAft>
        <a:defRPr sz="4400">
          <a:solidFill>
            <a:schemeClr val="tx1"/>
          </a:solidFill>
          <a:latin typeface="Calibri" pitchFamily="34" charset="0"/>
        </a:defRPr>
      </a:lvl8pPr>
      <a:lvl9pPr marL="1828754" algn="ctr" rtl="0" fontAlgn="base">
        <a:spcBef>
          <a:spcPct val="0"/>
        </a:spcBef>
        <a:spcAft>
          <a:spcPct val="0"/>
        </a:spcAft>
        <a:defRPr sz="4400">
          <a:solidFill>
            <a:schemeClr val="tx1"/>
          </a:solidFill>
          <a:latin typeface="Calibri" pitchFamily="34" charset="0"/>
        </a:defRPr>
      </a:lvl9pPr>
    </p:titleStyle>
    <p:bodyStyle>
      <a:lvl1pPr marL="342891" indent="-342891"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Title Placeholder 1">
            <a:extLst>
              <a:ext uri="{FF2B5EF4-FFF2-40B4-BE49-F238E27FC236}">
                <a16:creationId xmlns:a16="http://schemas.microsoft.com/office/drawing/2014/main" id="{1BF5AFEB-80A9-5D49-B714-D6C007623F69}"/>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1987" name="Text Placeholder 2">
            <a:extLst>
              <a:ext uri="{FF2B5EF4-FFF2-40B4-BE49-F238E27FC236}">
                <a16:creationId xmlns:a16="http://schemas.microsoft.com/office/drawing/2014/main" id="{8CD417E2-9F7B-DC44-91C0-D4021BED74E9}"/>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9FED92F5-A3DC-AE44-8D1E-AD1899F47E10}"/>
              </a:ext>
            </a:extLst>
          </p:cNvPr>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fld id="{17EAAFEE-7FB8-6745-AADF-8A8290A361F4}" type="datetimeFigureOut">
              <a:rPr lang="fr-FR"/>
              <a:pPr>
                <a:defRPr/>
              </a:pPr>
              <a:t>04/09/2020</a:t>
            </a:fld>
            <a:endParaRPr lang="en-GB"/>
          </a:p>
        </p:txBody>
      </p:sp>
      <p:sp>
        <p:nvSpPr>
          <p:cNvPr id="5" name="Footer Placeholder 4">
            <a:extLst>
              <a:ext uri="{FF2B5EF4-FFF2-40B4-BE49-F238E27FC236}">
                <a16:creationId xmlns:a16="http://schemas.microsoft.com/office/drawing/2014/main" id="{CD4BD16D-9299-5746-BB2F-CAC2EEFB0EE9}"/>
              </a:ext>
            </a:extLst>
          </p:cNvPr>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GB"/>
          </a:p>
        </p:txBody>
      </p:sp>
      <p:sp>
        <p:nvSpPr>
          <p:cNvPr id="6" name="Slide Number Placeholder 5">
            <a:extLst>
              <a:ext uri="{FF2B5EF4-FFF2-40B4-BE49-F238E27FC236}">
                <a16:creationId xmlns:a16="http://schemas.microsoft.com/office/drawing/2014/main" id="{D087BA33-B1A8-8948-A34F-14D09A20AFB5}"/>
              </a:ext>
            </a:extLst>
          </p:cNvPr>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6E8DFE84-BB44-B142-98C3-D514D8C00207}"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500478" r:id="rId1"/>
    <p:sldLayoutId id="2147500479" r:id="rId2"/>
    <p:sldLayoutId id="2147500480" r:id="rId3"/>
    <p:sldLayoutId id="2147500481" r:id="rId4"/>
    <p:sldLayoutId id="2147500482" r:id="rId5"/>
    <p:sldLayoutId id="2147500483" r:id="rId6"/>
    <p:sldLayoutId id="2147500484" r:id="rId7"/>
    <p:sldLayoutId id="2147500485" r:id="rId8"/>
    <p:sldLayoutId id="2147500486" r:id="rId9"/>
    <p:sldLayoutId id="2147500487" r:id="rId10"/>
    <p:sldLayoutId id="214750048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89" algn="ctr" rtl="0" fontAlgn="base">
        <a:spcBef>
          <a:spcPct val="0"/>
        </a:spcBef>
        <a:spcAft>
          <a:spcPct val="0"/>
        </a:spcAft>
        <a:defRPr sz="4400">
          <a:solidFill>
            <a:schemeClr val="tx1"/>
          </a:solidFill>
          <a:latin typeface="Calibri" pitchFamily="34" charset="0"/>
        </a:defRPr>
      </a:lvl6pPr>
      <a:lvl7pPr marL="914377" algn="ctr" rtl="0" fontAlgn="base">
        <a:spcBef>
          <a:spcPct val="0"/>
        </a:spcBef>
        <a:spcAft>
          <a:spcPct val="0"/>
        </a:spcAft>
        <a:defRPr sz="4400">
          <a:solidFill>
            <a:schemeClr val="tx1"/>
          </a:solidFill>
          <a:latin typeface="Calibri" pitchFamily="34" charset="0"/>
        </a:defRPr>
      </a:lvl7pPr>
      <a:lvl8pPr marL="1371566" algn="ctr" rtl="0" fontAlgn="base">
        <a:spcBef>
          <a:spcPct val="0"/>
        </a:spcBef>
        <a:spcAft>
          <a:spcPct val="0"/>
        </a:spcAft>
        <a:defRPr sz="4400">
          <a:solidFill>
            <a:schemeClr val="tx1"/>
          </a:solidFill>
          <a:latin typeface="Calibri" pitchFamily="34" charset="0"/>
        </a:defRPr>
      </a:lvl8pPr>
      <a:lvl9pPr marL="1828754" algn="ctr" rtl="0" fontAlgn="base">
        <a:spcBef>
          <a:spcPct val="0"/>
        </a:spcBef>
        <a:spcAft>
          <a:spcPct val="0"/>
        </a:spcAft>
        <a:defRPr sz="4400">
          <a:solidFill>
            <a:schemeClr val="tx1"/>
          </a:solidFill>
          <a:latin typeface="Calibri" pitchFamily="34" charset="0"/>
        </a:defRPr>
      </a:lvl9pPr>
    </p:titleStyle>
    <p:bodyStyle>
      <a:lvl1pPr marL="342891" indent="-342891"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Placeholder 1">
            <a:extLst>
              <a:ext uri="{FF2B5EF4-FFF2-40B4-BE49-F238E27FC236}">
                <a16:creationId xmlns:a16="http://schemas.microsoft.com/office/drawing/2014/main" id="{3C136CB4-EECF-1A4C-8504-6DDE0D627DA7}"/>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3011" name="Text Placeholder 2">
            <a:extLst>
              <a:ext uri="{FF2B5EF4-FFF2-40B4-BE49-F238E27FC236}">
                <a16:creationId xmlns:a16="http://schemas.microsoft.com/office/drawing/2014/main" id="{65B75514-B9F1-F44A-87EA-DAB452C472C9}"/>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5DD105A7-DEF7-9143-9329-843D93E09D01}"/>
              </a:ext>
            </a:extLst>
          </p:cNvPr>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fld id="{6EBF5B8C-5710-A045-9F10-48E3A0988DC6}" type="datetimeFigureOut">
              <a:rPr lang="fr-FR"/>
              <a:pPr>
                <a:defRPr/>
              </a:pPr>
              <a:t>04/09/2020</a:t>
            </a:fld>
            <a:endParaRPr lang="en-GB"/>
          </a:p>
        </p:txBody>
      </p:sp>
      <p:sp>
        <p:nvSpPr>
          <p:cNvPr id="5" name="Footer Placeholder 4">
            <a:extLst>
              <a:ext uri="{FF2B5EF4-FFF2-40B4-BE49-F238E27FC236}">
                <a16:creationId xmlns:a16="http://schemas.microsoft.com/office/drawing/2014/main" id="{54F1C502-B908-6C49-B180-2BF0B7D36242}"/>
              </a:ext>
            </a:extLst>
          </p:cNvPr>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GB"/>
          </a:p>
        </p:txBody>
      </p:sp>
      <p:sp>
        <p:nvSpPr>
          <p:cNvPr id="6" name="Slide Number Placeholder 5">
            <a:extLst>
              <a:ext uri="{FF2B5EF4-FFF2-40B4-BE49-F238E27FC236}">
                <a16:creationId xmlns:a16="http://schemas.microsoft.com/office/drawing/2014/main" id="{4699B55F-DDD9-AF41-9FBE-C5EBAD4E8B38}"/>
              </a:ext>
            </a:extLst>
          </p:cNvPr>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7F25E0D-B43D-5B40-BF2E-38B67A74AAF9}"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500489" r:id="rId1"/>
    <p:sldLayoutId id="2147500490" r:id="rId2"/>
    <p:sldLayoutId id="2147500491" r:id="rId3"/>
    <p:sldLayoutId id="2147500492" r:id="rId4"/>
    <p:sldLayoutId id="2147500493" r:id="rId5"/>
    <p:sldLayoutId id="2147500494" r:id="rId6"/>
    <p:sldLayoutId id="2147500495" r:id="rId7"/>
    <p:sldLayoutId id="2147500496" r:id="rId8"/>
    <p:sldLayoutId id="2147500497" r:id="rId9"/>
    <p:sldLayoutId id="2147500498" r:id="rId10"/>
    <p:sldLayoutId id="214750049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89" algn="ctr" rtl="0" fontAlgn="base">
        <a:spcBef>
          <a:spcPct val="0"/>
        </a:spcBef>
        <a:spcAft>
          <a:spcPct val="0"/>
        </a:spcAft>
        <a:defRPr sz="4400">
          <a:solidFill>
            <a:schemeClr val="tx1"/>
          </a:solidFill>
          <a:latin typeface="Calibri" pitchFamily="34" charset="0"/>
        </a:defRPr>
      </a:lvl6pPr>
      <a:lvl7pPr marL="914377" algn="ctr" rtl="0" fontAlgn="base">
        <a:spcBef>
          <a:spcPct val="0"/>
        </a:spcBef>
        <a:spcAft>
          <a:spcPct val="0"/>
        </a:spcAft>
        <a:defRPr sz="4400">
          <a:solidFill>
            <a:schemeClr val="tx1"/>
          </a:solidFill>
          <a:latin typeface="Calibri" pitchFamily="34" charset="0"/>
        </a:defRPr>
      </a:lvl7pPr>
      <a:lvl8pPr marL="1371566" algn="ctr" rtl="0" fontAlgn="base">
        <a:spcBef>
          <a:spcPct val="0"/>
        </a:spcBef>
        <a:spcAft>
          <a:spcPct val="0"/>
        </a:spcAft>
        <a:defRPr sz="4400">
          <a:solidFill>
            <a:schemeClr val="tx1"/>
          </a:solidFill>
          <a:latin typeface="Calibri" pitchFamily="34" charset="0"/>
        </a:defRPr>
      </a:lvl8pPr>
      <a:lvl9pPr marL="1828754" algn="ctr" rtl="0" fontAlgn="base">
        <a:spcBef>
          <a:spcPct val="0"/>
        </a:spcBef>
        <a:spcAft>
          <a:spcPct val="0"/>
        </a:spcAft>
        <a:defRPr sz="4400">
          <a:solidFill>
            <a:schemeClr val="tx1"/>
          </a:solidFill>
          <a:latin typeface="Calibri" pitchFamily="34" charset="0"/>
        </a:defRPr>
      </a:lvl9pPr>
    </p:titleStyle>
    <p:bodyStyle>
      <a:lvl1pPr marL="342891" indent="-342891"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7">
            <a:extLst>
              <a:ext uri="{FF2B5EF4-FFF2-40B4-BE49-F238E27FC236}">
                <a16:creationId xmlns:a16="http://schemas.microsoft.com/office/drawing/2014/main" id="{A9B2D22F-99A0-764C-85EB-92258EFE17D9}"/>
              </a:ext>
            </a:extLst>
          </p:cNvPr>
          <p:cNvSpPr>
            <a:spLocks noGrp="1" noChangeArrowheads="1"/>
          </p:cNvSpPr>
          <p:nvPr>
            <p:ph type="body" idx="1"/>
          </p:nvPr>
        </p:nvSpPr>
        <p:spPr bwMode="auto">
          <a:xfrm>
            <a:off x="685800" y="1524000"/>
            <a:ext cx="7772400" cy="4114800"/>
          </a:xfrm>
          <a:prstGeom prst="rect">
            <a:avLst/>
          </a:prstGeom>
          <a:noFill/>
          <a:ln>
            <a:noFill/>
          </a:ln>
          <a:effectLst/>
        </p:spPr>
        <p:txBody>
          <a:bodyPr vert="horz" wrap="square" lIns="90971" tIns="45485" rIns="90971" bIns="4548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080" name="Rectangle 8">
            <a:extLst>
              <a:ext uri="{FF2B5EF4-FFF2-40B4-BE49-F238E27FC236}">
                <a16:creationId xmlns:a16="http://schemas.microsoft.com/office/drawing/2014/main" id="{F49D222D-AF71-DB46-8657-29FF7DB4F4C0}"/>
              </a:ext>
            </a:extLst>
          </p:cNvPr>
          <p:cNvSpPr>
            <a:spLocks noGrp="1" noChangeArrowheads="1"/>
          </p:cNvSpPr>
          <p:nvPr>
            <p:ph type="title"/>
          </p:nvPr>
        </p:nvSpPr>
        <p:spPr bwMode="auto">
          <a:xfrm>
            <a:off x="685800" y="304800"/>
            <a:ext cx="7772400" cy="1143000"/>
          </a:xfrm>
          <a:prstGeom prst="rect">
            <a:avLst/>
          </a:prstGeom>
          <a:noFill/>
          <a:ln>
            <a:noFill/>
          </a:ln>
          <a:effectLst/>
        </p:spPr>
        <p:txBody>
          <a:bodyPr vert="horz" wrap="square" lIns="90971" tIns="45485" rIns="90971" bIns="45485" numCol="1" anchor="t" anchorCtr="0" compatLnSpc="1">
            <a:prstTxWarp prst="textNoShape">
              <a:avLst/>
            </a:prstTxWarp>
          </a:bodyPr>
          <a:lstStyle/>
          <a:p>
            <a:pPr lvl="0"/>
            <a:r>
              <a:rPr lang="en-GB"/>
              <a:t>Click to edit Master title style</a:t>
            </a:r>
          </a:p>
        </p:txBody>
      </p:sp>
    </p:spTree>
  </p:cSld>
  <p:clrMap bg1="dk2" tx1="lt1" bg2="dk1" tx2="lt2" accent1="accent1" accent2="accent2" accent3="accent3" accent4="accent4" accent5="accent5" accent6="accent6" hlink="hlink" folHlink="folHlink"/>
  <p:sldLayoutIdLst>
    <p:sldLayoutId id="2147500502" r:id="rId1"/>
    <p:sldLayoutId id="2147500373" r:id="rId2"/>
    <p:sldLayoutId id="2147500374" r:id="rId3"/>
    <p:sldLayoutId id="2147500375" r:id="rId4"/>
    <p:sldLayoutId id="2147500376" r:id="rId5"/>
    <p:sldLayoutId id="2147500377" r:id="rId6"/>
    <p:sldLayoutId id="2147500378" r:id="rId7"/>
    <p:sldLayoutId id="2147500379" r:id="rId8"/>
    <p:sldLayoutId id="2147500380" r:id="rId9"/>
    <p:sldLayoutId id="2147500381" r:id="rId10"/>
    <p:sldLayoutId id="2147500382" r:id="rId11"/>
    <p:sldLayoutId id="2147500383" r:id="rId12"/>
    <p:sldLayoutId id="2147500384" r:id="rId13"/>
    <p:sldLayoutId id="2147500385" r:id="rId14"/>
    <p:sldLayoutId id="2147500386" r:id="rId15"/>
    <p:sldLayoutId id="2147500387" r:id="rId16"/>
  </p:sldLayoutIdLst>
  <p:transition spd="med">
    <p:wipe dir="r"/>
  </p:transition>
  <p:txStyles>
    <p:titleStyle>
      <a:lvl1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5pPr>
      <a:lvl6pPr marL="454889"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6pPr>
      <a:lvl7pPr marL="909776"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7pPr>
      <a:lvl8pPr marL="1364661"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8pPr>
      <a:lvl9pPr marL="1819555"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9pPr>
    </p:titleStyle>
    <p:bodyStyle>
      <a:lvl1pPr marL="369879" indent="-369879" algn="l" rtl="0" eaLnBrk="0" fontAlgn="base" hangingPunct="0">
        <a:spcBef>
          <a:spcPct val="20000"/>
        </a:spcBef>
        <a:spcAft>
          <a:spcPct val="0"/>
        </a:spcAft>
        <a:buClr>
          <a:srgbClr val="FF8200"/>
        </a:buClr>
        <a:buFont typeface="Wingdings" pitchFamily="2" charset="2"/>
        <a:buChar char="l"/>
        <a:defRPr sz="2400">
          <a:solidFill>
            <a:schemeClr val="tx1"/>
          </a:solidFill>
          <a:effectLst>
            <a:outerShdw blurRad="38100" dist="38100" dir="2700000" algn="tl">
              <a:srgbClr val="000000"/>
            </a:outerShdw>
          </a:effectLst>
          <a:latin typeface="+mn-lt"/>
          <a:ea typeface="+mn-ea"/>
          <a:cs typeface="+mn-cs"/>
        </a:defRPr>
      </a:lvl1pPr>
      <a:lvl2pPr marL="1038199" indent="-468302" algn="l" rtl="0" eaLnBrk="0" fontAlgn="base" hangingPunct="0">
        <a:lnSpc>
          <a:spcPct val="95000"/>
        </a:lnSpc>
        <a:spcBef>
          <a:spcPct val="20000"/>
        </a:spcBef>
        <a:spcAft>
          <a:spcPct val="0"/>
        </a:spcAft>
        <a:buClr>
          <a:srgbClr val="FF8200"/>
        </a:buClr>
        <a:buSzPct val="110000"/>
        <a:buChar char="—"/>
        <a:defRPr sz="2400">
          <a:solidFill>
            <a:schemeClr val="tx1"/>
          </a:solidFill>
          <a:effectLst>
            <a:outerShdw blurRad="38100" dist="38100" dir="2700000" algn="tl">
              <a:srgbClr val="000000"/>
            </a:outerShdw>
          </a:effectLst>
          <a:latin typeface="+mn-lt"/>
        </a:defRPr>
      </a:lvl2pPr>
      <a:lvl3pPr marL="1606511" indent="-277806" algn="l" rtl="0" eaLnBrk="0" fontAlgn="base" hangingPunct="0">
        <a:spcBef>
          <a:spcPct val="20000"/>
        </a:spcBef>
        <a:spcAft>
          <a:spcPct val="0"/>
        </a:spcAft>
        <a:buClr>
          <a:schemeClr val="accent1"/>
        </a:buClr>
        <a:buSzPct val="80000"/>
        <a:buFont typeface="Wingdings" pitchFamily="2" charset="2"/>
        <a:buChar char="Ø"/>
        <a:defRPr sz="2400">
          <a:solidFill>
            <a:schemeClr val="tx1"/>
          </a:solidFill>
          <a:effectLst>
            <a:outerShdw blurRad="38100" dist="38100" dir="2700000" algn="tl">
              <a:srgbClr val="000000"/>
            </a:outerShdw>
          </a:effectLst>
          <a:latin typeface="+mn-lt"/>
        </a:defRPr>
      </a:lvl3pPr>
      <a:lvl4pPr marL="2270069" indent="-287331" algn="l" rtl="0" eaLnBrk="0" fontAlgn="base" hangingPunct="0">
        <a:spcBef>
          <a:spcPct val="20000"/>
        </a:spcBef>
        <a:spcAft>
          <a:spcPct val="0"/>
        </a:spcAft>
        <a:buClr>
          <a:schemeClr val="tx2"/>
        </a:buClr>
        <a:buSzPct val="65000"/>
        <a:buFont typeface="Wingdings" pitchFamily="2" charset="2"/>
        <a:buChar char="v"/>
        <a:defRPr sz="2400">
          <a:solidFill>
            <a:schemeClr val="tx1"/>
          </a:solidFill>
          <a:effectLst>
            <a:outerShdw blurRad="38100" dist="38100" dir="2700000" algn="tl">
              <a:srgbClr val="000000"/>
            </a:outerShdw>
          </a:effectLst>
          <a:latin typeface="+mn-lt"/>
        </a:defRPr>
      </a:lvl4pPr>
      <a:lvl5pPr marL="2838380" indent="-277806" algn="l" rtl="0" eaLnBrk="0" fontAlgn="base" hangingPunct="0">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5pPr>
      <a:lvl6pPr marL="3297940" indent="-28430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6pPr>
      <a:lvl7pPr marL="3752833" indent="-28430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7pPr>
      <a:lvl8pPr marL="4207715" indent="-28430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8pPr>
      <a:lvl9pPr marL="4662603" indent="-28430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9pPr>
    </p:bodyStyle>
    <p:otherStyle>
      <a:defPPr>
        <a:defRPr lang="en-US"/>
      </a:defPPr>
      <a:lvl1pPr marL="0" algn="l" defTabSz="909776" rtl="0" eaLnBrk="1" latinLnBrk="0" hangingPunct="1">
        <a:defRPr sz="1800" kern="1200">
          <a:solidFill>
            <a:schemeClr val="tx1"/>
          </a:solidFill>
          <a:latin typeface="+mn-lt"/>
          <a:ea typeface="+mn-ea"/>
          <a:cs typeface="+mn-cs"/>
        </a:defRPr>
      </a:lvl1pPr>
      <a:lvl2pPr marL="454889" algn="l" defTabSz="909776" rtl="0" eaLnBrk="1" latinLnBrk="0" hangingPunct="1">
        <a:defRPr sz="1800" kern="1200">
          <a:solidFill>
            <a:schemeClr val="tx1"/>
          </a:solidFill>
          <a:latin typeface="+mn-lt"/>
          <a:ea typeface="+mn-ea"/>
          <a:cs typeface="+mn-cs"/>
        </a:defRPr>
      </a:lvl2pPr>
      <a:lvl3pPr marL="909776" algn="l" defTabSz="909776" rtl="0" eaLnBrk="1" latinLnBrk="0" hangingPunct="1">
        <a:defRPr sz="1800" kern="1200">
          <a:solidFill>
            <a:schemeClr val="tx1"/>
          </a:solidFill>
          <a:latin typeface="+mn-lt"/>
          <a:ea typeface="+mn-ea"/>
          <a:cs typeface="+mn-cs"/>
        </a:defRPr>
      </a:lvl3pPr>
      <a:lvl4pPr marL="1364661" algn="l" defTabSz="909776" rtl="0" eaLnBrk="1" latinLnBrk="0" hangingPunct="1">
        <a:defRPr sz="1800" kern="1200">
          <a:solidFill>
            <a:schemeClr val="tx1"/>
          </a:solidFill>
          <a:latin typeface="+mn-lt"/>
          <a:ea typeface="+mn-ea"/>
          <a:cs typeface="+mn-cs"/>
        </a:defRPr>
      </a:lvl4pPr>
      <a:lvl5pPr marL="1819555" algn="l" defTabSz="909776" rtl="0" eaLnBrk="1" latinLnBrk="0" hangingPunct="1">
        <a:defRPr sz="1800" kern="1200">
          <a:solidFill>
            <a:schemeClr val="tx1"/>
          </a:solidFill>
          <a:latin typeface="+mn-lt"/>
          <a:ea typeface="+mn-ea"/>
          <a:cs typeface="+mn-cs"/>
        </a:defRPr>
      </a:lvl5pPr>
      <a:lvl6pPr marL="2274446" algn="l" defTabSz="909776" rtl="0" eaLnBrk="1" latinLnBrk="0" hangingPunct="1">
        <a:defRPr sz="1800" kern="1200">
          <a:solidFill>
            <a:schemeClr val="tx1"/>
          </a:solidFill>
          <a:latin typeface="+mn-lt"/>
          <a:ea typeface="+mn-ea"/>
          <a:cs typeface="+mn-cs"/>
        </a:defRPr>
      </a:lvl6pPr>
      <a:lvl7pPr marL="2729325" algn="l" defTabSz="909776" rtl="0" eaLnBrk="1" latinLnBrk="0" hangingPunct="1">
        <a:defRPr sz="1800" kern="1200">
          <a:solidFill>
            <a:schemeClr val="tx1"/>
          </a:solidFill>
          <a:latin typeface="+mn-lt"/>
          <a:ea typeface="+mn-ea"/>
          <a:cs typeface="+mn-cs"/>
        </a:defRPr>
      </a:lvl7pPr>
      <a:lvl8pPr marL="3184219" algn="l" defTabSz="909776" rtl="0" eaLnBrk="1" latinLnBrk="0" hangingPunct="1">
        <a:defRPr sz="1800" kern="1200">
          <a:solidFill>
            <a:schemeClr val="tx1"/>
          </a:solidFill>
          <a:latin typeface="+mn-lt"/>
          <a:ea typeface="+mn-ea"/>
          <a:cs typeface="+mn-cs"/>
        </a:defRPr>
      </a:lvl8pPr>
      <a:lvl9pPr marL="3639104" algn="l" defTabSz="90977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2CDDBA6-B411-B344-B1B5-4B12833EE430}"/>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06" tIns="45554" rIns="91106" bIns="45554" numCol="1" anchor="ctr" anchorCtr="0" compatLnSpc="1">
            <a:prstTxWarp prst="textNoShape">
              <a:avLst/>
            </a:prstTxWarp>
          </a:bodyPr>
          <a:lstStyle/>
          <a:p>
            <a:pPr lvl="0"/>
            <a:r>
              <a:rPr lang="en-US" altLang="en-US"/>
              <a:t>Click to edit Master title style</a:t>
            </a:r>
          </a:p>
        </p:txBody>
      </p:sp>
      <p:sp>
        <p:nvSpPr>
          <p:cNvPr id="10243" name="Rectangle 3">
            <a:extLst>
              <a:ext uri="{FF2B5EF4-FFF2-40B4-BE49-F238E27FC236}">
                <a16:creationId xmlns:a16="http://schemas.microsoft.com/office/drawing/2014/main" id="{5EE3C564-3F27-B042-812B-0F6C07D26D7F}"/>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06" tIns="45554" rIns="91106" bIns="4555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15CECAB-4964-7E49-AFAB-B98050DD1962}"/>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06" tIns="45554" rIns="91106" bIns="45554"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AB764E46-E56F-5648-842A-F4C4C28E58CC}"/>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06" tIns="45554" rIns="91106" bIns="45554"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7C192A93-E567-1845-BC21-1089A8A50AB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06" tIns="45554" rIns="91106" bIns="45554" numCol="1" anchor="t" anchorCtr="0" compatLnSpc="1">
            <a:prstTxWarp prst="textNoShape">
              <a:avLst/>
            </a:prstTxWarp>
          </a:bodyPr>
          <a:lstStyle>
            <a:lvl1pPr algn="r">
              <a:defRPr sz="1400">
                <a:latin typeface="Arial" panose="020B0604020202020204" pitchFamily="34" charset="0"/>
              </a:defRPr>
            </a:lvl1pPr>
          </a:lstStyle>
          <a:p>
            <a:fld id="{279C489E-AB6B-E546-A0EC-00D97EC39D5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388" r:id="rId1"/>
    <p:sldLayoutId id="2147500389" r:id="rId2"/>
    <p:sldLayoutId id="2147500390" r:id="rId3"/>
    <p:sldLayoutId id="2147500391" r:id="rId4"/>
    <p:sldLayoutId id="2147500392" r:id="rId5"/>
    <p:sldLayoutId id="2147500393" r:id="rId6"/>
    <p:sldLayoutId id="2147500394" r:id="rId7"/>
    <p:sldLayoutId id="2147500395" r:id="rId8"/>
    <p:sldLayoutId id="2147500396" r:id="rId9"/>
    <p:sldLayoutId id="2147500397" r:id="rId10"/>
    <p:sldLayoutId id="2147500398" r:id="rId11"/>
    <p:sldLayoutId id="2147500503" r:id="rId12"/>
    <p:sldLayoutId id="2147500399"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555" algn="ctr" rtl="0" fontAlgn="base">
        <a:spcBef>
          <a:spcPct val="0"/>
        </a:spcBef>
        <a:spcAft>
          <a:spcPct val="0"/>
        </a:spcAft>
        <a:defRPr sz="4400">
          <a:solidFill>
            <a:schemeClr val="tx2"/>
          </a:solidFill>
          <a:latin typeface="Times New Roman" pitchFamily="18" charset="0"/>
        </a:defRPr>
      </a:lvl6pPr>
      <a:lvl7pPr marL="911112" algn="ctr" rtl="0" fontAlgn="base">
        <a:spcBef>
          <a:spcPct val="0"/>
        </a:spcBef>
        <a:spcAft>
          <a:spcPct val="0"/>
        </a:spcAft>
        <a:defRPr sz="4400">
          <a:solidFill>
            <a:schemeClr val="tx2"/>
          </a:solidFill>
          <a:latin typeface="Times New Roman" pitchFamily="18" charset="0"/>
        </a:defRPr>
      </a:lvl7pPr>
      <a:lvl8pPr marL="1366659" algn="ctr" rtl="0" fontAlgn="base">
        <a:spcBef>
          <a:spcPct val="0"/>
        </a:spcBef>
        <a:spcAft>
          <a:spcPct val="0"/>
        </a:spcAft>
        <a:defRPr sz="4400">
          <a:solidFill>
            <a:schemeClr val="tx2"/>
          </a:solidFill>
          <a:latin typeface="Times New Roman" pitchFamily="18" charset="0"/>
        </a:defRPr>
      </a:lvl8pPr>
      <a:lvl9pPr marL="1822221" algn="ctr" rtl="0" fontAlgn="base">
        <a:spcBef>
          <a:spcPct val="0"/>
        </a:spcBef>
        <a:spcAft>
          <a:spcPct val="0"/>
        </a:spcAft>
        <a:defRPr sz="4400">
          <a:solidFill>
            <a:schemeClr val="tx2"/>
          </a:solidFill>
          <a:latin typeface="Times New Roman" pitchFamily="18" charset="0"/>
        </a:defRPr>
      </a:lvl9pPr>
    </p:titleStyle>
    <p:bodyStyle>
      <a:lvl1pPr marL="334954" indent="-334954" algn="l" rtl="0" eaLnBrk="0" fontAlgn="base" hangingPunct="0">
        <a:spcBef>
          <a:spcPct val="20000"/>
        </a:spcBef>
        <a:spcAft>
          <a:spcPct val="0"/>
        </a:spcAft>
        <a:buChar char="•"/>
        <a:defRPr sz="3200">
          <a:solidFill>
            <a:schemeClr val="tx1"/>
          </a:solidFill>
          <a:latin typeface="+mn-lt"/>
          <a:ea typeface="+mn-ea"/>
          <a:cs typeface="+mn-cs"/>
        </a:defRPr>
      </a:lvl1pPr>
      <a:lvl2pPr marL="734995" indent="-279393" algn="l" rtl="0" eaLnBrk="0" fontAlgn="base" hangingPunct="0">
        <a:spcBef>
          <a:spcPct val="20000"/>
        </a:spcBef>
        <a:spcAft>
          <a:spcPct val="0"/>
        </a:spcAft>
        <a:buChar char="–"/>
        <a:defRPr sz="2800">
          <a:solidFill>
            <a:schemeClr val="tx1"/>
          </a:solidFill>
          <a:latin typeface="+mn-lt"/>
        </a:defRPr>
      </a:lvl2pPr>
      <a:lvl3pPr marL="1133446" indent="-222245" algn="l" rtl="0" eaLnBrk="0" fontAlgn="base" hangingPunct="0">
        <a:spcBef>
          <a:spcPct val="20000"/>
        </a:spcBef>
        <a:spcAft>
          <a:spcPct val="0"/>
        </a:spcAft>
        <a:buChar char="•"/>
        <a:defRPr sz="2400">
          <a:solidFill>
            <a:schemeClr val="tx1"/>
          </a:solidFill>
          <a:latin typeface="+mn-lt"/>
        </a:defRPr>
      </a:lvl3pPr>
      <a:lvl4pPr marL="1589048" indent="-222245" algn="l" rtl="0" eaLnBrk="0" fontAlgn="base" hangingPunct="0">
        <a:spcBef>
          <a:spcPct val="20000"/>
        </a:spcBef>
        <a:spcAft>
          <a:spcPct val="0"/>
        </a:spcAft>
        <a:buChar char="–"/>
        <a:defRPr sz="2000">
          <a:solidFill>
            <a:schemeClr val="tx1"/>
          </a:solidFill>
          <a:latin typeface="+mn-lt"/>
        </a:defRPr>
      </a:lvl4pPr>
      <a:lvl5pPr marL="2046237" indent="-222245" algn="l" rtl="0" eaLnBrk="0" fontAlgn="base" hangingPunct="0">
        <a:spcBef>
          <a:spcPct val="20000"/>
        </a:spcBef>
        <a:spcAft>
          <a:spcPct val="0"/>
        </a:spcAft>
        <a:buChar char="»"/>
        <a:defRPr sz="2000">
          <a:solidFill>
            <a:schemeClr val="tx1"/>
          </a:solidFill>
          <a:latin typeface="+mn-lt"/>
        </a:defRPr>
      </a:lvl5pPr>
      <a:lvl6pPr marL="2505548" indent="-227776" algn="l" rtl="0" fontAlgn="base">
        <a:spcBef>
          <a:spcPct val="20000"/>
        </a:spcBef>
        <a:spcAft>
          <a:spcPct val="0"/>
        </a:spcAft>
        <a:buChar char="»"/>
        <a:defRPr sz="2000">
          <a:solidFill>
            <a:schemeClr val="tx1"/>
          </a:solidFill>
          <a:latin typeface="+mn-lt"/>
        </a:defRPr>
      </a:lvl6pPr>
      <a:lvl7pPr marL="2961109" indent="-227776" algn="l" rtl="0" fontAlgn="base">
        <a:spcBef>
          <a:spcPct val="20000"/>
        </a:spcBef>
        <a:spcAft>
          <a:spcPct val="0"/>
        </a:spcAft>
        <a:buChar char="»"/>
        <a:defRPr sz="2000">
          <a:solidFill>
            <a:schemeClr val="tx1"/>
          </a:solidFill>
          <a:latin typeface="+mn-lt"/>
        </a:defRPr>
      </a:lvl7pPr>
      <a:lvl8pPr marL="3416665" indent="-227776" algn="l" rtl="0" fontAlgn="base">
        <a:spcBef>
          <a:spcPct val="20000"/>
        </a:spcBef>
        <a:spcAft>
          <a:spcPct val="0"/>
        </a:spcAft>
        <a:buChar char="»"/>
        <a:defRPr sz="2000">
          <a:solidFill>
            <a:schemeClr val="tx1"/>
          </a:solidFill>
          <a:latin typeface="+mn-lt"/>
        </a:defRPr>
      </a:lvl8pPr>
      <a:lvl9pPr marL="3872214" indent="-227776"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112" rtl="0" eaLnBrk="1" latinLnBrk="0" hangingPunct="1">
        <a:defRPr sz="1800" kern="1200">
          <a:solidFill>
            <a:schemeClr val="tx1"/>
          </a:solidFill>
          <a:latin typeface="+mn-lt"/>
          <a:ea typeface="+mn-ea"/>
          <a:cs typeface="+mn-cs"/>
        </a:defRPr>
      </a:lvl1pPr>
      <a:lvl2pPr marL="455555" algn="l" defTabSz="911112" rtl="0" eaLnBrk="1" latinLnBrk="0" hangingPunct="1">
        <a:defRPr sz="1800" kern="1200">
          <a:solidFill>
            <a:schemeClr val="tx1"/>
          </a:solidFill>
          <a:latin typeface="+mn-lt"/>
          <a:ea typeface="+mn-ea"/>
          <a:cs typeface="+mn-cs"/>
        </a:defRPr>
      </a:lvl2pPr>
      <a:lvl3pPr marL="911112" algn="l" defTabSz="911112" rtl="0" eaLnBrk="1" latinLnBrk="0" hangingPunct="1">
        <a:defRPr sz="1800" kern="1200">
          <a:solidFill>
            <a:schemeClr val="tx1"/>
          </a:solidFill>
          <a:latin typeface="+mn-lt"/>
          <a:ea typeface="+mn-ea"/>
          <a:cs typeface="+mn-cs"/>
        </a:defRPr>
      </a:lvl3pPr>
      <a:lvl4pPr marL="1366659" algn="l" defTabSz="911112" rtl="0" eaLnBrk="1" latinLnBrk="0" hangingPunct="1">
        <a:defRPr sz="1800" kern="1200">
          <a:solidFill>
            <a:schemeClr val="tx1"/>
          </a:solidFill>
          <a:latin typeface="+mn-lt"/>
          <a:ea typeface="+mn-ea"/>
          <a:cs typeface="+mn-cs"/>
        </a:defRPr>
      </a:lvl4pPr>
      <a:lvl5pPr marL="1822221" algn="l" defTabSz="911112" rtl="0" eaLnBrk="1" latinLnBrk="0" hangingPunct="1">
        <a:defRPr sz="1800" kern="1200">
          <a:solidFill>
            <a:schemeClr val="tx1"/>
          </a:solidFill>
          <a:latin typeface="+mn-lt"/>
          <a:ea typeface="+mn-ea"/>
          <a:cs typeface="+mn-cs"/>
        </a:defRPr>
      </a:lvl5pPr>
      <a:lvl6pPr marL="2277778" algn="l" defTabSz="911112" rtl="0" eaLnBrk="1" latinLnBrk="0" hangingPunct="1">
        <a:defRPr sz="1800" kern="1200">
          <a:solidFill>
            <a:schemeClr val="tx1"/>
          </a:solidFill>
          <a:latin typeface="+mn-lt"/>
          <a:ea typeface="+mn-ea"/>
          <a:cs typeface="+mn-cs"/>
        </a:defRPr>
      </a:lvl6pPr>
      <a:lvl7pPr marL="2733329" algn="l" defTabSz="911112" rtl="0" eaLnBrk="1" latinLnBrk="0" hangingPunct="1">
        <a:defRPr sz="1800" kern="1200">
          <a:solidFill>
            <a:schemeClr val="tx1"/>
          </a:solidFill>
          <a:latin typeface="+mn-lt"/>
          <a:ea typeface="+mn-ea"/>
          <a:cs typeface="+mn-cs"/>
        </a:defRPr>
      </a:lvl7pPr>
      <a:lvl8pPr marL="3188886" algn="l" defTabSz="911112" rtl="0" eaLnBrk="1" latinLnBrk="0" hangingPunct="1">
        <a:defRPr sz="1800" kern="1200">
          <a:solidFill>
            <a:schemeClr val="tx1"/>
          </a:solidFill>
          <a:latin typeface="+mn-lt"/>
          <a:ea typeface="+mn-ea"/>
          <a:cs typeface="+mn-cs"/>
        </a:defRPr>
      </a:lvl8pPr>
      <a:lvl9pPr marL="3644445" algn="l" defTabSz="91111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7A3F330-7A45-424C-8A12-B996130DCCC7}"/>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38" tIns="45518" rIns="91038" bIns="45518" numCol="1" anchor="ctr" anchorCtr="0" compatLnSpc="1">
            <a:prstTxWarp prst="textNoShape">
              <a:avLst/>
            </a:prstTxWarp>
          </a:bodyPr>
          <a:lstStyle/>
          <a:p>
            <a:pPr lvl="0"/>
            <a:r>
              <a:rPr lang="en-US" altLang="en-US"/>
              <a:t>Click to edit Master title style</a:t>
            </a:r>
          </a:p>
        </p:txBody>
      </p:sp>
      <p:sp>
        <p:nvSpPr>
          <p:cNvPr id="11267" name="Rectangle 3">
            <a:extLst>
              <a:ext uri="{FF2B5EF4-FFF2-40B4-BE49-F238E27FC236}">
                <a16:creationId xmlns:a16="http://schemas.microsoft.com/office/drawing/2014/main" id="{4FB1A3D1-34C9-0D4E-94FA-494F38CD733F}"/>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38" tIns="45518" rIns="91038" bIns="455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5D979A77-3949-0F45-A18B-1F83610E8284}"/>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F13F3313-C294-6F4C-BBAC-B7DED427A46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78ACFDA0-37DB-7F4B-B0F6-159500B709EC}"/>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lgn="r">
              <a:defRPr sz="1400">
                <a:solidFill>
                  <a:srgbClr val="000000"/>
                </a:solidFill>
              </a:defRPr>
            </a:lvl1pPr>
          </a:lstStyle>
          <a:p>
            <a:fld id="{BC4F1E19-8BF2-A341-90D0-B48DFF9C6FC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400" r:id="rId1"/>
    <p:sldLayoutId id="2147500401" r:id="rId2"/>
    <p:sldLayoutId id="2147500402" r:id="rId3"/>
    <p:sldLayoutId id="2147500403" r:id="rId4"/>
    <p:sldLayoutId id="2147500404" r:id="rId5"/>
    <p:sldLayoutId id="2147500405" r:id="rId6"/>
    <p:sldLayoutId id="2147500406" r:id="rId7"/>
    <p:sldLayoutId id="2147500407" r:id="rId8"/>
    <p:sldLayoutId id="2147500408" r:id="rId9"/>
    <p:sldLayoutId id="2147500409" r:id="rId10"/>
    <p:sldLayoutId id="2147500410" r:id="rId11"/>
    <p:sldLayoutId id="2147500504" r:id="rId12"/>
    <p:sldLayoutId id="214750041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199" algn="ctr" rtl="0" fontAlgn="base">
        <a:spcBef>
          <a:spcPct val="0"/>
        </a:spcBef>
        <a:spcAft>
          <a:spcPct val="0"/>
        </a:spcAft>
        <a:defRPr sz="4400">
          <a:solidFill>
            <a:schemeClr val="tx2"/>
          </a:solidFill>
          <a:latin typeface="Times New Roman" pitchFamily="18" charset="0"/>
        </a:defRPr>
      </a:lvl6pPr>
      <a:lvl7pPr marL="910405" algn="ctr" rtl="0" fontAlgn="base">
        <a:spcBef>
          <a:spcPct val="0"/>
        </a:spcBef>
        <a:spcAft>
          <a:spcPct val="0"/>
        </a:spcAft>
        <a:defRPr sz="4400">
          <a:solidFill>
            <a:schemeClr val="tx2"/>
          </a:solidFill>
          <a:latin typeface="Times New Roman" pitchFamily="18" charset="0"/>
        </a:defRPr>
      </a:lvl7pPr>
      <a:lvl8pPr marL="1365603" algn="ctr" rtl="0" fontAlgn="base">
        <a:spcBef>
          <a:spcPct val="0"/>
        </a:spcBef>
        <a:spcAft>
          <a:spcPct val="0"/>
        </a:spcAft>
        <a:defRPr sz="4400">
          <a:solidFill>
            <a:schemeClr val="tx2"/>
          </a:solidFill>
          <a:latin typeface="Times New Roman" pitchFamily="18" charset="0"/>
        </a:defRPr>
      </a:lvl8pPr>
      <a:lvl9pPr marL="1820813"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6582" indent="-280981" algn="l" rtl="0" eaLnBrk="0" fontAlgn="base" hangingPunct="0">
        <a:spcBef>
          <a:spcPct val="20000"/>
        </a:spcBef>
        <a:spcAft>
          <a:spcPct val="0"/>
        </a:spcAft>
        <a:buChar char="–"/>
        <a:defRPr sz="2800">
          <a:solidFill>
            <a:schemeClr val="tx1"/>
          </a:solidFill>
          <a:latin typeface="+mn-lt"/>
        </a:defRPr>
      </a:lvl2pPr>
      <a:lvl3pPr marL="1135034" indent="-223833" algn="l" rtl="0" eaLnBrk="0" fontAlgn="base" hangingPunct="0">
        <a:spcBef>
          <a:spcPct val="20000"/>
        </a:spcBef>
        <a:spcAft>
          <a:spcPct val="0"/>
        </a:spcAft>
        <a:buChar char="•"/>
        <a:defRPr sz="2400">
          <a:solidFill>
            <a:schemeClr val="tx1"/>
          </a:solidFill>
          <a:latin typeface="+mn-lt"/>
        </a:defRPr>
      </a:lvl3pPr>
      <a:lvl4pPr marL="1590635" indent="-223833" algn="l" rtl="0" eaLnBrk="0" fontAlgn="base" hangingPunct="0">
        <a:spcBef>
          <a:spcPct val="20000"/>
        </a:spcBef>
        <a:spcAft>
          <a:spcPct val="0"/>
        </a:spcAft>
        <a:buChar char="–"/>
        <a:defRPr sz="2000">
          <a:solidFill>
            <a:schemeClr val="tx1"/>
          </a:solidFill>
          <a:latin typeface="+mn-lt"/>
        </a:defRPr>
      </a:lvl4pPr>
      <a:lvl5pPr marL="2046237" indent="-223833" algn="l" rtl="0" eaLnBrk="0" fontAlgn="base" hangingPunct="0">
        <a:spcBef>
          <a:spcPct val="20000"/>
        </a:spcBef>
        <a:spcAft>
          <a:spcPct val="0"/>
        </a:spcAft>
        <a:buChar char="»"/>
        <a:defRPr sz="2000">
          <a:solidFill>
            <a:schemeClr val="tx1"/>
          </a:solidFill>
          <a:latin typeface="+mn-lt"/>
        </a:defRPr>
      </a:lvl5pPr>
      <a:lvl6pPr marL="2503617" indent="-227601" algn="l" rtl="0" fontAlgn="base">
        <a:spcBef>
          <a:spcPct val="20000"/>
        </a:spcBef>
        <a:spcAft>
          <a:spcPct val="0"/>
        </a:spcAft>
        <a:buChar char="»"/>
        <a:defRPr sz="2000">
          <a:solidFill>
            <a:schemeClr val="tx1"/>
          </a:solidFill>
          <a:latin typeface="+mn-lt"/>
        </a:defRPr>
      </a:lvl6pPr>
      <a:lvl7pPr marL="2958825" indent="-227601" algn="l" rtl="0" fontAlgn="base">
        <a:spcBef>
          <a:spcPct val="20000"/>
        </a:spcBef>
        <a:spcAft>
          <a:spcPct val="0"/>
        </a:spcAft>
        <a:buChar char="»"/>
        <a:defRPr sz="2000">
          <a:solidFill>
            <a:schemeClr val="tx1"/>
          </a:solidFill>
          <a:latin typeface="+mn-lt"/>
        </a:defRPr>
      </a:lvl7pPr>
      <a:lvl8pPr marL="3414025" indent="-227601" algn="l" rtl="0" fontAlgn="base">
        <a:spcBef>
          <a:spcPct val="20000"/>
        </a:spcBef>
        <a:spcAft>
          <a:spcPct val="0"/>
        </a:spcAft>
        <a:buChar char="»"/>
        <a:defRPr sz="2000">
          <a:solidFill>
            <a:schemeClr val="tx1"/>
          </a:solidFill>
          <a:latin typeface="+mn-lt"/>
        </a:defRPr>
      </a:lvl8pPr>
      <a:lvl9pPr marL="3869227" indent="-22760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405" rtl="0" eaLnBrk="1" latinLnBrk="0" hangingPunct="1">
        <a:defRPr sz="1800" kern="1200">
          <a:solidFill>
            <a:schemeClr val="tx1"/>
          </a:solidFill>
          <a:latin typeface="+mn-lt"/>
          <a:ea typeface="+mn-ea"/>
          <a:cs typeface="+mn-cs"/>
        </a:defRPr>
      </a:lvl1pPr>
      <a:lvl2pPr marL="455199" algn="l" defTabSz="910405" rtl="0" eaLnBrk="1" latinLnBrk="0" hangingPunct="1">
        <a:defRPr sz="1800" kern="1200">
          <a:solidFill>
            <a:schemeClr val="tx1"/>
          </a:solidFill>
          <a:latin typeface="+mn-lt"/>
          <a:ea typeface="+mn-ea"/>
          <a:cs typeface="+mn-cs"/>
        </a:defRPr>
      </a:lvl2pPr>
      <a:lvl3pPr marL="910405" algn="l" defTabSz="910405" rtl="0" eaLnBrk="1" latinLnBrk="0" hangingPunct="1">
        <a:defRPr sz="1800" kern="1200">
          <a:solidFill>
            <a:schemeClr val="tx1"/>
          </a:solidFill>
          <a:latin typeface="+mn-lt"/>
          <a:ea typeface="+mn-ea"/>
          <a:cs typeface="+mn-cs"/>
        </a:defRPr>
      </a:lvl3pPr>
      <a:lvl4pPr marL="1365603" algn="l" defTabSz="910405" rtl="0" eaLnBrk="1" latinLnBrk="0" hangingPunct="1">
        <a:defRPr sz="1800" kern="1200">
          <a:solidFill>
            <a:schemeClr val="tx1"/>
          </a:solidFill>
          <a:latin typeface="+mn-lt"/>
          <a:ea typeface="+mn-ea"/>
          <a:cs typeface="+mn-cs"/>
        </a:defRPr>
      </a:lvl4pPr>
      <a:lvl5pPr marL="1820813" algn="l" defTabSz="910405" rtl="0" eaLnBrk="1" latinLnBrk="0" hangingPunct="1">
        <a:defRPr sz="1800" kern="1200">
          <a:solidFill>
            <a:schemeClr val="tx1"/>
          </a:solidFill>
          <a:latin typeface="+mn-lt"/>
          <a:ea typeface="+mn-ea"/>
          <a:cs typeface="+mn-cs"/>
        </a:defRPr>
      </a:lvl5pPr>
      <a:lvl6pPr marL="2276016" algn="l" defTabSz="910405" rtl="0" eaLnBrk="1" latinLnBrk="0" hangingPunct="1">
        <a:defRPr sz="1800" kern="1200">
          <a:solidFill>
            <a:schemeClr val="tx1"/>
          </a:solidFill>
          <a:latin typeface="+mn-lt"/>
          <a:ea typeface="+mn-ea"/>
          <a:cs typeface="+mn-cs"/>
        </a:defRPr>
      </a:lvl6pPr>
      <a:lvl7pPr marL="2731214" algn="l" defTabSz="910405" rtl="0" eaLnBrk="1" latinLnBrk="0" hangingPunct="1">
        <a:defRPr sz="1800" kern="1200">
          <a:solidFill>
            <a:schemeClr val="tx1"/>
          </a:solidFill>
          <a:latin typeface="+mn-lt"/>
          <a:ea typeface="+mn-ea"/>
          <a:cs typeface="+mn-cs"/>
        </a:defRPr>
      </a:lvl7pPr>
      <a:lvl8pPr marL="3186422" algn="l" defTabSz="910405" rtl="0" eaLnBrk="1" latinLnBrk="0" hangingPunct="1">
        <a:defRPr sz="1800" kern="1200">
          <a:solidFill>
            <a:schemeClr val="tx1"/>
          </a:solidFill>
          <a:latin typeface="+mn-lt"/>
          <a:ea typeface="+mn-ea"/>
          <a:cs typeface="+mn-cs"/>
        </a:defRPr>
      </a:lvl8pPr>
      <a:lvl9pPr marL="3641632" algn="l" defTabSz="91040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14BBB86-FB08-CB4B-A53B-81DE87718546}"/>
              </a:ext>
            </a:extLst>
          </p:cNvPr>
          <p:cNvSpPr>
            <a:spLocks noGrp="1" noChangeArrowheads="1"/>
          </p:cNvSpPr>
          <p:nvPr>
            <p:ph type="dt" sz="half" idx="2"/>
          </p:nvPr>
        </p:nvSpPr>
        <p:spPr bwMode="auto">
          <a:xfrm>
            <a:off x="457200" y="6251576"/>
            <a:ext cx="2133600" cy="476251"/>
          </a:xfrm>
          <a:prstGeom prst="rect">
            <a:avLst/>
          </a:prstGeom>
          <a:noFill/>
          <a:ln w="9525">
            <a:noFill/>
            <a:miter lim="800000"/>
            <a:headEnd/>
            <a:tailEnd/>
          </a:ln>
          <a:effectLst/>
        </p:spPr>
        <p:txBody>
          <a:bodyPr vert="horz" wrap="square" lIns="91302" tIns="45650" rIns="91302" bIns="45650" numCol="1" anchor="b" anchorCtr="0" compatLnSpc="1">
            <a:prstTxWarp prst="textNoShape">
              <a:avLst/>
            </a:prstTxWarp>
          </a:bodyPr>
          <a:lstStyle>
            <a:lvl1pPr algn="l" fontAlgn="auto">
              <a:spcBef>
                <a:spcPts val="0"/>
              </a:spcBef>
              <a:spcAft>
                <a:spcPts val="0"/>
              </a:spcAft>
              <a:buClrTx/>
              <a:buFontTx/>
              <a:buNone/>
              <a:defRPr sz="1200">
                <a:solidFill>
                  <a:srgbClr val="FFFFFF"/>
                </a:solidFill>
                <a:effectLst/>
                <a:latin typeface="Arial" pitchFamily="34" charset="0"/>
                <a:cs typeface="+mn-cs"/>
              </a:defRPr>
            </a:lvl1pPr>
          </a:lstStyle>
          <a:p>
            <a:pPr>
              <a:defRPr/>
            </a:pPr>
            <a:fld id="{F6A5B734-E70A-3542-8887-55A9E4A88460}" type="datetimeFigureOut">
              <a:rPr lang="en-US"/>
              <a:pPr>
                <a:defRPr/>
              </a:pPr>
              <a:t>9/4/2020</a:t>
            </a:fld>
            <a:endParaRPr lang="en-US"/>
          </a:p>
        </p:txBody>
      </p:sp>
      <p:sp>
        <p:nvSpPr>
          <p:cNvPr id="4099" name="Rectangle 3">
            <a:extLst>
              <a:ext uri="{FF2B5EF4-FFF2-40B4-BE49-F238E27FC236}">
                <a16:creationId xmlns:a16="http://schemas.microsoft.com/office/drawing/2014/main" id="{C9D97DAC-B60C-4D4B-8B07-BFB59698E3D1}"/>
              </a:ext>
            </a:extLst>
          </p:cNvPr>
          <p:cNvSpPr>
            <a:spLocks noGrp="1" noChangeArrowheads="1"/>
          </p:cNvSpPr>
          <p:nvPr>
            <p:ph type="sldNum" sz="quarter" idx="4"/>
          </p:nvPr>
        </p:nvSpPr>
        <p:spPr bwMode="auto">
          <a:xfrm>
            <a:off x="6553200" y="6248401"/>
            <a:ext cx="2133600" cy="476251"/>
          </a:xfrm>
          <a:prstGeom prst="rect">
            <a:avLst/>
          </a:prstGeom>
          <a:noFill/>
          <a:ln w="9525">
            <a:noFill/>
            <a:miter lim="800000"/>
            <a:headEnd/>
            <a:tailEnd/>
          </a:ln>
          <a:effectLst/>
        </p:spPr>
        <p:txBody>
          <a:bodyPr vert="horz" wrap="square" lIns="91302" tIns="45650" rIns="91302" bIns="45650" numCol="1" anchor="b" anchorCtr="0" compatLnSpc="1">
            <a:prstTxWarp prst="textNoShape">
              <a:avLst/>
            </a:prstTxWarp>
          </a:bodyPr>
          <a:lstStyle>
            <a:lvl1pPr algn="r">
              <a:defRPr sz="1200">
                <a:solidFill>
                  <a:srgbClr val="FFFFFF"/>
                </a:solidFill>
                <a:latin typeface="Arial" panose="020B0604020202020204" pitchFamily="34" charset="0"/>
              </a:defRPr>
            </a:lvl1pPr>
          </a:lstStyle>
          <a:p>
            <a:fld id="{6533966E-415C-E84E-A626-D93848EA9F8F}" type="slidenum">
              <a:rPr lang="en-US" altLang="en-US"/>
              <a:pPr/>
              <a:t>‹#›</a:t>
            </a:fld>
            <a:endParaRPr lang="en-US" altLang="en-US"/>
          </a:p>
        </p:txBody>
      </p:sp>
      <p:grpSp>
        <p:nvGrpSpPr>
          <p:cNvPr id="12292" name="Group 4">
            <a:extLst>
              <a:ext uri="{FF2B5EF4-FFF2-40B4-BE49-F238E27FC236}">
                <a16:creationId xmlns:a16="http://schemas.microsoft.com/office/drawing/2014/main" id="{F321A00C-04C1-AC43-A78F-783AFECAACB2}"/>
              </a:ext>
            </a:extLst>
          </p:cNvPr>
          <p:cNvGrpSpPr>
            <a:grpSpLocks/>
          </p:cNvGrpSpPr>
          <p:nvPr/>
        </p:nvGrpSpPr>
        <p:grpSpPr bwMode="auto">
          <a:xfrm>
            <a:off x="4" y="3"/>
            <a:ext cx="9140825" cy="6850063"/>
            <a:chOff x="0" y="0"/>
            <a:chExt cx="5758" cy="4315"/>
          </a:xfrm>
        </p:grpSpPr>
        <p:grpSp>
          <p:nvGrpSpPr>
            <p:cNvPr id="12296" name="Group 5">
              <a:extLst>
                <a:ext uri="{FF2B5EF4-FFF2-40B4-BE49-F238E27FC236}">
                  <a16:creationId xmlns:a16="http://schemas.microsoft.com/office/drawing/2014/main" id="{7E754ED9-96BF-AC42-8988-9130E2DB969F}"/>
                </a:ext>
              </a:extLst>
            </p:cNvPr>
            <p:cNvGrpSpPr>
              <a:grpSpLocks/>
            </p:cNvGrpSpPr>
            <p:nvPr userDrawn="1"/>
          </p:nvGrpSpPr>
          <p:grpSpPr bwMode="auto">
            <a:xfrm>
              <a:off x="1728" y="2230"/>
              <a:ext cx="4027" cy="2085"/>
              <a:chOff x="1728" y="2230"/>
              <a:chExt cx="4027" cy="2085"/>
            </a:xfrm>
          </p:grpSpPr>
          <p:sp>
            <p:nvSpPr>
              <p:cNvPr id="4102" name="Freeform 6">
                <a:extLst>
                  <a:ext uri="{FF2B5EF4-FFF2-40B4-BE49-F238E27FC236}">
                    <a16:creationId xmlns:a16="http://schemas.microsoft.com/office/drawing/2014/main" id="{BB7D0E50-EE3A-1F48-BBC8-8ECE348A75B7}"/>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4103" name="Freeform 7">
                <a:extLst>
                  <a:ext uri="{FF2B5EF4-FFF2-40B4-BE49-F238E27FC236}">
                    <a16:creationId xmlns:a16="http://schemas.microsoft.com/office/drawing/2014/main" id="{91BD5A5A-1BA8-E84F-A1EF-2D77D94717A0}"/>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4104" name="Freeform 8">
                <a:extLst>
                  <a:ext uri="{FF2B5EF4-FFF2-40B4-BE49-F238E27FC236}">
                    <a16:creationId xmlns:a16="http://schemas.microsoft.com/office/drawing/2014/main" id="{0EE37A9D-DF1E-C34D-B938-6E352CAFBCF6}"/>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4105" name="Freeform 9">
                <a:extLst>
                  <a:ext uri="{FF2B5EF4-FFF2-40B4-BE49-F238E27FC236}">
                    <a16:creationId xmlns:a16="http://schemas.microsoft.com/office/drawing/2014/main" id="{F5240B0C-8EE3-144E-9F91-5318926E248A}"/>
                  </a:ext>
                </a:extLst>
              </p:cNvPr>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4106" name="Freeform 10">
                <a:extLst>
                  <a:ext uri="{FF2B5EF4-FFF2-40B4-BE49-F238E27FC236}">
                    <a16:creationId xmlns:a16="http://schemas.microsoft.com/office/drawing/2014/main" id="{939CE650-481E-D94D-BF9C-E3E59ED87292}"/>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grpSp>
        <p:sp>
          <p:nvSpPr>
            <p:cNvPr id="4107" name="Freeform 11">
              <a:extLst>
                <a:ext uri="{FF2B5EF4-FFF2-40B4-BE49-F238E27FC236}">
                  <a16:creationId xmlns:a16="http://schemas.microsoft.com/office/drawing/2014/main" id="{5E9C29D6-F456-3C47-9F68-D32857D07513}"/>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4108" name="Freeform 12">
              <a:extLst>
                <a:ext uri="{FF2B5EF4-FFF2-40B4-BE49-F238E27FC236}">
                  <a16:creationId xmlns:a16="http://schemas.microsoft.com/office/drawing/2014/main" id="{94BB60AB-E0F4-2146-992B-35C33AF83817}"/>
                </a:ext>
              </a:extLst>
            </p:cNvPr>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grpSp>
      <p:sp>
        <p:nvSpPr>
          <p:cNvPr id="4109" name="Rectangle 13">
            <a:extLst>
              <a:ext uri="{FF2B5EF4-FFF2-40B4-BE49-F238E27FC236}">
                <a16:creationId xmlns:a16="http://schemas.microsoft.com/office/drawing/2014/main" id="{10B573CD-7D2D-E648-923B-634DBBCF6E27}"/>
              </a:ext>
            </a:extLst>
          </p:cNvPr>
          <p:cNvSpPr>
            <a:spLocks noGrp="1" noRot="1" noChangeArrowheads="1"/>
          </p:cNvSpPr>
          <p:nvPr>
            <p:ph type="title"/>
          </p:nvPr>
        </p:nvSpPr>
        <p:spPr bwMode="auto">
          <a:xfrm>
            <a:off x="457200" y="274639"/>
            <a:ext cx="8229600" cy="1143000"/>
          </a:xfrm>
          <a:prstGeom prst="rect">
            <a:avLst/>
          </a:prstGeom>
          <a:noFill/>
          <a:ln w="9525">
            <a:noFill/>
            <a:miter lim="800000"/>
            <a:headEnd/>
            <a:tailEnd/>
          </a:ln>
          <a:effectLst/>
        </p:spPr>
        <p:txBody>
          <a:bodyPr vert="horz" wrap="square" lIns="91302" tIns="45650" rIns="91302" bIns="45650" numCol="1" anchor="ctr" anchorCtr="0" compatLnSpc="1">
            <a:prstTxWarp prst="textNoShape">
              <a:avLst/>
            </a:prstTxWarp>
          </a:bodyPr>
          <a:lstStyle/>
          <a:p>
            <a:pPr lvl="0"/>
            <a:r>
              <a:rPr lang="en-US"/>
              <a:t>Click to edit Master title style</a:t>
            </a:r>
          </a:p>
        </p:txBody>
      </p:sp>
      <p:sp>
        <p:nvSpPr>
          <p:cNvPr id="4110" name="Rectangle 14">
            <a:extLst>
              <a:ext uri="{FF2B5EF4-FFF2-40B4-BE49-F238E27FC236}">
                <a16:creationId xmlns:a16="http://schemas.microsoft.com/office/drawing/2014/main" id="{A436B9F8-A763-7D46-95DF-217F4EF67108}"/>
              </a:ext>
            </a:extLst>
          </p:cNvPr>
          <p:cNvSpPr>
            <a:spLocks noGrp="1" noChangeArrowheads="1"/>
          </p:cNvSpPr>
          <p:nvPr>
            <p:ph type="ftr" sz="quarter" idx="3"/>
          </p:nvPr>
        </p:nvSpPr>
        <p:spPr bwMode="auto">
          <a:xfrm>
            <a:off x="3124200" y="6248401"/>
            <a:ext cx="2895600" cy="476251"/>
          </a:xfrm>
          <a:prstGeom prst="rect">
            <a:avLst/>
          </a:prstGeom>
          <a:noFill/>
          <a:ln w="9525">
            <a:noFill/>
            <a:miter lim="800000"/>
            <a:headEnd/>
            <a:tailEnd/>
          </a:ln>
          <a:effectLst/>
        </p:spPr>
        <p:txBody>
          <a:bodyPr vert="horz" wrap="square" lIns="91302" tIns="45650" rIns="91302" bIns="45650" numCol="1" anchor="b" anchorCtr="0" compatLnSpc="1">
            <a:prstTxWarp prst="textNoShape">
              <a:avLst/>
            </a:prstTxWarp>
          </a:bodyPr>
          <a:lstStyle>
            <a:lvl1pPr algn="ctr" fontAlgn="auto">
              <a:spcBef>
                <a:spcPts val="0"/>
              </a:spcBef>
              <a:spcAft>
                <a:spcPts val="0"/>
              </a:spcAft>
              <a:buClrTx/>
              <a:buFontTx/>
              <a:buNone/>
              <a:defRPr sz="1200">
                <a:solidFill>
                  <a:srgbClr val="FFFFFF"/>
                </a:solidFill>
                <a:effectLst/>
                <a:latin typeface="Arial" pitchFamily="34" charset="0"/>
                <a:cs typeface="+mn-cs"/>
              </a:defRPr>
            </a:lvl1pPr>
          </a:lstStyle>
          <a:p>
            <a:pPr>
              <a:defRPr/>
            </a:pPr>
            <a:endParaRPr lang="en-US"/>
          </a:p>
        </p:txBody>
      </p:sp>
      <p:sp>
        <p:nvSpPr>
          <p:cNvPr id="4111" name="Rectangle 15">
            <a:extLst>
              <a:ext uri="{FF2B5EF4-FFF2-40B4-BE49-F238E27FC236}">
                <a16:creationId xmlns:a16="http://schemas.microsoft.com/office/drawing/2014/main" id="{6E00EC49-AC5A-CD4E-BB79-577CA96D0F67}"/>
              </a:ext>
            </a:extLst>
          </p:cNvPr>
          <p:cNvSpPr>
            <a:spLocks noGrp="1" noChangeArrowheads="1"/>
          </p:cNvSpPr>
          <p:nvPr>
            <p:ph type="body" idx="1"/>
          </p:nvPr>
        </p:nvSpPr>
        <p:spPr bwMode="auto">
          <a:xfrm>
            <a:off x="457200" y="1600201"/>
            <a:ext cx="8229600" cy="4525963"/>
          </a:xfrm>
          <a:prstGeom prst="rect">
            <a:avLst/>
          </a:prstGeom>
          <a:noFill/>
          <a:ln w="9525">
            <a:noFill/>
            <a:miter lim="800000"/>
            <a:headEnd/>
            <a:tailEnd/>
          </a:ln>
          <a:effectLst/>
        </p:spPr>
        <p:txBody>
          <a:bodyPr vert="horz" wrap="square" lIns="91302" tIns="45650" rIns="91302" bIns="456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1" tx1="lt1" bg2="dk2" tx2="lt2" accent1="accent1" accent2="accent2" accent3="accent3" accent4="accent4" accent5="accent5" accent6="accent6" hlink="hlink" folHlink="folHlink"/>
  <p:sldLayoutIdLst>
    <p:sldLayoutId id="2147500505" r:id="rId1"/>
    <p:sldLayoutId id="2147500506" r:id="rId2"/>
    <p:sldLayoutId id="2147500507" r:id="rId3"/>
    <p:sldLayoutId id="2147500508" r:id="rId4"/>
    <p:sldLayoutId id="2147500509" r:id="rId5"/>
    <p:sldLayoutId id="2147500510" r:id="rId6"/>
    <p:sldLayoutId id="2147500511" r:id="rId7"/>
    <p:sldLayoutId id="2147500512" r:id="rId8"/>
    <p:sldLayoutId id="2147500513" r:id="rId9"/>
    <p:sldLayoutId id="2147500514" r:id="rId10"/>
    <p:sldLayoutId id="2147500515" r:id="rId11"/>
    <p:sldLayoutId id="2147500516" r:id="rId12"/>
    <p:sldLayoutId id="2147500517" r:id="rId13"/>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5pPr>
      <a:lvl6pPr marL="456502"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6pPr>
      <a:lvl7pPr marL="913005"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7pPr>
      <a:lvl8pPr marL="1369506"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8pPr>
      <a:lvl9pPr marL="1826013"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9pPr>
    </p:titleStyle>
    <p:bodyStyle>
      <a:lvl1pPr marL="341305" indent="-341305"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1344" indent="-284156" algn="l" rtl="0" eaLnBrk="0" fontAlgn="base" hangingPunct="0">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cs typeface="+mn-cs"/>
        </a:defRPr>
      </a:lvl2pPr>
      <a:lvl3pPr marL="1139797" indent="-227008" algn="l" rtl="0" eaLnBrk="0" fontAlgn="base" hangingPunct="0">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cs typeface="+mn-cs"/>
        </a:defRPr>
      </a:lvl3pPr>
      <a:lvl4pPr marL="1596985" indent="-227008"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4pPr>
      <a:lvl5pPr marL="2054174" indent="-227008"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5pPr>
      <a:lvl6pPr marL="2510768" indent="-22825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6pPr>
      <a:lvl7pPr marL="2967270" indent="-22825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7pPr>
      <a:lvl8pPr marL="3423773" indent="-22825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8pPr>
      <a:lvl9pPr marL="3880275" indent="-22825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9pPr>
    </p:bodyStyle>
    <p:otherStyle>
      <a:defPPr>
        <a:defRPr lang="en-US"/>
      </a:defPPr>
      <a:lvl1pPr marL="0" algn="l" defTabSz="913005" rtl="0" eaLnBrk="1" latinLnBrk="0" hangingPunct="1">
        <a:defRPr sz="1800" kern="1200">
          <a:solidFill>
            <a:schemeClr val="tx1"/>
          </a:solidFill>
          <a:latin typeface="+mn-lt"/>
          <a:ea typeface="+mn-ea"/>
          <a:cs typeface="+mn-cs"/>
        </a:defRPr>
      </a:lvl1pPr>
      <a:lvl2pPr marL="456502" algn="l" defTabSz="913005" rtl="0" eaLnBrk="1" latinLnBrk="0" hangingPunct="1">
        <a:defRPr sz="1800" kern="1200">
          <a:solidFill>
            <a:schemeClr val="tx1"/>
          </a:solidFill>
          <a:latin typeface="+mn-lt"/>
          <a:ea typeface="+mn-ea"/>
          <a:cs typeface="+mn-cs"/>
        </a:defRPr>
      </a:lvl2pPr>
      <a:lvl3pPr marL="913005" algn="l" defTabSz="913005" rtl="0" eaLnBrk="1" latinLnBrk="0" hangingPunct="1">
        <a:defRPr sz="1800" kern="1200">
          <a:solidFill>
            <a:schemeClr val="tx1"/>
          </a:solidFill>
          <a:latin typeface="+mn-lt"/>
          <a:ea typeface="+mn-ea"/>
          <a:cs typeface="+mn-cs"/>
        </a:defRPr>
      </a:lvl3pPr>
      <a:lvl4pPr marL="1369506" algn="l" defTabSz="913005" rtl="0" eaLnBrk="1" latinLnBrk="0" hangingPunct="1">
        <a:defRPr sz="1800" kern="1200">
          <a:solidFill>
            <a:schemeClr val="tx1"/>
          </a:solidFill>
          <a:latin typeface="+mn-lt"/>
          <a:ea typeface="+mn-ea"/>
          <a:cs typeface="+mn-cs"/>
        </a:defRPr>
      </a:lvl4pPr>
      <a:lvl5pPr marL="1826013" algn="l" defTabSz="913005" rtl="0" eaLnBrk="1" latinLnBrk="0" hangingPunct="1">
        <a:defRPr sz="1800" kern="1200">
          <a:solidFill>
            <a:schemeClr val="tx1"/>
          </a:solidFill>
          <a:latin typeface="+mn-lt"/>
          <a:ea typeface="+mn-ea"/>
          <a:cs typeface="+mn-cs"/>
        </a:defRPr>
      </a:lvl5pPr>
      <a:lvl6pPr marL="2282515" algn="l" defTabSz="913005" rtl="0" eaLnBrk="1" latinLnBrk="0" hangingPunct="1">
        <a:defRPr sz="1800" kern="1200">
          <a:solidFill>
            <a:schemeClr val="tx1"/>
          </a:solidFill>
          <a:latin typeface="+mn-lt"/>
          <a:ea typeface="+mn-ea"/>
          <a:cs typeface="+mn-cs"/>
        </a:defRPr>
      </a:lvl6pPr>
      <a:lvl7pPr marL="2739014" algn="l" defTabSz="913005" rtl="0" eaLnBrk="1" latinLnBrk="0" hangingPunct="1">
        <a:defRPr sz="1800" kern="1200">
          <a:solidFill>
            <a:schemeClr val="tx1"/>
          </a:solidFill>
          <a:latin typeface="+mn-lt"/>
          <a:ea typeface="+mn-ea"/>
          <a:cs typeface="+mn-cs"/>
        </a:defRPr>
      </a:lvl7pPr>
      <a:lvl8pPr marL="3195521" algn="l" defTabSz="913005" rtl="0" eaLnBrk="1" latinLnBrk="0" hangingPunct="1">
        <a:defRPr sz="1800" kern="1200">
          <a:solidFill>
            <a:schemeClr val="tx1"/>
          </a:solidFill>
          <a:latin typeface="+mn-lt"/>
          <a:ea typeface="+mn-ea"/>
          <a:cs typeface="+mn-cs"/>
        </a:defRPr>
      </a:lvl8pPr>
      <a:lvl9pPr marL="3652026" algn="l" defTabSz="91300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7CDAEE4-7CFE-C04D-AF9F-7851E2561EE1}"/>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13315" name="Rectangle 3">
            <a:extLst>
              <a:ext uri="{FF2B5EF4-FFF2-40B4-BE49-F238E27FC236}">
                <a16:creationId xmlns:a16="http://schemas.microsoft.com/office/drawing/2014/main" id="{7D8AE715-8ED0-684F-A3E9-C79E9C920A26}"/>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880E8635-90A5-CA48-A4C3-7F029AC0F8C3}"/>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00EE6E0C-E6DF-534D-9B38-7DC1C587F0C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3E5E45FB-9FA9-D04C-AA76-B9F2BFEA54F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B1EDD8B3-4680-3341-BD6B-A21CB91BF8F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518" r:id="rId1"/>
    <p:sldLayoutId id="2147500519" r:id="rId2"/>
    <p:sldLayoutId id="2147500520" r:id="rId3"/>
    <p:sldLayoutId id="2147500521" r:id="rId4"/>
    <p:sldLayoutId id="2147500522" r:id="rId5"/>
    <p:sldLayoutId id="2147500523" r:id="rId6"/>
    <p:sldLayoutId id="2147500524" r:id="rId7"/>
    <p:sldLayoutId id="2147500525" r:id="rId8"/>
    <p:sldLayoutId id="2147500526" r:id="rId9"/>
    <p:sldLayoutId id="2147500527" r:id="rId10"/>
    <p:sldLayoutId id="2147500528" r:id="rId11"/>
    <p:sldLayoutId id="2147500529" r:id="rId12"/>
    <p:sldLayoutId id="2147500530"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954" algn="ctr" rtl="0" fontAlgn="base">
        <a:spcBef>
          <a:spcPct val="0"/>
        </a:spcBef>
        <a:spcAft>
          <a:spcPct val="0"/>
        </a:spcAft>
        <a:defRPr sz="4400">
          <a:solidFill>
            <a:schemeClr val="tx2"/>
          </a:solidFill>
          <a:latin typeface="Times New Roman" pitchFamily="18" charset="0"/>
        </a:defRPr>
      </a:lvl6pPr>
      <a:lvl7pPr marL="911909" algn="ctr" rtl="0" fontAlgn="base">
        <a:spcBef>
          <a:spcPct val="0"/>
        </a:spcBef>
        <a:spcAft>
          <a:spcPct val="0"/>
        </a:spcAft>
        <a:defRPr sz="4400">
          <a:solidFill>
            <a:schemeClr val="tx2"/>
          </a:solidFill>
          <a:latin typeface="Times New Roman" pitchFamily="18" charset="0"/>
        </a:defRPr>
      </a:lvl7pPr>
      <a:lvl8pPr marL="1367860" algn="ctr" rtl="0" fontAlgn="base">
        <a:spcBef>
          <a:spcPct val="0"/>
        </a:spcBef>
        <a:spcAft>
          <a:spcPct val="0"/>
        </a:spcAft>
        <a:defRPr sz="4400">
          <a:solidFill>
            <a:schemeClr val="tx2"/>
          </a:solidFill>
          <a:latin typeface="Times New Roman" pitchFamily="18" charset="0"/>
        </a:defRPr>
      </a:lvl8pPr>
      <a:lvl9pPr marL="1823821"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139E4DE-F958-9C47-88B5-242E6BB36102}"/>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14339" name="Rectangle 3">
            <a:extLst>
              <a:ext uri="{FF2B5EF4-FFF2-40B4-BE49-F238E27FC236}">
                <a16:creationId xmlns:a16="http://schemas.microsoft.com/office/drawing/2014/main" id="{20F6F581-3FCE-BD4C-8322-31463D214BAD}"/>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sym typeface="Wingdings" pitchFamily="2" charset="2"/>
              </a:rPr>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4359B5D-D7B0-7C4C-B0E3-4CA1EA02EB7F}"/>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200">
                <a:solidFill>
                  <a:srgbClr val="000000"/>
                </a:solidFill>
                <a:latin typeface="+mn-lt"/>
              </a:defRPr>
            </a:lvl1pPr>
          </a:lstStyle>
          <a:p>
            <a:pPr>
              <a:defRPr/>
            </a:pPr>
            <a:endParaRPr lang="en-US"/>
          </a:p>
        </p:txBody>
      </p:sp>
      <p:sp>
        <p:nvSpPr>
          <p:cNvPr id="1029" name="Rectangle 5">
            <a:extLst>
              <a:ext uri="{FF2B5EF4-FFF2-40B4-BE49-F238E27FC236}">
                <a16:creationId xmlns:a16="http://schemas.microsoft.com/office/drawing/2014/main" id="{7E00B4BA-D367-A54C-992E-626DB9DC378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200">
                <a:solidFill>
                  <a:srgbClr val="000000"/>
                </a:solidFill>
                <a:latin typeface="+mn-lt"/>
              </a:defRPr>
            </a:lvl1pPr>
          </a:lstStyle>
          <a:p>
            <a:pPr>
              <a:defRPr/>
            </a:pPr>
            <a:endParaRPr lang="en-US"/>
          </a:p>
        </p:txBody>
      </p:sp>
      <p:sp>
        <p:nvSpPr>
          <p:cNvPr id="1030" name="Rectangle 6">
            <a:extLst>
              <a:ext uri="{FF2B5EF4-FFF2-40B4-BE49-F238E27FC236}">
                <a16:creationId xmlns:a16="http://schemas.microsoft.com/office/drawing/2014/main" id="{D5796765-E399-FF40-BB17-7FB65A1BE249}"/>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200">
                <a:solidFill>
                  <a:srgbClr val="000000"/>
                </a:solidFill>
                <a:latin typeface="VNI-Arial Rounded" pitchFamily="2" charset="0"/>
              </a:defRPr>
            </a:lvl1pPr>
          </a:lstStyle>
          <a:p>
            <a:fld id="{32D80463-48B5-0E47-983F-CEF1631049D4}" type="slidenum">
              <a:rPr lang="en-US" altLang="en-US"/>
              <a:pPr/>
              <a:t>‹#›</a:t>
            </a:fld>
            <a:endParaRPr lang="en-US" altLang="en-US"/>
          </a:p>
        </p:txBody>
      </p:sp>
      <p:pic>
        <p:nvPicPr>
          <p:cNvPr id="14343" name="Picture 7" descr="Zestril copy">
            <a:extLst>
              <a:ext uri="{FF2B5EF4-FFF2-40B4-BE49-F238E27FC236}">
                <a16:creationId xmlns:a16="http://schemas.microsoft.com/office/drawing/2014/main" id="{02F047F8-6FB5-DB46-A212-F53E60EA593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b="24507"/>
          <a:stretch>
            <a:fillRect/>
          </a:stretch>
        </p:blipFill>
        <p:spPr bwMode="auto">
          <a:xfrm>
            <a:off x="6669088" y="6172200"/>
            <a:ext cx="1789112"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500531" r:id="rId1"/>
    <p:sldLayoutId id="2147500532" r:id="rId2"/>
    <p:sldLayoutId id="2147500533" r:id="rId3"/>
    <p:sldLayoutId id="2147500534" r:id="rId4"/>
    <p:sldLayoutId id="2147500535" r:id="rId5"/>
    <p:sldLayoutId id="2147500536" r:id="rId6"/>
    <p:sldLayoutId id="2147500537" r:id="rId7"/>
    <p:sldLayoutId id="2147500538" r:id="rId8"/>
    <p:sldLayoutId id="2147500539" r:id="rId9"/>
    <p:sldLayoutId id="2147500540" r:id="rId10"/>
    <p:sldLayoutId id="2147500541" r:id="rId11"/>
    <p:sldLayoutId id="2147500542" r:id="rId12"/>
    <p:sldLayoutId id="2147500543" r:id="rId13"/>
  </p:sldLayoutIdLst>
  <p:txStyles>
    <p:titleStyle>
      <a:lvl1pPr algn="ctr" rtl="0" eaLnBrk="0" fontAlgn="base" hangingPunct="0">
        <a:spcBef>
          <a:spcPct val="0"/>
        </a:spcBef>
        <a:spcAft>
          <a:spcPct val="0"/>
        </a:spcAft>
        <a:defRPr sz="4000">
          <a:solidFill>
            <a:srgbClr val="FFCC00"/>
          </a:solidFill>
          <a:latin typeface="+mj-lt"/>
          <a:ea typeface="+mj-ea"/>
          <a:cs typeface="+mj-cs"/>
        </a:defRPr>
      </a:lvl1pPr>
      <a:lvl2pPr algn="ctr" rtl="0" eaLnBrk="0" fontAlgn="base" hangingPunct="0">
        <a:spcBef>
          <a:spcPct val="0"/>
        </a:spcBef>
        <a:spcAft>
          <a:spcPct val="0"/>
        </a:spcAft>
        <a:defRPr sz="4000">
          <a:solidFill>
            <a:srgbClr val="FFCC00"/>
          </a:solidFill>
          <a:latin typeface="VNI-Arial Rounded" pitchFamily="34" charset="0"/>
        </a:defRPr>
      </a:lvl2pPr>
      <a:lvl3pPr algn="ctr" rtl="0" eaLnBrk="0" fontAlgn="base" hangingPunct="0">
        <a:spcBef>
          <a:spcPct val="0"/>
        </a:spcBef>
        <a:spcAft>
          <a:spcPct val="0"/>
        </a:spcAft>
        <a:defRPr sz="4000">
          <a:solidFill>
            <a:srgbClr val="FFCC00"/>
          </a:solidFill>
          <a:latin typeface="VNI-Arial Rounded" pitchFamily="34" charset="0"/>
        </a:defRPr>
      </a:lvl3pPr>
      <a:lvl4pPr algn="ctr" rtl="0" eaLnBrk="0" fontAlgn="base" hangingPunct="0">
        <a:spcBef>
          <a:spcPct val="0"/>
        </a:spcBef>
        <a:spcAft>
          <a:spcPct val="0"/>
        </a:spcAft>
        <a:defRPr sz="4000">
          <a:solidFill>
            <a:srgbClr val="FFCC00"/>
          </a:solidFill>
          <a:latin typeface="VNI-Arial Rounded" pitchFamily="34" charset="0"/>
        </a:defRPr>
      </a:lvl4pPr>
      <a:lvl5pPr algn="ctr" rtl="0" eaLnBrk="0" fontAlgn="base" hangingPunct="0">
        <a:spcBef>
          <a:spcPct val="0"/>
        </a:spcBef>
        <a:spcAft>
          <a:spcPct val="0"/>
        </a:spcAft>
        <a:defRPr sz="4000">
          <a:solidFill>
            <a:srgbClr val="FFCC00"/>
          </a:solidFill>
          <a:latin typeface="VNI-Arial Rounded" pitchFamily="34" charset="0"/>
        </a:defRPr>
      </a:lvl5pPr>
      <a:lvl6pPr marL="455954" algn="ctr" rtl="0" fontAlgn="base">
        <a:spcBef>
          <a:spcPct val="0"/>
        </a:spcBef>
        <a:spcAft>
          <a:spcPct val="0"/>
        </a:spcAft>
        <a:defRPr sz="4000">
          <a:solidFill>
            <a:srgbClr val="FFCC00"/>
          </a:solidFill>
          <a:latin typeface="VNI-Arial Rounded" pitchFamily="34" charset="0"/>
        </a:defRPr>
      </a:lvl6pPr>
      <a:lvl7pPr marL="911909" algn="ctr" rtl="0" fontAlgn="base">
        <a:spcBef>
          <a:spcPct val="0"/>
        </a:spcBef>
        <a:spcAft>
          <a:spcPct val="0"/>
        </a:spcAft>
        <a:defRPr sz="4000">
          <a:solidFill>
            <a:srgbClr val="FFCC00"/>
          </a:solidFill>
          <a:latin typeface="VNI-Arial Rounded" pitchFamily="34" charset="0"/>
        </a:defRPr>
      </a:lvl7pPr>
      <a:lvl8pPr marL="1367860" algn="ctr" rtl="0" fontAlgn="base">
        <a:spcBef>
          <a:spcPct val="0"/>
        </a:spcBef>
        <a:spcAft>
          <a:spcPct val="0"/>
        </a:spcAft>
        <a:defRPr sz="4000">
          <a:solidFill>
            <a:srgbClr val="FFCC00"/>
          </a:solidFill>
          <a:latin typeface="VNI-Arial Rounded" pitchFamily="34" charset="0"/>
        </a:defRPr>
      </a:lvl8pPr>
      <a:lvl9pPr marL="1823821" algn="ctr" rtl="0" fontAlgn="base">
        <a:spcBef>
          <a:spcPct val="0"/>
        </a:spcBef>
        <a:spcAft>
          <a:spcPct val="0"/>
        </a:spcAft>
        <a:defRPr sz="4000">
          <a:solidFill>
            <a:srgbClr val="FFCC00"/>
          </a:solidFill>
          <a:latin typeface="VNI-Arial Rounded" pitchFamily="34" charset="0"/>
        </a:defRPr>
      </a:lvl9pPr>
    </p:titleStyle>
    <p:bodyStyle>
      <a:lvl1pPr marL="338130" indent="-338130" algn="l" rtl="0" eaLnBrk="0" fontAlgn="base" hangingPunct="0">
        <a:spcBef>
          <a:spcPct val="20000"/>
        </a:spcBef>
        <a:spcAft>
          <a:spcPct val="0"/>
        </a:spcAft>
        <a:buClr>
          <a:schemeClr val="accent1"/>
        </a:buClr>
        <a:buFont typeface="Symbol" pitchFamily="2" charset="2"/>
        <a:buChar char="©"/>
        <a:defRPr sz="2800">
          <a:solidFill>
            <a:schemeClr val="bg1"/>
          </a:solidFill>
          <a:latin typeface="+mn-lt"/>
          <a:ea typeface="+mn-ea"/>
          <a:cs typeface="+mn-cs"/>
        </a:defRPr>
      </a:lvl1pPr>
      <a:lvl2pPr marL="738170" indent="-280981" algn="l" rtl="0" eaLnBrk="0" fontAlgn="base" hangingPunct="0">
        <a:spcBef>
          <a:spcPct val="20000"/>
        </a:spcBef>
        <a:spcAft>
          <a:spcPct val="0"/>
        </a:spcAft>
        <a:buClr>
          <a:schemeClr val="accent1"/>
        </a:buClr>
        <a:buFont typeface="Wingdings" pitchFamily="2" charset="2"/>
        <a:buChar char="è"/>
        <a:defRPr sz="2400">
          <a:solidFill>
            <a:schemeClr val="bg1"/>
          </a:solidFill>
          <a:latin typeface="+mn-lt"/>
          <a:sym typeface="Wingdings" pitchFamily="2" charset="2"/>
        </a:defRPr>
      </a:lvl2pPr>
      <a:lvl3pPr marL="1136622" indent="-223833" algn="l" rtl="0" eaLnBrk="0" fontAlgn="base" hangingPunct="0">
        <a:spcBef>
          <a:spcPct val="20000"/>
        </a:spcBef>
        <a:spcAft>
          <a:spcPct val="0"/>
        </a:spcAft>
        <a:buClr>
          <a:schemeClr val="accent1"/>
        </a:buClr>
        <a:buFont typeface="Wingdings" pitchFamily="2" charset="2"/>
        <a:buChar char="ü"/>
        <a:defRPr sz="2000">
          <a:solidFill>
            <a:schemeClr val="bg1"/>
          </a:solidFill>
          <a:latin typeface="+mn-lt"/>
        </a:defRPr>
      </a:lvl3pPr>
      <a:lvl4pPr marL="1592223" indent="-223833" algn="l" rtl="0" eaLnBrk="0" fontAlgn="base" hangingPunct="0">
        <a:spcBef>
          <a:spcPct val="20000"/>
        </a:spcBef>
        <a:spcAft>
          <a:spcPct val="0"/>
        </a:spcAft>
        <a:buClr>
          <a:schemeClr val="accent1"/>
        </a:buClr>
        <a:buChar char="–"/>
        <a:defRPr sz="2000">
          <a:solidFill>
            <a:schemeClr val="bg1"/>
          </a:solidFill>
          <a:latin typeface="+mn-lt"/>
        </a:defRPr>
      </a:lvl4pPr>
      <a:lvl5pPr marL="2049411" indent="-223833" algn="l" rtl="0" eaLnBrk="0" fontAlgn="base" hangingPunct="0">
        <a:spcBef>
          <a:spcPct val="20000"/>
        </a:spcBef>
        <a:spcAft>
          <a:spcPct val="0"/>
        </a:spcAft>
        <a:buClr>
          <a:schemeClr val="accent1"/>
        </a:buClr>
        <a:buChar char="•"/>
        <a:defRPr sz="2000">
          <a:solidFill>
            <a:schemeClr val="bg1"/>
          </a:solidFill>
          <a:latin typeface="+mn-lt"/>
        </a:defRPr>
      </a:lvl5pPr>
      <a:lvl6pPr marL="2507756" indent="-227977" algn="l" rtl="0" fontAlgn="base">
        <a:spcBef>
          <a:spcPct val="20000"/>
        </a:spcBef>
        <a:spcAft>
          <a:spcPct val="0"/>
        </a:spcAft>
        <a:buClr>
          <a:schemeClr val="accent1"/>
        </a:buClr>
        <a:buChar char="•"/>
        <a:defRPr>
          <a:solidFill>
            <a:schemeClr val="bg1"/>
          </a:solidFill>
          <a:latin typeface="+mn-lt"/>
        </a:defRPr>
      </a:lvl6pPr>
      <a:lvl7pPr marL="2963711" indent="-227977" algn="l" rtl="0" fontAlgn="base">
        <a:spcBef>
          <a:spcPct val="20000"/>
        </a:spcBef>
        <a:spcAft>
          <a:spcPct val="0"/>
        </a:spcAft>
        <a:buClr>
          <a:schemeClr val="accent1"/>
        </a:buClr>
        <a:buChar char="•"/>
        <a:defRPr>
          <a:solidFill>
            <a:schemeClr val="bg1"/>
          </a:solidFill>
          <a:latin typeface="+mn-lt"/>
        </a:defRPr>
      </a:lvl7pPr>
      <a:lvl8pPr marL="3419665" indent="-227977" algn="l" rtl="0" fontAlgn="base">
        <a:spcBef>
          <a:spcPct val="20000"/>
        </a:spcBef>
        <a:spcAft>
          <a:spcPct val="0"/>
        </a:spcAft>
        <a:buClr>
          <a:schemeClr val="accent1"/>
        </a:buClr>
        <a:buChar char="•"/>
        <a:defRPr>
          <a:solidFill>
            <a:schemeClr val="bg1"/>
          </a:solidFill>
          <a:latin typeface="+mn-lt"/>
        </a:defRPr>
      </a:lvl8pPr>
      <a:lvl9pPr marL="3875618" indent="-227977" algn="l" rtl="0" fontAlgn="base">
        <a:spcBef>
          <a:spcPct val="20000"/>
        </a:spcBef>
        <a:spcAft>
          <a:spcPct val="0"/>
        </a:spcAft>
        <a:buClr>
          <a:schemeClr val="accent1"/>
        </a:buClr>
        <a:buChar char="•"/>
        <a:defRPr>
          <a:solidFill>
            <a:schemeClr val="bg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0.xml"/></Relationships>
</file>

<file path=ppt/slides/_rels/slide10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75.xml"/></Relationships>
</file>

<file path=ppt/slides/_rels/slide1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7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5.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4.xml"/></Relationships>
</file>

<file path=ppt/slides/_rels/slide10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9.xml"/></Relationships>
</file>

<file path=ppt/slides/_rels/slide10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4.xml"/></Relationships>
</file>

<file path=ppt/slides/_rels/slide11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11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77.xml"/></Relationships>
</file>

<file path=ppt/slides/_rels/slide11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7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9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96.xml"/></Relationships>
</file>

<file path=ppt/slides/_rels/slide12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96.xml"/></Relationships>
</file>

<file path=ppt/slides/_rels/slide12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96.xml"/></Relationships>
</file>

<file path=ppt/slides/_rels/slide12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96.xml"/></Relationships>
</file>

<file path=ppt/slides/_rels/slide12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96.xml"/></Relationships>
</file>

<file path=ppt/slides/_rels/slide12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96.xml"/></Relationships>
</file>

<file path=ppt/slides/_rels/slide12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96.xml"/></Relationships>
</file>

<file path=ppt/slides/_rels/slide12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2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9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97.xml"/></Relationships>
</file>

<file path=ppt/slides/_rels/slide13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97.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21.xml"/></Relationships>
</file>

<file path=ppt/slides/_rels/slide13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6.xml"/><Relationship Id="rId1" Type="http://schemas.openxmlformats.org/officeDocument/2006/relationships/slideLayout" Target="../slideLayouts/slideLayout197.xml"/><Relationship Id="rId5" Type="http://schemas.openxmlformats.org/officeDocument/2006/relationships/image" Target="../media/image88.jpeg"/><Relationship Id="rId4" Type="http://schemas.openxmlformats.org/officeDocument/2006/relationships/hyperlink" Target="http://yourtotalhealth.ivillage.com/intraaortic-balloon-pump.html"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3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3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3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37.xml"/></Relationships>
</file>

<file path=ppt/slides/_rels/slide1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53.xml"/></Relationships>
</file>

<file path=ppt/slides/_rels/slide13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3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www.researchgate.net/scientific-contributions/39695163_J_Gustav_Smith" TargetMode="External"/><Relationship Id="rId2" Type="http://schemas.openxmlformats.org/officeDocument/2006/relationships/hyperlink" Target="https://www.researchgate.net/profile/Marina_Demidova" TargetMode="External"/><Relationship Id="rId1" Type="http://schemas.openxmlformats.org/officeDocument/2006/relationships/slideLayout" Target="../slideLayouts/slideLayout437.xml"/><Relationship Id="rId6" Type="http://schemas.openxmlformats.org/officeDocument/2006/relationships/image" Target="../media/image93.png"/><Relationship Id="rId5" Type="http://schemas.openxmlformats.org/officeDocument/2006/relationships/hyperlink" Target="https://www.researchgate.net/profile/Pyotr_Platonov" TargetMode="External"/><Relationship Id="rId4" Type="http://schemas.openxmlformats.org/officeDocument/2006/relationships/hyperlink" Target="https://www.researchgate.net/scientific-contributions/2031238813_Carl-Johan_Hoeijer"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37.xml"/></Relationships>
</file>

<file path=ppt/slides/_rels/slide14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37.xml"/></Relationships>
</file>

<file path=ppt/slides/_rels/slide1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4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34.xml"/></Relationships>
</file>

<file path=ppt/slides/_rels/slide14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7.xml"/><Relationship Id="rId1" Type="http://schemas.openxmlformats.org/officeDocument/2006/relationships/slideLayout" Target="../slideLayouts/slideLayout134.xml"/></Relationships>
</file>

<file path=ppt/slides/_rels/slide14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39.xml"/></Relationships>
</file>

<file path=ppt/slides/_rels/slide1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66.xml"/></Relationships>
</file>

<file path=ppt/slides/_rels/slide1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305.xml"/><Relationship Id="rId1" Type="http://schemas.openxmlformats.org/officeDocument/2006/relationships/tags" Target="../tags/tag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9.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4.xml"/><Relationship Id="rId1" Type="http://schemas.openxmlformats.org/officeDocument/2006/relationships/tags" Target="../tags/tag3.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4.xml"/></Relationships>
</file>

<file path=ppt/slides/_rels/slide1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1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21.xml"/></Relationships>
</file>

<file path=ppt/slides/_rels/slide15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21.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35.xml"/></Relationships>
</file>

<file path=ppt/slides/_rels/slide1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33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1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41.xml"/></Relationships>
</file>

<file path=ppt/slides/_rels/slide1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41.xml"/></Relationships>
</file>

<file path=ppt/slides/_rels/slide16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3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3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1.xml"/><Relationship Id="rId1" Type="http://schemas.openxmlformats.org/officeDocument/2006/relationships/vmlDrawing" Target="../drawings/vmlDrawing3.v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9.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5.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4.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10.xml"/><Relationship Id="rId5" Type="http://schemas.openxmlformats.org/officeDocument/2006/relationships/image" Target="../media/image46.emf"/><Relationship Id="rId4" Type="http://schemas.openxmlformats.org/officeDocument/2006/relationships/image" Target="../media/image45.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1.xml"/><Relationship Id="rId1" Type="http://schemas.openxmlformats.org/officeDocument/2006/relationships/vmlDrawing" Target="../drawings/vmlDrawing4.vml"/><Relationship Id="rId5" Type="http://schemas.openxmlformats.org/officeDocument/2006/relationships/image" Target="../media/image48.emf"/><Relationship Id="rId4" Type="http://schemas.openxmlformats.org/officeDocument/2006/relationships/oleObject" Target="../embeddings/oleObject4.bin"/></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4.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5.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5.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7.mov"/><Relationship Id="rId1" Type="http://schemas.microsoft.com/office/2007/relationships/media" Target="../media/media7.mov"/><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14.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5.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5.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75.xml"/><Relationship Id="rId1" Type="http://schemas.openxmlformats.org/officeDocument/2006/relationships/vmlDrawing" Target="../drawings/vmlDrawing5.vml"/><Relationship Id="rId5" Type="http://schemas.openxmlformats.org/officeDocument/2006/relationships/image" Target="../media/image63.emf"/><Relationship Id="rId4" Type="http://schemas.openxmlformats.org/officeDocument/2006/relationships/oleObject" Target="../embeddings/oleObject5.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9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9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059D409-67ED-7B4D-A9E6-8F66CF30946F}"/>
              </a:ext>
            </a:extLst>
          </p:cNvPr>
          <p:cNvSpPr>
            <a:spLocks noGrp="1"/>
          </p:cNvSpPr>
          <p:nvPr>
            <p:ph type="subTitle" idx="1"/>
          </p:nvPr>
        </p:nvSpPr>
        <p:spPr>
          <a:xfrm>
            <a:off x="0" y="4038600"/>
            <a:ext cx="9144000" cy="1066800"/>
          </a:xfrm>
        </p:spPr>
        <p:txBody>
          <a:bodyPr/>
          <a:lstStyle/>
          <a:p>
            <a:pPr eaLnBrk="1" hangingPunct="1">
              <a:defRPr/>
            </a:pPr>
            <a:r>
              <a:rPr lang="en-US" dirty="0"/>
              <a:t>GS.TS. </a:t>
            </a:r>
            <a:r>
              <a:rPr lang="en-US" dirty="0" err="1"/>
              <a:t>Trương</a:t>
            </a:r>
            <a:r>
              <a:rPr lang="en-US" dirty="0"/>
              <a:t> </a:t>
            </a:r>
            <a:r>
              <a:rPr lang="en-US" dirty="0" err="1"/>
              <a:t>Quang</a:t>
            </a:r>
            <a:r>
              <a:rPr lang="en-US" dirty="0"/>
              <a:t> </a:t>
            </a:r>
            <a:r>
              <a:rPr lang="en-US" dirty="0" err="1"/>
              <a:t>Bình</a:t>
            </a:r>
            <a:r>
              <a:rPr lang="en-US" dirty="0"/>
              <a:t> MD, PhD, FACC, FSCAI.</a:t>
            </a:r>
          </a:p>
          <a:p>
            <a:pPr eaLnBrk="1" hangingPunct="1">
              <a:defRPr/>
            </a:pPr>
            <a:r>
              <a:rPr lang="en-US" dirty="0"/>
              <a:t>ĐHYD TP. HCM</a:t>
            </a:r>
          </a:p>
        </p:txBody>
      </p:sp>
      <p:sp>
        <p:nvSpPr>
          <p:cNvPr id="3" name="Title 2">
            <a:extLst>
              <a:ext uri="{FF2B5EF4-FFF2-40B4-BE49-F238E27FC236}">
                <a16:creationId xmlns:a16="http://schemas.microsoft.com/office/drawing/2014/main" id="{733B486F-5808-4145-ABBE-B1B8AF4A597C}"/>
              </a:ext>
            </a:extLst>
          </p:cNvPr>
          <p:cNvSpPr>
            <a:spLocks noGrp="1"/>
          </p:cNvSpPr>
          <p:nvPr>
            <p:ph type="ctrTitle" sz="quarter"/>
          </p:nvPr>
        </p:nvSpPr>
        <p:spPr>
          <a:xfrm>
            <a:off x="0" y="1828800"/>
            <a:ext cx="9144000" cy="1828800"/>
          </a:xfrm>
        </p:spPr>
        <p:txBody>
          <a:bodyPr/>
          <a:lstStyle/>
          <a:p>
            <a:pPr eaLnBrk="1" hangingPunct="1">
              <a:defRPr/>
            </a:pPr>
            <a:r>
              <a:rPr lang="en-US" sz="4800" dirty="0">
                <a:solidFill>
                  <a:srgbClr val="FFFF00"/>
                </a:solidFill>
              </a:rPr>
              <a:t>HỘI CHỨNG VÀNH CẤP: CHẨN ĐOÁN VÀ </a:t>
            </a:r>
            <a:r>
              <a:rPr lang="en-US" sz="4800" dirty="0" err="1">
                <a:solidFill>
                  <a:srgbClr val="FFFF00"/>
                </a:solidFill>
              </a:rPr>
              <a:t>ĐiỀU</a:t>
            </a:r>
            <a:r>
              <a:rPr lang="en-US" sz="4800" dirty="0">
                <a:solidFill>
                  <a:srgbClr val="FFFF00"/>
                </a:solidFill>
              </a:rPr>
              <a:t> TRỊ</a:t>
            </a:r>
          </a:p>
        </p:txBody>
      </p:sp>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4370" name="Picture 2">
            <a:extLst>
              <a:ext uri="{FF2B5EF4-FFF2-40B4-BE49-F238E27FC236}">
                <a16:creationId xmlns:a16="http://schemas.microsoft.com/office/drawing/2014/main" id="{2CF6A089-A18B-2246-BAD6-8FE1C50CCCF9}"/>
              </a:ext>
            </a:extLst>
          </p:cNvPr>
          <p:cNvPicPr>
            <a:picLocks noChangeAspect="1" noChangeArrowheads="1"/>
          </p:cNvPicPr>
          <p:nvPr/>
        </p:nvPicPr>
        <p:blipFill>
          <a:blip r:embed="rId2"/>
          <a:srcRect/>
          <a:stretch>
            <a:fillRect/>
          </a:stretch>
        </p:blipFill>
        <p:spPr bwMode="auto">
          <a:xfrm>
            <a:off x="144467" y="152400"/>
            <a:ext cx="8853487" cy="65532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Title 1">
            <a:extLst>
              <a:ext uri="{FF2B5EF4-FFF2-40B4-BE49-F238E27FC236}">
                <a16:creationId xmlns:a16="http://schemas.microsoft.com/office/drawing/2014/main" id="{FA791E0E-6501-F342-A93C-7D38A73D076B}"/>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Anticoagulant Therapy to Support Primary PCI</a:t>
            </a:r>
            <a:endParaRPr lang="en-US" altLang="en-US" sz="3600">
              <a:cs typeface="Geneva" panose="020B0503030404040204" pitchFamily="34" charset="0"/>
            </a:endParaRPr>
          </a:p>
        </p:txBody>
      </p:sp>
      <p:sp>
        <p:nvSpPr>
          <p:cNvPr id="449539" name="TextBox 6">
            <a:extLst>
              <a:ext uri="{FF2B5EF4-FFF2-40B4-BE49-F238E27FC236}">
                <a16:creationId xmlns:a16="http://schemas.microsoft.com/office/drawing/2014/main" id="{C08ADB82-2FED-714C-A47D-10AC456FC03D}"/>
              </a:ext>
            </a:extLst>
          </p:cNvPr>
          <p:cNvSpPr txBox="1">
            <a:spLocks noChangeArrowheads="1"/>
          </p:cNvSpPr>
          <p:nvPr/>
        </p:nvSpPr>
        <p:spPr bwMode="auto">
          <a:xfrm>
            <a:off x="2133600" y="2667003"/>
            <a:ext cx="67818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400" dirty="0">
                <a:solidFill>
                  <a:srgbClr val="000000"/>
                </a:solidFill>
                <a:latin typeface="Arial" panose="020B0604020202020204" pitchFamily="34" charset="0"/>
                <a:ea typeface="MS PGothic" panose="020B0600070205080204" pitchFamily="34" charset="-128"/>
              </a:rPr>
              <a:t>Fondaparinux </a:t>
            </a:r>
            <a:r>
              <a:rPr lang="en-US" altLang="en-US" sz="2400" dirty="0">
                <a:solidFill>
                  <a:srgbClr val="FF0000"/>
                </a:solidFill>
                <a:latin typeface="Arial" panose="020B0604020202020204" pitchFamily="34" charset="0"/>
                <a:ea typeface="MS PGothic" panose="020B0600070205080204" pitchFamily="34" charset="-128"/>
              </a:rPr>
              <a:t>should not be used </a:t>
            </a:r>
            <a:r>
              <a:rPr lang="en-US" altLang="en-US" sz="2400" dirty="0">
                <a:solidFill>
                  <a:srgbClr val="000000"/>
                </a:solidFill>
                <a:latin typeface="Arial" panose="020B0604020202020204" pitchFamily="34" charset="0"/>
                <a:ea typeface="MS PGothic" panose="020B0600070205080204" pitchFamily="34" charset="-128"/>
              </a:rPr>
              <a:t>as the sole anticoagulant to support primary PCI because of the risk of catheter thrombosis. </a:t>
            </a:r>
          </a:p>
        </p:txBody>
      </p:sp>
      <p:grpSp>
        <p:nvGrpSpPr>
          <p:cNvPr id="449540" name="Group 6">
            <a:extLst>
              <a:ext uri="{FF2B5EF4-FFF2-40B4-BE49-F238E27FC236}">
                <a16:creationId xmlns:a16="http://schemas.microsoft.com/office/drawing/2014/main" id="{E6C635B4-4308-204C-A19E-686E74AF6BF4}"/>
              </a:ext>
            </a:extLst>
          </p:cNvPr>
          <p:cNvGrpSpPr>
            <a:grpSpLocks/>
          </p:cNvGrpSpPr>
          <p:nvPr/>
        </p:nvGrpSpPr>
        <p:grpSpPr bwMode="auto">
          <a:xfrm>
            <a:off x="304800" y="2438404"/>
            <a:ext cx="1614488" cy="1363663"/>
            <a:chOff x="3810000" y="4953000"/>
            <a:chExt cx="1216025" cy="942975"/>
          </a:xfrm>
        </p:grpSpPr>
        <p:grpSp>
          <p:nvGrpSpPr>
            <p:cNvPr id="449542" name="Group 95">
              <a:extLst>
                <a:ext uri="{FF2B5EF4-FFF2-40B4-BE49-F238E27FC236}">
                  <a16:creationId xmlns:a16="http://schemas.microsoft.com/office/drawing/2014/main" id="{CE2068E9-71D8-3A4E-BADD-F6568D6532BE}"/>
                </a:ext>
              </a:extLst>
            </p:cNvPr>
            <p:cNvGrpSpPr>
              <a:grpSpLocks/>
            </p:cNvGrpSpPr>
            <p:nvPr/>
          </p:nvGrpSpPr>
          <p:grpSpPr bwMode="auto">
            <a:xfrm>
              <a:off x="3810000" y="4953000"/>
              <a:ext cx="1216025" cy="942975"/>
              <a:chOff x="3986" y="942"/>
              <a:chExt cx="766" cy="594"/>
            </a:xfrm>
          </p:grpSpPr>
          <p:sp>
            <p:nvSpPr>
              <p:cNvPr id="449544" name="Rectangle 278">
                <a:extLst>
                  <a:ext uri="{FF2B5EF4-FFF2-40B4-BE49-F238E27FC236}">
                    <a16:creationId xmlns:a16="http://schemas.microsoft.com/office/drawing/2014/main" id="{D3616054-6F8B-1F43-BDFB-2F751DD65311}"/>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9545" name="Rectangle 278">
                <a:extLst>
                  <a:ext uri="{FF2B5EF4-FFF2-40B4-BE49-F238E27FC236}">
                    <a16:creationId xmlns:a16="http://schemas.microsoft.com/office/drawing/2014/main" id="{E096C51C-7938-4246-9526-A237613E73B5}"/>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9546" name="Rectangle 278">
                <a:extLst>
                  <a:ext uri="{FF2B5EF4-FFF2-40B4-BE49-F238E27FC236}">
                    <a16:creationId xmlns:a16="http://schemas.microsoft.com/office/drawing/2014/main" id="{CF4F25E9-E781-844A-B0E5-ED82D24F23AE}"/>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9547" name="Rectangle 278">
                <a:extLst>
                  <a:ext uri="{FF2B5EF4-FFF2-40B4-BE49-F238E27FC236}">
                    <a16:creationId xmlns:a16="http://schemas.microsoft.com/office/drawing/2014/main" id="{0B3B315B-D580-674D-98E1-E92D567EA81C}"/>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9548" name="Rectangle 291">
                <a:extLst>
                  <a:ext uri="{FF2B5EF4-FFF2-40B4-BE49-F238E27FC236}">
                    <a16:creationId xmlns:a16="http://schemas.microsoft.com/office/drawing/2014/main" id="{23290F04-A928-744C-9A05-6AEBB31E36B7}"/>
                  </a:ext>
                </a:extLst>
              </p:cNvPr>
              <p:cNvSpPr>
                <a:spLocks noChangeArrowheads="1"/>
              </p:cNvSpPr>
              <p:nvPr/>
            </p:nvSpPr>
            <p:spPr bwMode="auto">
              <a:xfrm>
                <a:off x="4066" y="942"/>
                <a:ext cx="3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9549" name="Rectangle 292">
                <a:extLst>
                  <a:ext uri="{FF2B5EF4-FFF2-40B4-BE49-F238E27FC236}">
                    <a16:creationId xmlns:a16="http://schemas.microsoft.com/office/drawing/2014/main" id="{917A2A00-0AFB-9C40-ACE0-81612BC3DF2D}"/>
                  </a:ext>
                </a:extLst>
              </p:cNvPr>
              <p:cNvSpPr>
                <a:spLocks noChangeArrowheads="1"/>
              </p:cNvSpPr>
              <p:nvPr/>
            </p:nvSpPr>
            <p:spPr bwMode="auto">
              <a:xfrm>
                <a:off x="4178" y="943"/>
                <a:ext cx="122"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9550" name="Rectangle 293">
                <a:extLst>
                  <a:ext uri="{FF2B5EF4-FFF2-40B4-BE49-F238E27FC236}">
                    <a16:creationId xmlns:a16="http://schemas.microsoft.com/office/drawing/2014/main" id="{B1756F08-FE94-F846-BDF4-AFD77FC814DB}"/>
                  </a:ext>
                </a:extLst>
              </p:cNvPr>
              <p:cNvSpPr>
                <a:spLocks noChangeArrowheads="1"/>
              </p:cNvSpPr>
              <p:nvPr/>
            </p:nvSpPr>
            <p:spPr bwMode="auto">
              <a:xfrm>
                <a:off x="4370" y="943"/>
                <a:ext cx="12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9551" name="Rectangle 294">
                <a:extLst>
                  <a:ext uri="{FF2B5EF4-FFF2-40B4-BE49-F238E27FC236}">
                    <a16:creationId xmlns:a16="http://schemas.microsoft.com/office/drawing/2014/main" id="{BFA44642-EABC-704C-A7BC-256FAA618556}"/>
                  </a:ext>
                </a:extLst>
              </p:cNvPr>
              <p:cNvSpPr>
                <a:spLocks noChangeArrowheads="1"/>
              </p:cNvSpPr>
              <p:nvPr/>
            </p:nvSpPr>
            <p:spPr bwMode="auto">
              <a:xfrm>
                <a:off x="4586" y="943"/>
                <a:ext cx="9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49543" name="WordArt 622">
              <a:extLst>
                <a:ext uri="{FF2B5EF4-FFF2-40B4-BE49-F238E27FC236}">
                  <a16:creationId xmlns:a16="http://schemas.microsoft.com/office/drawing/2014/main" id="{B45CCDF3-E9E3-E943-BBEA-D766DFEAE666}"/>
                </a:ext>
              </a:extLst>
            </p:cNvPr>
            <p:cNvSpPr>
              <a:spLocks noChangeArrowheads="1" noChangeShapeType="1" noTextEdit="1"/>
            </p:cNvSpPr>
            <p:nvPr/>
          </p:nvSpPr>
          <p:spPr bwMode="auto">
            <a:xfrm>
              <a:off x="4800600" y="5334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
        <p:nvSpPr>
          <p:cNvPr id="449541" name="TextBox 4">
            <a:extLst>
              <a:ext uri="{FF2B5EF4-FFF2-40B4-BE49-F238E27FC236}">
                <a16:creationId xmlns:a16="http://schemas.microsoft.com/office/drawing/2014/main" id="{72E7EC85-5A62-FB45-8F79-FC686B1428E0}"/>
              </a:ext>
            </a:extLst>
          </p:cNvPr>
          <p:cNvSpPr txBox="1">
            <a:spLocks noChangeArrowheads="1"/>
          </p:cNvSpPr>
          <p:nvPr/>
        </p:nvSpPr>
        <p:spPr bwMode="auto">
          <a:xfrm>
            <a:off x="1383936" y="3810000"/>
            <a:ext cx="749664" cy="36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dirty="0">
                <a:solidFill>
                  <a:srgbClr val="000000"/>
                </a:solidFill>
                <a:latin typeface="Arial" panose="020B0604020202020204" pitchFamily="34" charset="0"/>
                <a:ea typeface="MS PGothic" panose="020B0600070205080204" pitchFamily="34" charset="-128"/>
              </a:rPr>
              <a:t>Harm</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62" name="Picture 1" descr="ESC_AMI-STEMI_2017_for TF_18-08-17-V2final_JPG some slides 200817 - Copy0031.jpg">
            <a:extLst>
              <a:ext uri="{FF2B5EF4-FFF2-40B4-BE49-F238E27FC236}">
                <a16:creationId xmlns:a16="http://schemas.microsoft.com/office/drawing/2014/main" id="{3D49CB4F-AFAF-E145-A35D-F0C2C7F471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586" name="Picture 1" descr="ESC_AMI-STEMI_2017_for TF_18-08-17-V2final_JPG some slides 200817 - Copy0063.jpg">
            <a:extLst>
              <a:ext uri="{FF2B5EF4-FFF2-40B4-BE49-F238E27FC236}">
                <a16:creationId xmlns:a16="http://schemas.microsoft.com/office/drawing/2014/main" id="{4BAFEB3D-9F9D-C34A-9C6B-16C2D9C1B5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a:extLst>
              <a:ext uri="{FF2B5EF4-FFF2-40B4-BE49-F238E27FC236}">
                <a16:creationId xmlns:a16="http://schemas.microsoft.com/office/drawing/2014/main" id="{507221D0-07B9-9E49-81F3-BB01134E7A73}"/>
              </a:ext>
            </a:extLst>
          </p:cNvPr>
          <p:cNvSpPr>
            <a:spLocks noChangeArrowheads="1"/>
          </p:cNvSpPr>
          <p:nvPr/>
        </p:nvSpPr>
        <p:spPr bwMode="auto">
          <a:xfrm>
            <a:off x="990600" y="2498726"/>
            <a:ext cx="7239000" cy="13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Reperfusion at a Non–PCI-Capable Hospital </a:t>
            </a:r>
          </a:p>
        </p:txBody>
      </p:sp>
      <p:sp>
        <p:nvSpPr>
          <p:cNvPr id="452611" name="Rectangle 3">
            <a:extLst>
              <a:ext uri="{FF2B5EF4-FFF2-40B4-BE49-F238E27FC236}">
                <a16:creationId xmlns:a16="http://schemas.microsoft.com/office/drawing/2014/main" id="{B3894F0B-EC31-0A43-93FD-F11DCD4825C9}"/>
              </a:ext>
            </a:extLst>
          </p:cNvPr>
          <p:cNvSpPr>
            <a:spLocks noChangeArrowheads="1"/>
          </p:cNvSpPr>
          <p:nvPr/>
        </p:nvSpPr>
        <p:spPr bwMode="auto">
          <a:xfrm>
            <a:off x="0" y="371477"/>
            <a:ext cx="9144000" cy="579828"/>
          </a:xfrm>
          <a:prstGeom prst="rect">
            <a:avLst/>
          </a:prstGeom>
          <a:solidFill>
            <a:schemeClr val="accent2"/>
          </a:solidFill>
          <a:ln w="9525">
            <a:solidFill>
              <a:schemeClr val="accent2"/>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Guideline for STEMI</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3">
            <a:extLst>
              <a:ext uri="{FF2B5EF4-FFF2-40B4-BE49-F238E27FC236}">
                <a16:creationId xmlns:a16="http://schemas.microsoft.com/office/drawing/2014/main" id="{DDA492CD-752D-AA46-B9F4-02763EC86A54}"/>
              </a:ext>
            </a:extLst>
          </p:cNvPr>
          <p:cNvSpPr>
            <a:spLocks noGrp="1"/>
          </p:cNvSpPr>
          <p:nvPr>
            <p:ph type="ctrTitle"/>
          </p:nvPr>
        </p:nvSpPr>
        <p:spPr>
          <a:xfrm>
            <a:off x="0" y="1143000"/>
            <a:ext cx="9144000" cy="5105400"/>
          </a:xfrm>
        </p:spPr>
        <p:txBody>
          <a:bodyPr/>
          <a:lstStyle/>
          <a:p>
            <a:pPr>
              <a:defRPr/>
            </a:pPr>
            <a:r>
              <a:rPr lang="en-US" sz="9600" dirty="0">
                <a:solidFill>
                  <a:srgbClr val="FFFF00"/>
                </a:solidFill>
              </a:rPr>
              <a:t>   </a:t>
            </a:r>
            <a:r>
              <a:rPr lang="en-US" sz="6600" dirty="0">
                <a:solidFill>
                  <a:srgbClr val="FFFF00"/>
                </a:solidFill>
                <a:latin typeface="Arial" panose="020B0604020202020204" pitchFamily="34" charset="0"/>
                <a:cs typeface="Arial" panose="020B0604020202020204" pitchFamily="34" charset="0"/>
              </a:rPr>
              <a:t>ĐIỀU TRỊ  STEMI:</a:t>
            </a:r>
            <a:br>
              <a:rPr lang="en-US" sz="5400" dirty="0">
                <a:solidFill>
                  <a:schemeClr val="tx1"/>
                </a:solidFill>
              </a:rPr>
            </a:br>
            <a:r>
              <a:rPr lang="en-US" sz="5400" dirty="0">
                <a:solidFill>
                  <a:schemeClr val="tx1"/>
                </a:solidFill>
              </a:rPr>
              <a:t>  </a:t>
            </a:r>
            <a:r>
              <a:rPr lang="en-US" sz="4400" dirty="0" err="1">
                <a:solidFill>
                  <a:schemeClr val="tx1"/>
                </a:solidFill>
                <a:latin typeface="Arial" panose="020B0604020202020204" pitchFamily="34" charset="0"/>
                <a:cs typeface="Arial" panose="020B0604020202020204" pitchFamily="34" charset="0"/>
              </a:rPr>
              <a:t>Điều</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trị</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tái</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tưới</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máu</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bằng</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thuốc</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tiêu</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sợi</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huyết</a:t>
            </a:r>
            <a:r>
              <a:rPr lang="en-US" sz="4400" dirty="0">
                <a:solidFill>
                  <a:schemeClr val="tx1"/>
                </a:solidFill>
                <a:latin typeface="Arial" panose="020B0604020202020204" pitchFamily="34" charset="0"/>
                <a:cs typeface="Arial" panose="020B0604020202020204" pitchFamily="34" charset="0"/>
              </a:rPr>
              <a:t> 	(Thrombolytic therapy)</a:t>
            </a:r>
            <a:br>
              <a:rPr lang="en-US" sz="5400" dirty="0">
                <a:solidFill>
                  <a:srgbClr val="FFFF00"/>
                </a:solidFill>
              </a:rPr>
            </a:br>
            <a:br>
              <a:rPr lang="en-US" sz="5400" dirty="0">
                <a:solidFill>
                  <a:srgbClr val="FFFF00"/>
                </a:solidFill>
              </a:rPr>
            </a:br>
            <a:endParaRPr lang="en-US" sz="5400" dirty="0">
              <a:solidFill>
                <a:srgbClr val="FFFF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8" name="Picture 2">
            <a:extLst>
              <a:ext uri="{FF2B5EF4-FFF2-40B4-BE49-F238E27FC236}">
                <a16:creationId xmlns:a16="http://schemas.microsoft.com/office/drawing/2014/main" id="{D0A242DF-E389-F649-AFB6-3A71C3152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4659" name="TextBox 2">
            <a:extLst>
              <a:ext uri="{FF2B5EF4-FFF2-40B4-BE49-F238E27FC236}">
                <a16:creationId xmlns:a16="http://schemas.microsoft.com/office/drawing/2014/main" id="{C6A5101B-E229-AA43-BA13-E0B8056DC576}"/>
              </a:ext>
            </a:extLst>
          </p:cNvPr>
          <p:cNvSpPr txBox="1">
            <a:spLocks noChangeArrowheads="1"/>
          </p:cNvSpPr>
          <p:nvPr/>
        </p:nvSpPr>
        <p:spPr bwMode="auto">
          <a:xfrm>
            <a:off x="7543800" y="2"/>
            <a:ext cx="1600200" cy="3691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solidFill>
                  <a:srgbClr val="C00000"/>
                </a:solidFill>
              </a:rPr>
              <a:t>ESC 2017</a:t>
            </a:r>
          </a:p>
        </p:txBody>
      </p:sp>
      <p:sp>
        <p:nvSpPr>
          <p:cNvPr id="4" name="Rectangle 3">
            <a:extLst>
              <a:ext uri="{FF2B5EF4-FFF2-40B4-BE49-F238E27FC236}">
                <a16:creationId xmlns:a16="http://schemas.microsoft.com/office/drawing/2014/main" id="{E519AEBD-B55A-5844-85AE-FE4626BDBE8F}"/>
              </a:ext>
            </a:extLst>
          </p:cNvPr>
          <p:cNvSpPr/>
          <p:nvPr/>
        </p:nvSpPr>
        <p:spPr>
          <a:xfrm>
            <a:off x="5867400" y="838200"/>
            <a:ext cx="2743200" cy="5791200"/>
          </a:xfrm>
          <a:prstGeom prst="rect">
            <a:avLst/>
          </a:prstGeom>
          <a:solidFill>
            <a:srgbClr val="FF00FF">
              <a:alpha val="14118"/>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826" name="Picture 2">
            <a:extLst>
              <a:ext uri="{FF2B5EF4-FFF2-40B4-BE49-F238E27FC236}">
                <a16:creationId xmlns:a16="http://schemas.microsoft.com/office/drawing/2014/main" id="{D8EA062A-972B-7A42-81CC-067EF95206AE}"/>
              </a:ext>
            </a:extLst>
          </p:cNvPr>
          <p:cNvPicPr>
            <a:picLocks noChangeAspect="1" noChangeArrowheads="1"/>
          </p:cNvPicPr>
          <p:nvPr/>
        </p:nvPicPr>
        <p:blipFill>
          <a:blip r:embed="rId2"/>
          <a:srcRect/>
          <a:stretch>
            <a:fillRect/>
          </a:stretch>
        </p:blipFill>
        <p:spPr bwMode="auto">
          <a:xfrm>
            <a:off x="2590800" y="0"/>
            <a:ext cx="6553200" cy="6858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55683" name="TextBox 3">
            <a:extLst>
              <a:ext uri="{FF2B5EF4-FFF2-40B4-BE49-F238E27FC236}">
                <a16:creationId xmlns:a16="http://schemas.microsoft.com/office/drawing/2014/main" id="{2DB8F8B8-AEBD-7A4C-95B5-BD29AC4DDFF8}"/>
              </a:ext>
            </a:extLst>
          </p:cNvPr>
          <p:cNvSpPr txBox="1">
            <a:spLocks noChangeArrowheads="1"/>
          </p:cNvSpPr>
          <p:nvPr/>
        </p:nvSpPr>
        <p:spPr bwMode="auto">
          <a:xfrm>
            <a:off x="0" y="1"/>
            <a:ext cx="25146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FFFFFF"/>
                </a:solidFill>
              </a:rPr>
              <a:t>ESC 2017</a:t>
            </a:r>
          </a:p>
        </p:txBody>
      </p:sp>
      <p:sp>
        <p:nvSpPr>
          <p:cNvPr id="5" name="Rectangle 4">
            <a:extLst>
              <a:ext uri="{FF2B5EF4-FFF2-40B4-BE49-F238E27FC236}">
                <a16:creationId xmlns:a16="http://schemas.microsoft.com/office/drawing/2014/main" id="{FD679DD2-2324-E84A-A98C-D74635DB3E43}"/>
              </a:ext>
            </a:extLst>
          </p:cNvPr>
          <p:cNvSpPr/>
          <p:nvPr/>
        </p:nvSpPr>
        <p:spPr>
          <a:xfrm>
            <a:off x="0" y="6477000"/>
            <a:ext cx="1752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Tree>
  </p:cSld>
  <p:clrMapOvr>
    <a:masterClrMapping/>
  </p:clrMapOvr>
  <p:transition advClick="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8946" name="Picture 2">
            <a:extLst>
              <a:ext uri="{FF2B5EF4-FFF2-40B4-BE49-F238E27FC236}">
                <a16:creationId xmlns:a16="http://schemas.microsoft.com/office/drawing/2014/main" id="{0D8D6914-70A5-1C4B-B703-7B4080CD50E3}"/>
              </a:ext>
            </a:extLst>
          </p:cNvPr>
          <p:cNvPicPr>
            <a:picLocks noChangeAspect="1" noChangeArrowheads="1"/>
          </p:cNvPicPr>
          <p:nvPr/>
        </p:nvPicPr>
        <p:blipFill>
          <a:blip r:embed="rId2"/>
          <a:srcRect/>
          <a:stretch>
            <a:fillRect/>
          </a:stretch>
        </p:blipFill>
        <p:spPr bwMode="auto">
          <a:xfrm>
            <a:off x="106367" y="152400"/>
            <a:ext cx="8929687" cy="65532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730" name="Picture 1" descr="ESC_AMI-STEMI_2017_for TF_18-08-17-V2final_JPG some slides 200817 - Copy0043.jpg">
            <a:extLst>
              <a:ext uri="{FF2B5EF4-FFF2-40B4-BE49-F238E27FC236}">
                <a16:creationId xmlns:a16="http://schemas.microsoft.com/office/drawing/2014/main" id="{34F89425-5BF9-F248-839E-FDBDFF5997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4" name="Picture 1" descr="ESC_AMI-STEMI_2017_for TF_18-08-17-V2final_JPG some slides 200817 - Copy0044.jpg">
            <a:extLst>
              <a:ext uri="{FF2B5EF4-FFF2-40B4-BE49-F238E27FC236}">
                <a16:creationId xmlns:a16="http://schemas.microsoft.com/office/drawing/2014/main" id="{ABF4B2B4-EBFC-1345-88CC-6EFC61B7C9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12EE3-2268-CE43-9F23-C25D2162B9A9}"/>
              </a:ext>
            </a:extLst>
          </p:cNvPr>
          <p:cNvSpPr>
            <a:spLocks noGrp="1"/>
          </p:cNvSpPr>
          <p:nvPr>
            <p:ph type="title"/>
          </p:nvPr>
        </p:nvSpPr>
        <p:spPr/>
        <p:txBody>
          <a:bodyPr/>
          <a:lstStyle/>
          <a:p>
            <a:pPr eaLnBrk="1" hangingPunct="1">
              <a:defRPr/>
            </a:pPr>
            <a:endParaRPr lang="en-US"/>
          </a:p>
        </p:txBody>
      </p:sp>
      <p:sp>
        <p:nvSpPr>
          <p:cNvPr id="3" name="Content Placeholder 2">
            <a:extLst>
              <a:ext uri="{FF2B5EF4-FFF2-40B4-BE49-F238E27FC236}">
                <a16:creationId xmlns:a16="http://schemas.microsoft.com/office/drawing/2014/main" id="{08E144E7-FB70-BA47-A25E-FE06998E9590}"/>
              </a:ext>
            </a:extLst>
          </p:cNvPr>
          <p:cNvSpPr>
            <a:spLocks noGrp="1"/>
          </p:cNvSpPr>
          <p:nvPr>
            <p:ph idx="1"/>
          </p:nvPr>
        </p:nvSpPr>
        <p:spPr/>
        <p:txBody>
          <a:bodyPr/>
          <a:lstStyle/>
          <a:p>
            <a:pPr marL="376620" indent="-376620" eaLnBrk="1" hangingPunct="1">
              <a:defRPr/>
            </a:pPr>
            <a:endParaRPr lang="en-US" dirty="0"/>
          </a:p>
        </p:txBody>
      </p:sp>
      <p:pic>
        <p:nvPicPr>
          <p:cNvPr id="361476" name="Picture 2">
            <a:extLst>
              <a:ext uri="{FF2B5EF4-FFF2-40B4-BE49-F238E27FC236}">
                <a16:creationId xmlns:a16="http://schemas.microsoft.com/office/drawing/2014/main" id="{960253DE-F4D7-3846-96AA-0F2BC68BE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43" t="11133" r="18053" b="6250"/>
          <a:stretch>
            <a:fillRect/>
          </a:stretch>
        </p:blipFill>
        <p:spPr bwMode="auto">
          <a:xfrm>
            <a:off x="3" y="1589"/>
            <a:ext cx="9140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38170D9-080E-0540-9FD7-BDED9AFB9051}"/>
              </a:ext>
            </a:extLst>
          </p:cNvPr>
          <p:cNvSpPr>
            <a:spLocks noChangeArrowheads="1"/>
          </p:cNvSpPr>
          <p:nvPr/>
        </p:nvSpPr>
        <p:spPr bwMode="auto">
          <a:xfrm>
            <a:off x="762000" y="2667000"/>
            <a:ext cx="7620000" cy="533400"/>
          </a:xfrm>
          <a:prstGeom prst="rect">
            <a:avLst/>
          </a:prstGeom>
          <a:solidFill>
            <a:srgbClr val="FF00FF">
              <a:alpha val="18039"/>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 name="Rectangle 5">
            <a:extLst>
              <a:ext uri="{FF2B5EF4-FFF2-40B4-BE49-F238E27FC236}">
                <a16:creationId xmlns:a16="http://schemas.microsoft.com/office/drawing/2014/main" id="{812B5E0F-4783-8644-AB57-AC11F8D5BF53}"/>
              </a:ext>
            </a:extLst>
          </p:cNvPr>
          <p:cNvSpPr>
            <a:spLocks noChangeArrowheads="1"/>
          </p:cNvSpPr>
          <p:nvPr/>
        </p:nvSpPr>
        <p:spPr bwMode="auto">
          <a:xfrm>
            <a:off x="762000" y="3276600"/>
            <a:ext cx="7620000" cy="1219200"/>
          </a:xfrm>
          <a:prstGeom prst="rect">
            <a:avLst/>
          </a:prstGeom>
          <a:solidFill>
            <a:srgbClr val="FF00FF">
              <a:alpha val="14117"/>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 name="Rectangle 6">
            <a:extLst>
              <a:ext uri="{FF2B5EF4-FFF2-40B4-BE49-F238E27FC236}">
                <a16:creationId xmlns:a16="http://schemas.microsoft.com/office/drawing/2014/main" id="{74C529F7-7708-E341-8A8E-B3100BF4BE9C}"/>
              </a:ext>
            </a:extLst>
          </p:cNvPr>
          <p:cNvSpPr>
            <a:spLocks noChangeArrowheads="1"/>
          </p:cNvSpPr>
          <p:nvPr/>
        </p:nvSpPr>
        <p:spPr bwMode="auto">
          <a:xfrm>
            <a:off x="762000" y="4572000"/>
            <a:ext cx="7620000" cy="685800"/>
          </a:xfrm>
          <a:prstGeom prst="rect">
            <a:avLst/>
          </a:prstGeom>
          <a:solidFill>
            <a:srgbClr val="FF00FF">
              <a:alpha val="27058"/>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8" name="Rectangle 7">
            <a:extLst>
              <a:ext uri="{FF2B5EF4-FFF2-40B4-BE49-F238E27FC236}">
                <a16:creationId xmlns:a16="http://schemas.microsoft.com/office/drawing/2014/main" id="{E558B115-9F2A-8B47-A228-DAD2EE3D16F8}"/>
              </a:ext>
            </a:extLst>
          </p:cNvPr>
          <p:cNvSpPr>
            <a:spLocks noChangeArrowheads="1"/>
          </p:cNvSpPr>
          <p:nvPr/>
        </p:nvSpPr>
        <p:spPr bwMode="auto">
          <a:xfrm>
            <a:off x="762000" y="5334000"/>
            <a:ext cx="7620000" cy="685800"/>
          </a:xfrm>
          <a:prstGeom prst="rect">
            <a:avLst/>
          </a:prstGeom>
          <a:solidFill>
            <a:srgbClr val="FF00FF">
              <a:alpha val="18823"/>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61481" name="TextBox 8">
            <a:extLst>
              <a:ext uri="{FF2B5EF4-FFF2-40B4-BE49-F238E27FC236}">
                <a16:creationId xmlns:a16="http://schemas.microsoft.com/office/drawing/2014/main" id="{E0B68445-E8A0-614E-9FB7-DC1E3C592EA0}"/>
              </a:ext>
            </a:extLst>
          </p:cNvPr>
          <p:cNvSpPr txBox="1">
            <a:spLocks noChangeArrowheads="1"/>
          </p:cNvSpPr>
          <p:nvPr/>
        </p:nvSpPr>
        <p:spPr bwMode="auto">
          <a:xfrm>
            <a:off x="3352800" y="762000"/>
            <a:ext cx="2590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C00000"/>
                </a:solidFill>
              </a:rPr>
              <a:t>Type 1</a:t>
            </a:r>
          </a:p>
        </p:txBody>
      </p:sp>
      <p:sp>
        <p:nvSpPr>
          <p:cNvPr id="361482" name="Rectangle 9">
            <a:extLst>
              <a:ext uri="{FF2B5EF4-FFF2-40B4-BE49-F238E27FC236}">
                <a16:creationId xmlns:a16="http://schemas.microsoft.com/office/drawing/2014/main" id="{632D4892-9321-F24A-A247-E58269454399}"/>
              </a:ext>
            </a:extLst>
          </p:cNvPr>
          <p:cNvSpPr>
            <a:spLocks noChangeArrowheads="1"/>
          </p:cNvSpPr>
          <p:nvPr/>
        </p:nvSpPr>
        <p:spPr bwMode="auto">
          <a:xfrm>
            <a:off x="609600" y="6248400"/>
            <a:ext cx="7924800" cy="6096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grpId="1"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1" nodeType="clickEffect">
                                  <p:stCondLst>
                                    <p:cond delay="0"/>
                                  </p:stCondLst>
                                  <p:childTnLst>
                                    <p:animEffect transition="out" filter="blinds(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a:extLst>
              <a:ext uri="{FF2B5EF4-FFF2-40B4-BE49-F238E27FC236}">
                <a16:creationId xmlns:a16="http://schemas.microsoft.com/office/drawing/2014/main" id="{F7693631-6F3F-4D49-92BB-28B0D9D6DABD}"/>
              </a:ext>
            </a:extLst>
          </p:cNvPr>
          <p:cNvSpPr>
            <a:spLocks noChangeArrowheads="1"/>
          </p:cNvSpPr>
          <p:nvPr/>
        </p:nvSpPr>
        <p:spPr bwMode="auto">
          <a:xfrm>
            <a:off x="990600" y="2498728"/>
            <a:ext cx="72390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8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Adjunctive Antithrombotic Therapy With Fibrinolysis </a:t>
            </a:r>
          </a:p>
        </p:txBody>
      </p:sp>
      <p:sp>
        <p:nvSpPr>
          <p:cNvPr id="459779" name="Rectangle 3">
            <a:extLst>
              <a:ext uri="{FF2B5EF4-FFF2-40B4-BE49-F238E27FC236}">
                <a16:creationId xmlns:a16="http://schemas.microsoft.com/office/drawing/2014/main" id="{0DD17AC3-80F6-D94C-80C7-2F3AB05176AF}"/>
              </a:ext>
            </a:extLst>
          </p:cNvPr>
          <p:cNvSpPr>
            <a:spLocks noChangeArrowheads="1"/>
          </p:cNvSpPr>
          <p:nvPr/>
        </p:nvSpPr>
        <p:spPr bwMode="auto">
          <a:xfrm>
            <a:off x="0" y="381001"/>
            <a:ext cx="9144000" cy="104764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Reperfusion at a Non–PCI-Capable Hospital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9970" name="Picture 2">
            <a:extLst>
              <a:ext uri="{FF2B5EF4-FFF2-40B4-BE49-F238E27FC236}">
                <a16:creationId xmlns:a16="http://schemas.microsoft.com/office/drawing/2014/main" id="{155583E4-485D-3A40-B496-B118267889B0}"/>
              </a:ext>
            </a:extLst>
          </p:cNvPr>
          <p:cNvPicPr>
            <a:picLocks noChangeAspect="1" noChangeArrowheads="1"/>
          </p:cNvPicPr>
          <p:nvPr/>
        </p:nvPicPr>
        <p:blipFill>
          <a:blip r:embed="rId2"/>
          <a:srcRect/>
          <a:stretch>
            <a:fillRect/>
          </a:stretch>
        </p:blipFill>
        <p:spPr bwMode="auto">
          <a:xfrm>
            <a:off x="158751" y="152400"/>
            <a:ext cx="8942388" cy="65532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826" name="Picture 1" descr="ESC_AMI-STEMI_2017_for TF_18-08-17-V2final_JPG some slides 200817 - Copy0067.jpg">
            <a:extLst>
              <a:ext uri="{FF2B5EF4-FFF2-40B4-BE49-F238E27FC236}">
                <a16:creationId xmlns:a16="http://schemas.microsoft.com/office/drawing/2014/main" id="{0BDFCC21-C21E-0444-A73E-E693940667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a:extLst>
              <a:ext uri="{FF2B5EF4-FFF2-40B4-BE49-F238E27FC236}">
                <a16:creationId xmlns:a16="http://schemas.microsoft.com/office/drawing/2014/main" id="{A85F0AAD-20DF-5943-B320-66669B8FE0DE}"/>
              </a:ext>
            </a:extLst>
          </p:cNvPr>
          <p:cNvSpPr>
            <a:spLocks noChangeArrowheads="1"/>
          </p:cNvSpPr>
          <p:nvPr/>
        </p:nvSpPr>
        <p:spPr bwMode="auto">
          <a:xfrm>
            <a:off x="228600" y="2498727"/>
            <a:ext cx="8534400" cy="83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800" b="1">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rPr>
              <a:t>CABG in Patients With STEMI </a:t>
            </a:r>
          </a:p>
        </p:txBody>
      </p:sp>
      <p:sp>
        <p:nvSpPr>
          <p:cNvPr id="462851" name="Rectangle 3">
            <a:extLst>
              <a:ext uri="{FF2B5EF4-FFF2-40B4-BE49-F238E27FC236}">
                <a16:creationId xmlns:a16="http://schemas.microsoft.com/office/drawing/2014/main" id="{AA7B844B-40DA-914F-B135-51B303154BE9}"/>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chemeClr val="bg1"/>
                </a:solidFill>
                <a:latin typeface="Garamond" panose="02020404030301010803" pitchFamily="18" charset="0"/>
              </a:rPr>
              <a:t>Coronary Artery Bypass Graft Surgery</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874" name="Picture 2" descr="MoMV2">
            <a:extLst>
              <a:ext uri="{FF2B5EF4-FFF2-40B4-BE49-F238E27FC236}">
                <a16:creationId xmlns:a16="http://schemas.microsoft.com/office/drawing/2014/main" id="{C315614E-4A78-1D46-969B-09C377AB7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4" y="381003"/>
            <a:ext cx="6175375" cy="620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875" name="Text Box 3">
            <a:extLst>
              <a:ext uri="{FF2B5EF4-FFF2-40B4-BE49-F238E27FC236}">
                <a16:creationId xmlns:a16="http://schemas.microsoft.com/office/drawing/2014/main" id="{B65F133D-2641-6C48-B2B3-57B095A7CCE2}"/>
              </a:ext>
            </a:extLst>
          </p:cNvPr>
          <p:cNvSpPr txBox="1">
            <a:spLocks noChangeArrowheads="1"/>
          </p:cNvSpPr>
          <p:nvPr/>
        </p:nvSpPr>
        <p:spPr bwMode="auto">
          <a:xfrm>
            <a:off x="6629400" y="762002"/>
            <a:ext cx="1905000" cy="36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50000"/>
              </a:spcBef>
            </a:pPr>
            <a:endParaRPr lang="en-US" altLang="en-US">
              <a:solidFill>
                <a:srgbClr val="000000"/>
              </a:solidFill>
            </a:endParaRPr>
          </a:p>
        </p:txBody>
      </p:sp>
      <p:sp>
        <p:nvSpPr>
          <p:cNvPr id="463876" name="Text Box 4">
            <a:extLst>
              <a:ext uri="{FF2B5EF4-FFF2-40B4-BE49-F238E27FC236}">
                <a16:creationId xmlns:a16="http://schemas.microsoft.com/office/drawing/2014/main" id="{F5F2E7A7-959D-7D49-AF06-683D99C2C1C7}"/>
              </a:ext>
            </a:extLst>
          </p:cNvPr>
          <p:cNvSpPr txBox="1">
            <a:spLocks noChangeArrowheads="1"/>
          </p:cNvSpPr>
          <p:nvPr/>
        </p:nvSpPr>
        <p:spPr bwMode="auto">
          <a:xfrm>
            <a:off x="6705600" y="990601"/>
            <a:ext cx="2286000" cy="369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50000"/>
              </a:spcBef>
            </a:pPr>
            <a:r>
              <a:rPr lang="en-US" altLang="en-US" sz="3600">
                <a:solidFill>
                  <a:srgbClr val="FFFF00"/>
                </a:solidFill>
                <a:latin typeface="VNI-Times" pitchFamily="2" charset="0"/>
              </a:rPr>
              <a:t>Ñieàu trò phaãu thuaät baéc caàu ÑM vaønh</a:t>
            </a:r>
          </a:p>
          <a:p>
            <a:pPr algn="l" eaLnBrk="1" hangingPunct="1">
              <a:spcBef>
                <a:spcPct val="50000"/>
              </a:spcBef>
            </a:pPr>
            <a:r>
              <a:rPr lang="en-US" altLang="en-US" sz="3600">
                <a:solidFill>
                  <a:srgbClr val="FFFF00"/>
                </a:solidFill>
                <a:latin typeface="VNI-Times" pitchFamily="2" charset="0"/>
              </a:rPr>
              <a:t>(</a:t>
            </a:r>
            <a:r>
              <a:rPr lang="en-US" altLang="en-US" sz="3600">
                <a:solidFill>
                  <a:srgbClr val="FFFF00"/>
                </a:solidFill>
              </a:rPr>
              <a:t>dùng đọan ghép)</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898" name="Picture 2" descr="MoMV1">
            <a:extLst>
              <a:ext uri="{FF2B5EF4-FFF2-40B4-BE49-F238E27FC236}">
                <a16:creationId xmlns:a16="http://schemas.microsoft.com/office/drawing/2014/main" id="{6B213CD8-D37E-F347-9DA9-F385245AD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2" y="152400"/>
            <a:ext cx="4767263" cy="653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4899" name="Text Box 3">
            <a:extLst>
              <a:ext uri="{FF2B5EF4-FFF2-40B4-BE49-F238E27FC236}">
                <a16:creationId xmlns:a16="http://schemas.microsoft.com/office/drawing/2014/main" id="{DDD02ECE-1164-F844-BF4B-E46568E3E375}"/>
              </a:ext>
            </a:extLst>
          </p:cNvPr>
          <p:cNvSpPr txBox="1">
            <a:spLocks noChangeArrowheads="1"/>
          </p:cNvSpPr>
          <p:nvPr/>
        </p:nvSpPr>
        <p:spPr bwMode="auto">
          <a:xfrm>
            <a:off x="5638800" y="914401"/>
            <a:ext cx="2971800" cy="64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50000"/>
              </a:spcBef>
            </a:pPr>
            <a:endParaRPr lang="en-US" altLang="en-US" sz="3600">
              <a:solidFill>
                <a:srgbClr val="FFFF00"/>
              </a:solidFill>
              <a:latin typeface="VNI-Times" pitchFamily="2" charset="0"/>
            </a:endParaRPr>
          </a:p>
        </p:txBody>
      </p:sp>
      <p:sp>
        <p:nvSpPr>
          <p:cNvPr id="464900" name="TextBox 3">
            <a:extLst>
              <a:ext uri="{FF2B5EF4-FFF2-40B4-BE49-F238E27FC236}">
                <a16:creationId xmlns:a16="http://schemas.microsoft.com/office/drawing/2014/main" id="{D2D34B80-F348-224C-83C2-70692CF7986A}"/>
              </a:ext>
            </a:extLst>
          </p:cNvPr>
          <p:cNvSpPr txBox="1">
            <a:spLocks noChangeArrowheads="1"/>
          </p:cNvSpPr>
          <p:nvPr/>
        </p:nvSpPr>
        <p:spPr bwMode="auto">
          <a:xfrm>
            <a:off x="6400800" y="1295401"/>
            <a:ext cx="2209800" cy="356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50000"/>
              </a:spcBef>
            </a:pPr>
            <a:r>
              <a:rPr lang="en-US" altLang="en-US" sz="3200">
                <a:solidFill>
                  <a:srgbClr val="FFFF00"/>
                </a:solidFill>
                <a:latin typeface="VNI-Times" pitchFamily="2" charset="0"/>
              </a:rPr>
              <a:t>Ñieàu trò phaãu thuaät baéc caàu ÑM vaønh</a:t>
            </a:r>
          </a:p>
          <a:p>
            <a:pPr algn="l" eaLnBrk="1" hangingPunct="1">
              <a:spcBef>
                <a:spcPct val="50000"/>
              </a:spcBef>
            </a:pPr>
            <a:r>
              <a:rPr lang="en-US" altLang="en-US" sz="3200">
                <a:solidFill>
                  <a:srgbClr val="FFFF00"/>
                </a:solidFill>
                <a:latin typeface="VNI-Times" pitchFamily="2" charset="0"/>
              </a:rPr>
              <a:t>(</a:t>
            </a:r>
            <a:r>
              <a:rPr lang="en-US" altLang="en-US" sz="3200">
                <a:solidFill>
                  <a:srgbClr val="FFFF00"/>
                </a:solidFill>
              </a:rPr>
              <a:t>dùng ĐM vú trong )</a:t>
            </a:r>
          </a:p>
          <a:p>
            <a:pPr algn="l" eaLnBrk="1" hangingPunct="1"/>
            <a:endParaRPr lang="en-US" altLang="en-US">
              <a:solidFill>
                <a:srgbClr val="00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Title 1">
            <a:extLst>
              <a:ext uri="{FF2B5EF4-FFF2-40B4-BE49-F238E27FC236}">
                <a16:creationId xmlns:a16="http://schemas.microsoft.com/office/drawing/2014/main" id="{970CCD78-D970-004B-A2D8-EC8630698564}"/>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CABG in Patients With STEMI</a:t>
            </a:r>
            <a:endParaRPr lang="en-US" altLang="en-US" sz="3600">
              <a:cs typeface="Geneva" panose="020B0503030404040204" pitchFamily="34" charset="0"/>
            </a:endParaRPr>
          </a:p>
        </p:txBody>
      </p:sp>
      <p:sp>
        <p:nvSpPr>
          <p:cNvPr id="465923" name="TextBox 3">
            <a:extLst>
              <a:ext uri="{FF2B5EF4-FFF2-40B4-BE49-F238E27FC236}">
                <a16:creationId xmlns:a16="http://schemas.microsoft.com/office/drawing/2014/main" id="{D6C19A6D-33F5-9B43-ABA9-1DDC32ADCB64}"/>
              </a:ext>
            </a:extLst>
          </p:cNvPr>
          <p:cNvSpPr txBox="1">
            <a:spLocks noChangeArrowheads="1"/>
          </p:cNvSpPr>
          <p:nvPr/>
        </p:nvSpPr>
        <p:spPr bwMode="auto">
          <a:xfrm>
            <a:off x="1905000" y="2286000"/>
            <a:ext cx="67818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400" dirty="0">
                <a:solidFill>
                  <a:srgbClr val="FF0000"/>
                </a:solidFill>
              </a:rPr>
              <a:t>Urgent CABG </a:t>
            </a:r>
            <a:r>
              <a:rPr lang="en-US" altLang="en-US" sz="2400" dirty="0"/>
              <a:t>is indicated in patients with STEMI and coronary anatomy </a:t>
            </a:r>
            <a:r>
              <a:rPr lang="en-US" altLang="en-US" sz="2400" dirty="0">
                <a:solidFill>
                  <a:srgbClr val="FF0000"/>
                </a:solidFill>
              </a:rPr>
              <a:t>not amenable to PCI </a:t>
            </a:r>
            <a:r>
              <a:rPr lang="en-US" altLang="en-US" sz="2400" dirty="0"/>
              <a:t>who have ongoing or recurrent ischemia, cardiogenic shock, severe HF, or other high-risk features. </a:t>
            </a:r>
          </a:p>
        </p:txBody>
      </p:sp>
      <p:sp>
        <p:nvSpPr>
          <p:cNvPr id="465924" name="TextBox 2">
            <a:extLst>
              <a:ext uri="{FF2B5EF4-FFF2-40B4-BE49-F238E27FC236}">
                <a16:creationId xmlns:a16="http://schemas.microsoft.com/office/drawing/2014/main" id="{8B30339F-CD74-1844-92CE-6EA03A16888B}"/>
              </a:ext>
            </a:extLst>
          </p:cNvPr>
          <p:cNvSpPr txBox="1">
            <a:spLocks noChangeArrowheads="1"/>
          </p:cNvSpPr>
          <p:nvPr/>
        </p:nvSpPr>
        <p:spPr bwMode="auto">
          <a:xfrm>
            <a:off x="1752600" y="4114803"/>
            <a:ext cx="6781800" cy="83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400" dirty="0"/>
              <a:t>CABG is recommended in patients with STEMI at time of </a:t>
            </a:r>
            <a:r>
              <a:rPr lang="en-US" altLang="en-US" sz="2400" dirty="0">
                <a:solidFill>
                  <a:srgbClr val="FF0000"/>
                </a:solidFill>
              </a:rPr>
              <a:t>operative repair of mechanical defects</a:t>
            </a:r>
            <a:r>
              <a:rPr lang="en-US" altLang="en-US" sz="2400" dirty="0"/>
              <a:t>. </a:t>
            </a:r>
          </a:p>
        </p:txBody>
      </p:sp>
      <p:grpSp>
        <p:nvGrpSpPr>
          <p:cNvPr id="465925" name="Group 3">
            <a:extLst>
              <a:ext uri="{FF2B5EF4-FFF2-40B4-BE49-F238E27FC236}">
                <a16:creationId xmlns:a16="http://schemas.microsoft.com/office/drawing/2014/main" id="{EE35C841-E53C-BB4C-88A5-DE5AE4708BAE}"/>
              </a:ext>
            </a:extLst>
          </p:cNvPr>
          <p:cNvGrpSpPr>
            <a:grpSpLocks/>
          </p:cNvGrpSpPr>
          <p:nvPr/>
        </p:nvGrpSpPr>
        <p:grpSpPr bwMode="auto">
          <a:xfrm>
            <a:off x="339726" y="3967167"/>
            <a:ext cx="1216026" cy="942975"/>
            <a:chOff x="3810000" y="1524000"/>
            <a:chExt cx="1216025" cy="942975"/>
          </a:xfrm>
        </p:grpSpPr>
        <p:grpSp>
          <p:nvGrpSpPr>
            <p:cNvPr id="465937" name="Group 95">
              <a:extLst>
                <a:ext uri="{FF2B5EF4-FFF2-40B4-BE49-F238E27FC236}">
                  <a16:creationId xmlns:a16="http://schemas.microsoft.com/office/drawing/2014/main" id="{BFDBC2F3-78F5-544D-8D8E-A1504345A99E}"/>
                </a:ext>
              </a:extLst>
            </p:cNvPr>
            <p:cNvGrpSpPr>
              <a:grpSpLocks/>
            </p:cNvGrpSpPr>
            <p:nvPr/>
          </p:nvGrpSpPr>
          <p:grpSpPr bwMode="auto">
            <a:xfrm>
              <a:off x="3810000" y="1524000"/>
              <a:ext cx="1216025" cy="942975"/>
              <a:chOff x="3986" y="942"/>
              <a:chExt cx="766" cy="594"/>
            </a:xfrm>
          </p:grpSpPr>
          <p:sp>
            <p:nvSpPr>
              <p:cNvPr id="465939" name="Rectangle 278">
                <a:extLst>
                  <a:ext uri="{FF2B5EF4-FFF2-40B4-BE49-F238E27FC236}">
                    <a16:creationId xmlns:a16="http://schemas.microsoft.com/office/drawing/2014/main" id="{EFFA93A0-8692-514D-9CC9-72FB190A2422}"/>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40" name="Rectangle 278">
                <a:extLst>
                  <a:ext uri="{FF2B5EF4-FFF2-40B4-BE49-F238E27FC236}">
                    <a16:creationId xmlns:a16="http://schemas.microsoft.com/office/drawing/2014/main" id="{258AD440-396F-0E47-A043-B724078B5DB1}"/>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41" name="Rectangle 278">
                <a:extLst>
                  <a:ext uri="{FF2B5EF4-FFF2-40B4-BE49-F238E27FC236}">
                    <a16:creationId xmlns:a16="http://schemas.microsoft.com/office/drawing/2014/main" id="{04BCF91B-F10B-CE4B-8BA5-88C600B8CF67}"/>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42" name="Rectangle 278">
                <a:extLst>
                  <a:ext uri="{FF2B5EF4-FFF2-40B4-BE49-F238E27FC236}">
                    <a16:creationId xmlns:a16="http://schemas.microsoft.com/office/drawing/2014/main" id="{B8BA8F7B-1459-8D45-A6BD-FB036DE24C04}"/>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43" name="Rectangle 291">
                <a:extLst>
                  <a:ext uri="{FF2B5EF4-FFF2-40B4-BE49-F238E27FC236}">
                    <a16:creationId xmlns:a16="http://schemas.microsoft.com/office/drawing/2014/main" id="{FD9E1AD4-0084-AC47-9668-D15309FCC4E8}"/>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65944" name="Rectangle 292">
                <a:extLst>
                  <a:ext uri="{FF2B5EF4-FFF2-40B4-BE49-F238E27FC236}">
                    <a16:creationId xmlns:a16="http://schemas.microsoft.com/office/drawing/2014/main" id="{D36D30BE-FF03-F044-81D2-F1EFFB811FD8}"/>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65945" name="Rectangle 293">
                <a:extLst>
                  <a:ext uri="{FF2B5EF4-FFF2-40B4-BE49-F238E27FC236}">
                    <a16:creationId xmlns:a16="http://schemas.microsoft.com/office/drawing/2014/main" id="{CE412DF8-416A-4545-90A2-DB7F3849182B}"/>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65946" name="Rectangle 294">
                <a:extLst>
                  <a:ext uri="{FF2B5EF4-FFF2-40B4-BE49-F238E27FC236}">
                    <a16:creationId xmlns:a16="http://schemas.microsoft.com/office/drawing/2014/main" id="{5B6A8255-B3F1-684A-A2DC-67762C794EDD}"/>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65938" name="WordArt 622">
              <a:extLst>
                <a:ext uri="{FF2B5EF4-FFF2-40B4-BE49-F238E27FC236}">
                  <a16:creationId xmlns:a16="http://schemas.microsoft.com/office/drawing/2014/main" id="{EB84EFB5-AA14-8041-966D-B4CCD52A95CA}"/>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65926" name="Group 3">
            <a:extLst>
              <a:ext uri="{FF2B5EF4-FFF2-40B4-BE49-F238E27FC236}">
                <a16:creationId xmlns:a16="http://schemas.microsoft.com/office/drawing/2014/main" id="{D4BEA0C9-1094-1041-9103-2F016464054A}"/>
              </a:ext>
            </a:extLst>
          </p:cNvPr>
          <p:cNvGrpSpPr>
            <a:grpSpLocks/>
          </p:cNvGrpSpPr>
          <p:nvPr/>
        </p:nvGrpSpPr>
        <p:grpSpPr bwMode="auto">
          <a:xfrm>
            <a:off x="341314" y="2362204"/>
            <a:ext cx="1216026" cy="942975"/>
            <a:chOff x="3810000" y="1524000"/>
            <a:chExt cx="1216025" cy="942975"/>
          </a:xfrm>
        </p:grpSpPr>
        <p:grpSp>
          <p:nvGrpSpPr>
            <p:cNvPr id="465927" name="Group 95">
              <a:extLst>
                <a:ext uri="{FF2B5EF4-FFF2-40B4-BE49-F238E27FC236}">
                  <a16:creationId xmlns:a16="http://schemas.microsoft.com/office/drawing/2014/main" id="{2B982D23-ADF8-3E4A-A2B0-67A7818BBA3A}"/>
                </a:ext>
              </a:extLst>
            </p:cNvPr>
            <p:cNvGrpSpPr>
              <a:grpSpLocks/>
            </p:cNvGrpSpPr>
            <p:nvPr/>
          </p:nvGrpSpPr>
          <p:grpSpPr bwMode="auto">
            <a:xfrm>
              <a:off x="3810000" y="1524000"/>
              <a:ext cx="1216025" cy="942975"/>
              <a:chOff x="3986" y="942"/>
              <a:chExt cx="766" cy="594"/>
            </a:xfrm>
          </p:grpSpPr>
          <p:sp>
            <p:nvSpPr>
              <p:cNvPr id="465929" name="Rectangle 278">
                <a:extLst>
                  <a:ext uri="{FF2B5EF4-FFF2-40B4-BE49-F238E27FC236}">
                    <a16:creationId xmlns:a16="http://schemas.microsoft.com/office/drawing/2014/main" id="{B053BB2B-35F7-8C4F-AD7C-39B081DF733F}"/>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30" name="Rectangle 278">
                <a:extLst>
                  <a:ext uri="{FF2B5EF4-FFF2-40B4-BE49-F238E27FC236}">
                    <a16:creationId xmlns:a16="http://schemas.microsoft.com/office/drawing/2014/main" id="{E3A09B1F-70FD-A840-84ED-2BA92409313E}"/>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31" name="Rectangle 278">
                <a:extLst>
                  <a:ext uri="{FF2B5EF4-FFF2-40B4-BE49-F238E27FC236}">
                    <a16:creationId xmlns:a16="http://schemas.microsoft.com/office/drawing/2014/main" id="{BC5BC66E-F30F-9746-BF7E-9EEBAFFE1982}"/>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32" name="Rectangle 278">
                <a:extLst>
                  <a:ext uri="{FF2B5EF4-FFF2-40B4-BE49-F238E27FC236}">
                    <a16:creationId xmlns:a16="http://schemas.microsoft.com/office/drawing/2014/main" id="{D3B478BB-712A-2B41-9670-C26F77D4B71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33" name="Rectangle 291">
                <a:extLst>
                  <a:ext uri="{FF2B5EF4-FFF2-40B4-BE49-F238E27FC236}">
                    <a16:creationId xmlns:a16="http://schemas.microsoft.com/office/drawing/2014/main" id="{D7D56C6D-4E7A-4D42-8D58-0BE036D19243}"/>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65934" name="Rectangle 292">
                <a:extLst>
                  <a:ext uri="{FF2B5EF4-FFF2-40B4-BE49-F238E27FC236}">
                    <a16:creationId xmlns:a16="http://schemas.microsoft.com/office/drawing/2014/main" id="{C87FB6EC-C271-2B4D-AF86-728A1ABA5089}"/>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65935" name="Rectangle 293">
                <a:extLst>
                  <a:ext uri="{FF2B5EF4-FFF2-40B4-BE49-F238E27FC236}">
                    <a16:creationId xmlns:a16="http://schemas.microsoft.com/office/drawing/2014/main" id="{C09FF387-A123-624E-9E91-054C924FEDE6}"/>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65936" name="Rectangle 294">
                <a:extLst>
                  <a:ext uri="{FF2B5EF4-FFF2-40B4-BE49-F238E27FC236}">
                    <a16:creationId xmlns:a16="http://schemas.microsoft.com/office/drawing/2014/main" id="{48E5786B-7C32-E44F-9CAA-D23AD70A2B84}"/>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65928" name="WordArt 622">
              <a:extLst>
                <a:ext uri="{FF2B5EF4-FFF2-40B4-BE49-F238E27FC236}">
                  <a16:creationId xmlns:a16="http://schemas.microsoft.com/office/drawing/2014/main" id="{234028C0-0083-0F42-B703-2F2604BA15AC}"/>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1">
            <a:extLst>
              <a:ext uri="{FF2B5EF4-FFF2-40B4-BE49-F238E27FC236}">
                <a16:creationId xmlns:a16="http://schemas.microsoft.com/office/drawing/2014/main" id="{18178DD4-0BC5-D44B-83E3-DFC789754B19}"/>
              </a:ext>
            </a:extLst>
          </p:cNvPr>
          <p:cNvSpPr>
            <a:spLocks noGrp="1"/>
          </p:cNvSpPr>
          <p:nvPr>
            <p:ph type="title"/>
          </p:nvPr>
        </p:nvSpPr>
        <p:spPr/>
        <p:txBody>
          <a:bodyPr/>
          <a:lstStyle/>
          <a:p>
            <a:r>
              <a:rPr lang="en-US" altLang="en-US" sz="4000" b="1">
                <a:solidFill>
                  <a:schemeClr val="accent2"/>
                </a:solidFill>
                <a:ea typeface="Arial Unicode MS" panose="020B0604020202020204" pitchFamily="34" charset="-128"/>
                <a:cs typeface="Arial Unicode MS" panose="020B0604020202020204" pitchFamily="34" charset="-128"/>
              </a:rPr>
              <a:t>CABG in Patients With STEMI</a:t>
            </a:r>
            <a:endParaRPr lang="en-US" altLang="en-US" sz="4000">
              <a:cs typeface="Geneva" panose="020B0503030404040204" pitchFamily="34" charset="0"/>
            </a:endParaRPr>
          </a:p>
        </p:txBody>
      </p:sp>
      <p:sp>
        <p:nvSpPr>
          <p:cNvPr id="466947" name="TextBox 3">
            <a:extLst>
              <a:ext uri="{FF2B5EF4-FFF2-40B4-BE49-F238E27FC236}">
                <a16:creationId xmlns:a16="http://schemas.microsoft.com/office/drawing/2014/main" id="{67881066-D8A1-FF43-B385-02770B5A7CA3}"/>
              </a:ext>
            </a:extLst>
          </p:cNvPr>
          <p:cNvSpPr txBox="1">
            <a:spLocks noChangeArrowheads="1"/>
          </p:cNvSpPr>
          <p:nvPr/>
        </p:nvSpPr>
        <p:spPr bwMode="auto">
          <a:xfrm>
            <a:off x="1981200" y="2133603"/>
            <a:ext cx="67818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400" dirty="0"/>
              <a:t>The use of </a:t>
            </a:r>
            <a:r>
              <a:rPr lang="en-US" altLang="en-US" sz="2400" dirty="0">
                <a:solidFill>
                  <a:srgbClr val="FF0000"/>
                </a:solidFill>
              </a:rPr>
              <a:t>mechanical circulatory support </a:t>
            </a:r>
            <a:r>
              <a:rPr lang="en-US" altLang="en-US" sz="2400" dirty="0"/>
              <a:t>is reasonable in patients with STEMI who are hemodynamically unstable and require urgent CABG.</a:t>
            </a:r>
          </a:p>
        </p:txBody>
      </p:sp>
      <p:sp>
        <p:nvSpPr>
          <p:cNvPr id="466948" name="TextBox 2">
            <a:extLst>
              <a:ext uri="{FF2B5EF4-FFF2-40B4-BE49-F238E27FC236}">
                <a16:creationId xmlns:a16="http://schemas.microsoft.com/office/drawing/2014/main" id="{FD47FBFA-4D4A-BE41-8703-93979DF65377}"/>
              </a:ext>
            </a:extLst>
          </p:cNvPr>
          <p:cNvSpPr txBox="1">
            <a:spLocks noChangeArrowheads="1"/>
          </p:cNvSpPr>
          <p:nvPr/>
        </p:nvSpPr>
        <p:spPr bwMode="auto">
          <a:xfrm>
            <a:off x="1828800" y="3810000"/>
            <a:ext cx="67818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400" dirty="0"/>
              <a:t>Emergency CABG within 6 hours of symptom onset may be considered in patients with STEMI who do not have cardiogenic shock and are not candidates for PCI or fibrinolytic therapy. </a:t>
            </a:r>
          </a:p>
        </p:txBody>
      </p:sp>
      <p:grpSp>
        <p:nvGrpSpPr>
          <p:cNvPr id="466949" name="Group 9">
            <a:extLst>
              <a:ext uri="{FF2B5EF4-FFF2-40B4-BE49-F238E27FC236}">
                <a16:creationId xmlns:a16="http://schemas.microsoft.com/office/drawing/2014/main" id="{C3C323F1-F3CA-6345-8FB0-4147528327E9}"/>
              </a:ext>
            </a:extLst>
          </p:cNvPr>
          <p:cNvGrpSpPr>
            <a:grpSpLocks/>
          </p:cNvGrpSpPr>
          <p:nvPr/>
        </p:nvGrpSpPr>
        <p:grpSpPr bwMode="auto">
          <a:xfrm>
            <a:off x="304802" y="2209804"/>
            <a:ext cx="1216026" cy="942975"/>
            <a:chOff x="6705600" y="2667000"/>
            <a:chExt cx="1216025" cy="942975"/>
          </a:xfrm>
        </p:grpSpPr>
        <p:grpSp>
          <p:nvGrpSpPr>
            <p:cNvPr id="466961" name="Group 95">
              <a:extLst>
                <a:ext uri="{FF2B5EF4-FFF2-40B4-BE49-F238E27FC236}">
                  <a16:creationId xmlns:a16="http://schemas.microsoft.com/office/drawing/2014/main" id="{4425889E-127F-D74F-931A-396533B57C24}"/>
                </a:ext>
              </a:extLst>
            </p:cNvPr>
            <p:cNvGrpSpPr>
              <a:grpSpLocks/>
            </p:cNvGrpSpPr>
            <p:nvPr/>
          </p:nvGrpSpPr>
          <p:grpSpPr bwMode="auto">
            <a:xfrm>
              <a:off x="6705600" y="2667000"/>
              <a:ext cx="1216025" cy="942975"/>
              <a:chOff x="3986" y="942"/>
              <a:chExt cx="766" cy="594"/>
            </a:xfrm>
          </p:grpSpPr>
          <p:sp>
            <p:nvSpPr>
              <p:cNvPr id="466963" name="Rectangle 278">
                <a:extLst>
                  <a:ext uri="{FF2B5EF4-FFF2-40B4-BE49-F238E27FC236}">
                    <a16:creationId xmlns:a16="http://schemas.microsoft.com/office/drawing/2014/main" id="{AECBAF9A-D0FB-E148-BA4F-6A32A6A197BE}"/>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64" name="Rectangle 278">
                <a:extLst>
                  <a:ext uri="{FF2B5EF4-FFF2-40B4-BE49-F238E27FC236}">
                    <a16:creationId xmlns:a16="http://schemas.microsoft.com/office/drawing/2014/main" id="{A4C82B8F-D69E-FB42-BE9A-FEF1A517CB70}"/>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65" name="Rectangle 278">
                <a:extLst>
                  <a:ext uri="{FF2B5EF4-FFF2-40B4-BE49-F238E27FC236}">
                    <a16:creationId xmlns:a16="http://schemas.microsoft.com/office/drawing/2014/main" id="{FD843F0A-474E-7441-98C9-EEE3CC905813}"/>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66" name="Rectangle 278">
                <a:extLst>
                  <a:ext uri="{FF2B5EF4-FFF2-40B4-BE49-F238E27FC236}">
                    <a16:creationId xmlns:a16="http://schemas.microsoft.com/office/drawing/2014/main" id="{98555DC6-9E39-8E46-93B0-29B6341CCF32}"/>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67" name="Rectangle 291">
                <a:extLst>
                  <a:ext uri="{FF2B5EF4-FFF2-40B4-BE49-F238E27FC236}">
                    <a16:creationId xmlns:a16="http://schemas.microsoft.com/office/drawing/2014/main" id="{C23B9F5A-ECF4-5F46-974B-99850DA2B4ED}"/>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66968" name="Rectangle 292">
                <a:extLst>
                  <a:ext uri="{FF2B5EF4-FFF2-40B4-BE49-F238E27FC236}">
                    <a16:creationId xmlns:a16="http://schemas.microsoft.com/office/drawing/2014/main" id="{239A508E-FA20-734F-AC01-F92C06C11D4D}"/>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66969" name="Rectangle 293">
                <a:extLst>
                  <a:ext uri="{FF2B5EF4-FFF2-40B4-BE49-F238E27FC236}">
                    <a16:creationId xmlns:a16="http://schemas.microsoft.com/office/drawing/2014/main" id="{1C472AC0-3D09-5C47-A422-5F12D50BB160}"/>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66970" name="Rectangle 294">
                <a:extLst>
                  <a:ext uri="{FF2B5EF4-FFF2-40B4-BE49-F238E27FC236}">
                    <a16:creationId xmlns:a16="http://schemas.microsoft.com/office/drawing/2014/main" id="{8F51952C-7DF6-E94E-8342-B944452F70EF}"/>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66962" name="Freeform 289">
              <a:extLst>
                <a:ext uri="{FF2B5EF4-FFF2-40B4-BE49-F238E27FC236}">
                  <a16:creationId xmlns:a16="http://schemas.microsoft.com/office/drawing/2014/main" id="{EFC1C2A9-33EF-0E46-8BDF-0514B1CB764B}"/>
                </a:ext>
              </a:extLst>
            </p:cNvPr>
            <p:cNvSpPr>
              <a:spLocks/>
            </p:cNvSpPr>
            <p:nvPr/>
          </p:nvSpPr>
          <p:spPr bwMode="auto">
            <a:xfrm>
              <a:off x="7086600" y="3048000"/>
              <a:ext cx="176213" cy="390525"/>
            </a:xfrm>
            <a:custGeom>
              <a:avLst/>
              <a:gdLst>
                <a:gd name="T0" fmla="*/ 2147483647 w 136"/>
                <a:gd name="T1" fmla="*/ 2147483647 h 270"/>
                <a:gd name="T2" fmla="*/ 2147483647 w 136"/>
                <a:gd name="T3" fmla="*/ 2147483647 h 270"/>
                <a:gd name="T4" fmla="*/ 2147483647 w 136"/>
                <a:gd name="T5" fmla="*/ 2147483647 h 270"/>
                <a:gd name="T6" fmla="*/ 2147483647 w 136"/>
                <a:gd name="T7" fmla="*/ 2147483647 h 270"/>
                <a:gd name="T8" fmla="*/ 2147483647 w 136"/>
                <a:gd name="T9" fmla="*/ 2147483647 h 270"/>
                <a:gd name="T10" fmla="*/ 2147483647 w 136"/>
                <a:gd name="T11" fmla="*/ 2147483647 h 270"/>
                <a:gd name="T12" fmla="*/ 2147483647 w 136"/>
                <a:gd name="T13" fmla="*/ 2147483647 h 270"/>
                <a:gd name="T14" fmla="*/ 2147483647 w 136"/>
                <a:gd name="T15" fmla="*/ 2147483647 h 270"/>
                <a:gd name="T16" fmla="*/ 2147483647 w 136"/>
                <a:gd name="T17" fmla="*/ 2147483647 h 270"/>
                <a:gd name="T18" fmla="*/ 2147483647 w 136"/>
                <a:gd name="T19" fmla="*/ 2147483647 h 270"/>
                <a:gd name="T20" fmla="*/ 2147483647 w 136"/>
                <a:gd name="T21" fmla="*/ 2147483647 h 270"/>
                <a:gd name="T22" fmla="*/ 2147483647 w 136"/>
                <a:gd name="T23" fmla="*/ 2147483647 h 270"/>
                <a:gd name="T24" fmla="*/ 0 w 136"/>
                <a:gd name="T25" fmla="*/ 2147483647 h 270"/>
                <a:gd name="T26" fmla="*/ 2147483647 w 136"/>
                <a:gd name="T27" fmla="*/ 2147483647 h 270"/>
                <a:gd name="T28" fmla="*/ 2147483647 w 136"/>
                <a:gd name="T29" fmla="*/ 2147483647 h 270"/>
                <a:gd name="T30" fmla="*/ 2147483647 w 136"/>
                <a:gd name="T31" fmla="*/ 2147483647 h 270"/>
                <a:gd name="T32" fmla="*/ 2147483647 w 136"/>
                <a:gd name="T33" fmla="*/ 2147483647 h 270"/>
                <a:gd name="T34" fmla="*/ 2147483647 w 136"/>
                <a:gd name="T35" fmla="*/ 0 h 270"/>
                <a:gd name="T36" fmla="*/ 2147483647 w 136"/>
                <a:gd name="T37" fmla="*/ 2147483647 h 270"/>
                <a:gd name="T38" fmla="*/ 2147483647 w 136"/>
                <a:gd name="T39" fmla="*/ 2147483647 h 270"/>
                <a:gd name="T40" fmla="*/ 2147483647 w 136"/>
                <a:gd name="T41" fmla="*/ 2147483647 h 270"/>
                <a:gd name="T42" fmla="*/ 2147483647 w 136"/>
                <a:gd name="T43" fmla="*/ 2147483647 h 270"/>
                <a:gd name="T44" fmla="*/ 2147483647 w 136"/>
                <a:gd name="T45" fmla="*/ 2147483647 h 270"/>
                <a:gd name="T46" fmla="*/ 2147483647 w 136"/>
                <a:gd name="T47" fmla="*/ 2147483647 h 270"/>
                <a:gd name="T48" fmla="*/ 2147483647 w 136"/>
                <a:gd name="T49" fmla="*/ 2147483647 h 270"/>
                <a:gd name="T50" fmla="*/ 2147483647 w 136"/>
                <a:gd name="T51" fmla="*/ 2147483647 h 270"/>
                <a:gd name="T52" fmla="*/ 2147483647 w 136"/>
                <a:gd name="T53" fmla="*/ 2147483647 h 270"/>
                <a:gd name="T54" fmla="*/ 2147483647 w 136"/>
                <a:gd name="T55" fmla="*/ 2147483647 h 270"/>
                <a:gd name="T56" fmla="*/ 2147483647 w 136"/>
                <a:gd name="T57" fmla="*/ 2147483647 h 270"/>
                <a:gd name="T58" fmla="*/ 2147483647 w 136"/>
                <a:gd name="T59" fmla="*/ 2147483647 h 270"/>
                <a:gd name="T60" fmla="*/ 2147483647 w 136"/>
                <a:gd name="T61" fmla="*/ 2147483647 h 270"/>
                <a:gd name="T62" fmla="*/ 2147483647 w 136"/>
                <a:gd name="T63" fmla="*/ 2147483647 h 270"/>
                <a:gd name="T64" fmla="*/ 2147483647 w 136"/>
                <a:gd name="T65" fmla="*/ 2147483647 h 270"/>
                <a:gd name="T66" fmla="*/ 2147483647 w 136"/>
                <a:gd name="T67" fmla="*/ 2147483647 h 270"/>
                <a:gd name="T68" fmla="*/ 2147483647 w 136"/>
                <a:gd name="T69" fmla="*/ 2147483647 h 270"/>
                <a:gd name="T70" fmla="*/ 2147483647 w 136"/>
                <a:gd name="T71" fmla="*/ 2147483647 h 270"/>
                <a:gd name="T72" fmla="*/ 2147483647 w 136"/>
                <a:gd name="T73" fmla="*/ 2147483647 h 270"/>
                <a:gd name="T74" fmla="*/ 2147483647 w 136"/>
                <a:gd name="T75" fmla="*/ 2147483647 h 270"/>
                <a:gd name="T76" fmla="*/ 2147483647 w 136"/>
                <a:gd name="T77" fmla="*/ 2147483647 h 270"/>
                <a:gd name="T78" fmla="*/ 2147483647 w 136"/>
                <a:gd name="T79" fmla="*/ 2147483647 h 270"/>
                <a:gd name="T80" fmla="*/ 2147483647 w 136"/>
                <a:gd name="T81" fmla="*/ 2147483647 h 270"/>
                <a:gd name="T82" fmla="*/ 2147483647 w 136"/>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grpSp>
      <p:grpSp>
        <p:nvGrpSpPr>
          <p:cNvPr id="466950" name="Group 10">
            <a:extLst>
              <a:ext uri="{FF2B5EF4-FFF2-40B4-BE49-F238E27FC236}">
                <a16:creationId xmlns:a16="http://schemas.microsoft.com/office/drawing/2014/main" id="{2AF96FCF-B433-4943-B27C-D5BDE4A56A5A}"/>
              </a:ext>
            </a:extLst>
          </p:cNvPr>
          <p:cNvGrpSpPr>
            <a:grpSpLocks/>
          </p:cNvGrpSpPr>
          <p:nvPr/>
        </p:nvGrpSpPr>
        <p:grpSpPr bwMode="auto">
          <a:xfrm>
            <a:off x="304802" y="3810004"/>
            <a:ext cx="1216026" cy="942975"/>
            <a:chOff x="6705600" y="3810000"/>
            <a:chExt cx="1216025" cy="942975"/>
          </a:xfrm>
        </p:grpSpPr>
        <p:grpSp>
          <p:nvGrpSpPr>
            <p:cNvPr id="466951" name="Group 95">
              <a:extLst>
                <a:ext uri="{FF2B5EF4-FFF2-40B4-BE49-F238E27FC236}">
                  <a16:creationId xmlns:a16="http://schemas.microsoft.com/office/drawing/2014/main" id="{EC15F086-6624-B940-8856-8842E49A3BDC}"/>
                </a:ext>
              </a:extLst>
            </p:cNvPr>
            <p:cNvGrpSpPr>
              <a:grpSpLocks/>
            </p:cNvGrpSpPr>
            <p:nvPr/>
          </p:nvGrpSpPr>
          <p:grpSpPr bwMode="auto">
            <a:xfrm>
              <a:off x="6705600" y="3810000"/>
              <a:ext cx="1216025" cy="942975"/>
              <a:chOff x="3986" y="942"/>
              <a:chExt cx="766" cy="594"/>
            </a:xfrm>
          </p:grpSpPr>
          <p:sp>
            <p:nvSpPr>
              <p:cNvPr id="466953" name="Rectangle 278">
                <a:extLst>
                  <a:ext uri="{FF2B5EF4-FFF2-40B4-BE49-F238E27FC236}">
                    <a16:creationId xmlns:a16="http://schemas.microsoft.com/office/drawing/2014/main" id="{463DB5CB-8BA9-4141-A73D-88FC9F33C739}"/>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54" name="Rectangle 278">
                <a:extLst>
                  <a:ext uri="{FF2B5EF4-FFF2-40B4-BE49-F238E27FC236}">
                    <a16:creationId xmlns:a16="http://schemas.microsoft.com/office/drawing/2014/main" id="{E191409C-3980-A941-9DF2-6CB7D938EF35}"/>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55" name="Rectangle 278">
                <a:extLst>
                  <a:ext uri="{FF2B5EF4-FFF2-40B4-BE49-F238E27FC236}">
                    <a16:creationId xmlns:a16="http://schemas.microsoft.com/office/drawing/2014/main" id="{CBD88D6A-F3EC-9B45-AF65-434D10F9EC4C}"/>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56" name="Rectangle 278">
                <a:extLst>
                  <a:ext uri="{FF2B5EF4-FFF2-40B4-BE49-F238E27FC236}">
                    <a16:creationId xmlns:a16="http://schemas.microsoft.com/office/drawing/2014/main" id="{BA83ECF1-61B9-5641-A49F-ECCC623B09BF}"/>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57" name="Rectangle 291">
                <a:extLst>
                  <a:ext uri="{FF2B5EF4-FFF2-40B4-BE49-F238E27FC236}">
                    <a16:creationId xmlns:a16="http://schemas.microsoft.com/office/drawing/2014/main" id="{4E848EDE-9B3B-1742-B9FD-37874664F2F4}"/>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66958" name="Rectangle 292">
                <a:extLst>
                  <a:ext uri="{FF2B5EF4-FFF2-40B4-BE49-F238E27FC236}">
                    <a16:creationId xmlns:a16="http://schemas.microsoft.com/office/drawing/2014/main" id="{B5B8CF79-0F8A-AE4B-AF28-79A3E2501AAE}"/>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66959" name="Rectangle 293">
                <a:extLst>
                  <a:ext uri="{FF2B5EF4-FFF2-40B4-BE49-F238E27FC236}">
                    <a16:creationId xmlns:a16="http://schemas.microsoft.com/office/drawing/2014/main" id="{6124BD70-814F-884F-BE86-3277962D4303}"/>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66960" name="Rectangle 294">
                <a:extLst>
                  <a:ext uri="{FF2B5EF4-FFF2-40B4-BE49-F238E27FC236}">
                    <a16:creationId xmlns:a16="http://schemas.microsoft.com/office/drawing/2014/main" id="{5288A320-FDB0-EB43-A364-609317DAB8EC}"/>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66952" name="Freeform 289">
              <a:extLst>
                <a:ext uri="{FF2B5EF4-FFF2-40B4-BE49-F238E27FC236}">
                  <a16:creationId xmlns:a16="http://schemas.microsoft.com/office/drawing/2014/main" id="{47C90304-31CD-9544-AC82-3E969BA53791}"/>
                </a:ext>
              </a:extLst>
            </p:cNvPr>
            <p:cNvSpPr>
              <a:spLocks/>
            </p:cNvSpPr>
            <p:nvPr/>
          </p:nvSpPr>
          <p:spPr bwMode="auto">
            <a:xfrm>
              <a:off x="7391400" y="4191000"/>
              <a:ext cx="176213" cy="390525"/>
            </a:xfrm>
            <a:custGeom>
              <a:avLst/>
              <a:gdLst>
                <a:gd name="T0" fmla="*/ 2147483647 w 136"/>
                <a:gd name="T1" fmla="*/ 2147483647 h 270"/>
                <a:gd name="T2" fmla="*/ 2147483647 w 136"/>
                <a:gd name="T3" fmla="*/ 2147483647 h 270"/>
                <a:gd name="T4" fmla="*/ 2147483647 w 136"/>
                <a:gd name="T5" fmla="*/ 2147483647 h 270"/>
                <a:gd name="T6" fmla="*/ 2147483647 w 136"/>
                <a:gd name="T7" fmla="*/ 2147483647 h 270"/>
                <a:gd name="T8" fmla="*/ 2147483647 w 136"/>
                <a:gd name="T9" fmla="*/ 2147483647 h 270"/>
                <a:gd name="T10" fmla="*/ 2147483647 w 136"/>
                <a:gd name="T11" fmla="*/ 2147483647 h 270"/>
                <a:gd name="T12" fmla="*/ 2147483647 w 136"/>
                <a:gd name="T13" fmla="*/ 2147483647 h 270"/>
                <a:gd name="T14" fmla="*/ 2147483647 w 136"/>
                <a:gd name="T15" fmla="*/ 2147483647 h 270"/>
                <a:gd name="T16" fmla="*/ 2147483647 w 136"/>
                <a:gd name="T17" fmla="*/ 2147483647 h 270"/>
                <a:gd name="T18" fmla="*/ 2147483647 w 136"/>
                <a:gd name="T19" fmla="*/ 2147483647 h 270"/>
                <a:gd name="T20" fmla="*/ 2147483647 w 136"/>
                <a:gd name="T21" fmla="*/ 2147483647 h 270"/>
                <a:gd name="T22" fmla="*/ 2147483647 w 136"/>
                <a:gd name="T23" fmla="*/ 2147483647 h 270"/>
                <a:gd name="T24" fmla="*/ 0 w 136"/>
                <a:gd name="T25" fmla="*/ 2147483647 h 270"/>
                <a:gd name="T26" fmla="*/ 2147483647 w 136"/>
                <a:gd name="T27" fmla="*/ 2147483647 h 270"/>
                <a:gd name="T28" fmla="*/ 2147483647 w 136"/>
                <a:gd name="T29" fmla="*/ 2147483647 h 270"/>
                <a:gd name="T30" fmla="*/ 2147483647 w 136"/>
                <a:gd name="T31" fmla="*/ 2147483647 h 270"/>
                <a:gd name="T32" fmla="*/ 2147483647 w 136"/>
                <a:gd name="T33" fmla="*/ 2147483647 h 270"/>
                <a:gd name="T34" fmla="*/ 2147483647 w 136"/>
                <a:gd name="T35" fmla="*/ 0 h 270"/>
                <a:gd name="T36" fmla="*/ 2147483647 w 136"/>
                <a:gd name="T37" fmla="*/ 2147483647 h 270"/>
                <a:gd name="T38" fmla="*/ 2147483647 w 136"/>
                <a:gd name="T39" fmla="*/ 2147483647 h 270"/>
                <a:gd name="T40" fmla="*/ 2147483647 w 136"/>
                <a:gd name="T41" fmla="*/ 2147483647 h 270"/>
                <a:gd name="T42" fmla="*/ 2147483647 w 136"/>
                <a:gd name="T43" fmla="*/ 2147483647 h 270"/>
                <a:gd name="T44" fmla="*/ 2147483647 w 136"/>
                <a:gd name="T45" fmla="*/ 2147483647 h 270"/>
                <a:gd name="T46" fmla="*/ 2147483647 w 136"/>
                <a:gd name="T47" fmla="*/ 2147483647 h 270"/>
                <a:gd name="T48" fmla="*/ 2147483647 w 136"/>
                <a:gd name="T49" fmla="*/ 2147483647 h 270"/>
                <a:gd name="T50" fmla="*/ 2147483647 w 136"/>
                <a:gd name="T51" fmla="*/ 2147483647 h 270"/>
                <a:gd name="T52" fmla="*/ 2147483647 w 136"/>
                <a:gd name="T53" fmla="*/ 2147483647 h 270"/>
                <a:gd name="T54" fmla="*/ 2147483647 w 136"/>
                <a:gd name="T55" fmla="*/ 2147483647 h 270"/>
                <a:gd name="T56" fmla="*/ 2147483647 w 136"/>
                <a:gd name="T57" fmla="*/ 2147483647 h 270"/>
                <a:gd name="T58" fmla="*/ 2147483647 w 136"/>
                <a:gd name="T59" fmla="*/ 2147483647 h 270"/>
                <a:gd name="T60" fmla="*/ 2147483647 w 136"/>
                <a:gd name="T61" fmla="*/ 2147483647 h 270"/>
                <a:gd name="T62" fmla="*/ 2147483647 w 136"/>
                <a:gd name="T63" fmla="*/ 2147483647 h 270"/>
                <a:gd name="T64" fmla="*/ 2147483647 w 136"/>
                <a:gd name="T65" fmla="*/ 2147483647 h 270"/>
                <a:gd name="T66" fmla="*/ 2147483647 w 136"/>
                <a:gd name="T67" fmla="*/ 2147483647 h 270"/>
                <a:gd name="T68" fmla="*/ 2147483647 w 136"/>
                <a:gd name="T69" fmla="*/ 2147483647 h 270"/>
                <a:gd name="T70" fmla="*/ 2147483647 w 136"/>
                <a:gd name="T71" fmla="*/ 2147483647 h 270"/>
                <a:gd name="T72" fmla="*/ 2147483647 w 136"/>
                <a:gd name="T73" fmla="*/ 2147483647 h 270"/>
                <a:gd name="T74" fmla="*/ 2147483647 w 136"/>
                <a:gd name="T75" fmla="*/ 2147483647 h 270"/>
                <a:gd name="T76" fmla="*/ 2147483647 w 136"/>
                <a:gd name="T77" fmla="*/ 2147483647 h 270"/>
                <a:gd name="T78" fmla="*/ 2147483647 w 136"/>
                <a:gd name="T79" fmla="*/ 2147483647 h 270"/>
                <a:gd name="T80" fmla="*/ 2147483647 w 136"/>
                <a:gd name="T81" fmla="*/ 2147483647 h 270"/>
                <a:gd name="T82" fmla="*/ 2147483647 w 136"/>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a:extLst>
              <a:ext uri="{FF2B5EF4-FFF2-40B4-BE49-F238E27FC236}">
                <a16:creationId xmlns:a16="http://schemas.microsoft.com/office/drawing/2014/main" id="{3C4BE985-A928-8C4E-B6FE-9931818A608B}"/>
              </a:ext>
            </a:extLst>
          </p:cNvPr>
          <p:cNvSpPr>
            <a:spLocks noChangeArrowheads="1"/>
          </p:cNvSpPr>
          <p:nvPr/>
        </p:nvSpPr>
        <p:spPr bwMode="auto">
          <a:xfrm>
            <a:off x="381000" y="2498727"/>
            <a:ext cx="8305800" cy="83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800" b="1">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rPr>
              <a:t>Complications After STEMI</a:t>
            </a:r>
          </a:p>
        </p:txBody>
      </p:sp>
      <p:sp>
        <p:nvSpPr>
          <p:cNvPr id="467971" name="Rectangle 3">
            <a:extLst>
              <a:ext uri="{FF2B5EF4-FFF2-40B4-BE49-F238E27FC236}">
                <a16:creationId xmlns:a16="http://schemas.microsoft.com/office/drawing/2014/main" id="{D64F2CEA-982A-524B-88F2-C6C99CF416FA}"/>
              </a:ext>
            </a:extLst>
          </p:cNvPr>
          <p:cNvSpPr>
            <a:spLocks noChangeArrowheads="1"/>
          </p:cNvSpPr>
          <p:nvPr/>
        </p:nvSpPr>
        <p:spPr bwMode="auto">
          <a:xfrm>
            <a:off x="0" y="371477"/>
            <a:ext cx="9144000" cy="579828"/>
          </a:xfrm>
          <a:prstGeom prst="rect">
            <a:avLst/>
          </a:prstGeom>
          <a:solidFill>
            <a:schemeClr val="accent2"/>
          </a:solidFill>
          <a:ln w="9525">
            <a:solidFill>
              <a:schemeClr val="accent2"/>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chemeClr val="bg1"/>
                </a:solidFill>
                <a:latin typeface="Garamond" panose="02020404030301010803" pitchFamily="18" charset="0"/>
              </a:rPr>
              <a:t>Guideline for STEMI</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994" name="Picture 2" descr="Kết quả hình ảnh cho Papillary rupture in STEMI">
            <a:extLst>
              <a:ext uri="{FF2B5EF4-FFF2-40B4-BE49-F238E27FC236}">
                <a16:creationId xmlns:a16="http://schemas.microsoft.com/office/drawing/2014/main" id="{1619F576-A27C-5C4E-8A99-D9B87097C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2" y="685803"/>
            <a:ext cx="7567613" cy="568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6418" name="Picture 2">
            <a:extLst>
              <a:ext uri="{FF2B5EF4-FFF2-40B4-BE49-F238E27FC236}">
                <a16:creationId xmlns:a16="http://schemas.microsoft.com/office/drawing/2014/main" id="{DF6968A9-81C7-AA49-B9FD-D82A5B14F99A}"/>
              </a:ext>
            </a:extLst>
          </p:cNvPr>
          <p:cNvPicPr>
            <a:picLocks noChangeAspect="1" noChangeArrowheads="1"/>
          </p:cNvPicPr>
          <p:nvPr/>
        </p:nvPicPr>
        <p:blipFill>
          <a:blip r:embed="rId2"/>
          <a:srcRect/>
          <a:stretch>
            <a:fillRect/>
          </a:stretch>
        </p:blipFill>
        <p:spPr bwMode="auto">
          <a:xfrm>
            <a:off x="152400" y="228601"/>
            <a:ext cx="8839200" cy="6475413"/>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itle 1">
            <a:extLst>
              <a:ext uri="{FF2B5EF4-FFF2-40B4-BE49-F238E27FC236}">
                <a16:creationId xmlns:a16="http://schemas.microsoft.com/office/drawing/2014/main" id="{C2CD7BD0-3A91-6E49-9DEB-78E95DA5E130}"/>
              </a:ext>
            </a:extLst>
          </p:cNvPr>
          <p:cNvSpPr>
            <a:spLocks noGrp="1"/>
          </p:cNvSpPr>
          <p:nvPr>
            <p:ph type="title"/>
          </p:nvPr>
        </p:nvSpPr>
        <p:spPr>
          <a:xfrm>
            <a:off x="762000" y="152400"/>
            <a:ext cx="7772400" cy="1066800"/>
          </a:xfrm>
        </p:spPr>
        <p:txBody>
          <a:bodyPr/>
          <a:lstStyle/>
          <a:p>
            <a:r>
              <a:rPr lang="en-US" altLang="en-US" sz="5400" b="1">
                <a:solidFill>
                  <a:srgbClr val="FFFF00"/>
                </a:solidFill>
              </a:rPr>
              <a:t>Biến chứng về cấu trúc</a:t>
            </a:r>
          </a:p>
        </p:txBody>
      </p:sp>
      <p:sp>
        <p:nvSpPr>
          <p:cNvPr id="470019" name="Content Placeholder 2">
            <a:extLst>
              <a:ext uri="{FF2B5EF4-FFF2-40B4-BE49-F238E27FC236}">
                <a16:creationId xmlns:a16="http://schemas.microsoft.com/office/drawing/2014/main" id="{EDBF0A9F-AF67-BE42-BF1E-D0C8E920243A}"/>
              </a:ext>
            </a:extLst>
          </p:cNvPr>
          <p:cNvSpPr>
            <a:spLocks noGrp="1"/>
          </p:cNvSpPr>
          <p:nvPr>
            <p:ph idx="1"/>
          </p:nvPr>
        </p:nvSpPr>
        <p:spPr>
          <a:xfrm>
            <a:off x="762000" y="1219200"/>
            <a:ext cx="7772400" cy="2514600"/>
          </a:xfrm>
        </p:spPr>
        <p:txBody>
          <a:bodyPr/>
          <a:lstStyle/>
          <a:p>
            <a:r>
              <a:rPr lang="en-US" altLang="en-US" sz="4800" dirty="0">
                <a:solidFill>
                  <a:schemeClr val="bg1"/>
                </a:solidFill>
              </a:rPr>
              <a:t> </a:t>
            </a:r>
            <a:r>
              <a:rPr lang="en-US" altLang="en-US" sz="4000" dirty="0" err="1">
                <a:solidFill>
                  <a:schemeClr val="bg1"/>
                </a:solidFill>
                <a:latin typeface="Arial" panose="020B0604020202020204" pitchFamily="34" charset="0"/>
                <a:cs typeface="Arial" panose="020B0604020202020204" pitchFamily="34" charset="0"/>
              </a:rPr>
              <a:t>Hở</a:t>
            </a:r>
            <a:r>
              <a:rPr lang="en-US" altLang="en-US" sz="4000" dirty="0">
                <a:solidFill>
                  <a:schemeClr val="bg1"/>
                </a:solidFill>
                <a:latin typeface="Arial" panose="020B0604020202020204" pitchFamily="34" charset="0"/>
                <a:cs typeface="Arial" panose="020B0604020202020204" pitchFamily="34" charset="0"/>
              </a:rPr>
              <a:t> van 2 </a:t>
            </a:r>
            <a:r>
              <a:rPr lang="en-US" altLang="en-US" sz="4000" dirty="0" err="1">
                <a:solidFill>
                  <a:schemeClr val="bg1"/>
                </a:solidFill>
                <a:latin typeface="Arial" panose="020B0604020202020204" pitchFamily="34" charset="0"/>
                <a:cs typeface="Arial" panose="020B0604020202020204" pitchFamily="34" charset="0"/>
              </a:rPr>
              <a:t>lá</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cấp</a:t>
            </a:r>
            <a:endParaRPr lang="en-US" altLang="en-US" sz="4000" dirty="0">
              <a:solidFill>
                <a:schemeClr val="bg1"/>
              </a:solidFill>
              <a:latin typeface="Arial" panose="020B0604020202020204" pitchFamily="34" charset="0"/>
              <a:cs typeface="Arial" panose="020B0604020202020204" pitchFamily="34" charset="0"/>
            </a:endParaRPr>
          </a:p>
          <a:p>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Vỡ</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thành</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tự</a:t>
            </a:r>
            <a:r>
              <a:rPr lang="en-US" altLang="en-US" sz="4000" dirty="0">
                <a:solidFill>
                  <a:schemeClr val="bg1"/>
                </a:solidFill>
                <a:latin typeface="Arial" panose="020B0604020202020204" pitchFamily="34" charset="0"/>
                <a:cs typeface="Arial" panose="020B0604020202020204" pitchFamily="34" charset="0"/>
              </a:rPr>
              <a:t> do </a:t>
            </a:r>
            <a:r>
              <a:rPr lang="en-US" altLang="en-US" sz="4000" dirty="0" err="1">
                <a:solidFill>
                  <a:schemeClr val="bg1"/>
                </a:solidFill>
                <a:latin typeface="Arial" panose="020B0604020202020204" pitchFamily="34" charset="0"/>
                <a:cs typeface="Arial" panose="020B0604020202020204" pitchFamily="34" charset="0"/>
              </a:rPr>
              <a:t>tâm</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thất</a:t>
            </a:r>
            <a:endParaRPr lang="en-US" altLang="en-US" sz="4000" dirty="0">
              <a:solidFill>
                <a:schemeClr val="bg1"/>
              </a:solidFill>
              <a:latin typeface="Arial" panose="020B0604020202020204" pitchFamily="34" charset="0"/>
              <a:cs typeface="Arial" panose="020B0604020202020204" pitchFamily="34" charset="0"/>
            </a:endParaRPr>
          </a:p>
          <a:p>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Vỡ</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vách</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liên</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thất</a:t>
            </a:r>
            <a:endParaRPr lang="en-US" altLang="en-US" sz="4000" dirty="0">
              <a:solidFill>
                <a:schemeClr val="bg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7DDF13D-1B2C-F145-8800-4696BFD18690}"/>
              </a:ext>
            </a:extLst>
          </p:cNvPr>
          <p:cNvSpPr txBox="1">
            <a:spLocks/>
          </p:cNvSpPr>
          <p:nvPr/>
        </p:nvSpPr>
        <p:spPr bwMode="auto">
          <a:xfrm>
            <a:off x="685800" y="3657600"/>
            <a:ext cx="7772400" cy="1143000"/>
          </a:xfrm>
          <a:prstGeom prst="rect">
            <a:avLst/>
          </a:prstGeom>
          <a:noFill/>
          <a:ln w="9525">
            <a:noFill/>
            <a:miter lim="800000"/>
            <a:headEnd/>
            <a:tailEnd/>
          </a:ln>
        </p:spPr>
        <p:txBody>
          <a:bodyPr lIns="91148" tIns="45575" rIns="91148" bIns="45575" anchor="ctr"/>
          <a:lstStyle/>
          <a:p>
            <a:pPr eaLnBrk="0" hangingPunct="0">
              <a:defRPr/>
            </a:pPr>
            <a:r>
              <a:rPr lang="en-US" sz="5400" b="1" kern="0" dirty="0" err="1">
                <a:solidFill>
                  <a:srgbClr val="FFFF00"/>
                </a:solidFill>
                <a:latin typeface="+mj-lt"/>
                <a:ea typeface="+mj-ea"/>
                <a:cs typeface="+mj-cs"/>
              </a:rPr>
              <a:t>Biến</a:t>
            </a:r>
            <a:r>
              <a:rPr lang="en-US" sz="5400" b="1" kern="0" dirty="0">
                <a:solidFill>
                  <a:srgbClr val="FFFF00"/>
                </a:solidFill>
                <a:latin typeface="+mj-lt"/>
                <a:ea typeface="+mj-ea"/>
                <a:cs typeface="+mj-cs"/>
              </a:rPr>
              <a:t> </a:t>
            </a:r>
            <a:r>
              <a:rPr lang="en-US" sz="5400" b="1" kern="0" dirty="0" err="1">
                <a:solidFill>
                  <a:srgbClr val="FFFF00"/>
                </a:solidFill>
                <a:latin typeface="+mj-lt"/>
                <a:ea typeface="+mj-ea"/>
                <a:cs typeface="+mj-cs"/>
              </a:rPr>
              <a:t>chứng</a:t>
            </a:r>
            <a:r>
              <a:rPr lang="en-US" sz="5400" b="1" kern="0" dirty="0">
                <a:solidFill>
                  <a:srgbClr val="FFFF00"/>
                </a:solidFill>
                <a:latin typeface="+mj-lt"/>
                <a:ea typeface="+mj-ea"/>
                <a:cs typeface="+mj-cs"/>
              </a:rPr>
              <a:t> </a:t>
            </a:r>
            <a:r>
              <a:rPr lang="en-US" sz="5400" b="1" kern="0" dirty="0" err="1">
                <a:solidFill>
                  <a:srgbClr val="FFFF00"/>
                </a:solidFill>
                <a:latin typeface="+mj-lt"/>
                <a:ea typeface="+mj-ea"/>
                <a:cs typeface="+mj-cs"/>
              </a:rPr>
              <a:t>suy</a:t>
            </a:r>
            <a:r>
              <a:rPr lang="en-US" sz="5400" b="1" kern="0" dirty="0">
                <a:solidFill>
                  <a:srgbClr val="FFFF00"/>
                </a:solidFill>
                <a:latin typeface="+mj-lt"/>
                <a:ea typeface="+mj-ea"/>
                <a:cs typeface="+mj-cs"/>
              </a:rPr>
              <a:t> </a:t>
            </a:r>
            <a:r>
              <a:rPr lang="en-US" sz="5400" b="1" kern="0" dirty="0" err="1">
                <a:solidFill>
                  <a:srgbClr val="FFFF00"/>
                </a:solidFill>
                <a:latin typeface="+mj-lt"/>
                <a:ea typeface="+mj-ea"/>
                <a:cs typeface="+mj-cs"/>
              </a:rPr>
              <a:t>bơm</a:t>
            </a:r>
            <a:endParaRPr lang="en-US" sz="5400" b="1" kern="0" dirty="0">
              <a:solidFill>
                <a:srgbClr val="FFFF00"/>
              </a:solidFill>
              <a:latin typeface="+mj-lt"/>
              <a:ea typeface="+mj-ea"/>
              <a:cs typeface="+mj-cs"/>
            </a:endParaRPr>
          </a:p>
        </p:txBody>
      </p:sp>
      <p:sp>
        <p:nvSpPr>
          <p:cNvPr id="6" name="Title 1">
            <a:extLst>
              <a:ext uri="{FF2B5EF4-FFF2-40B4-BE49-F238E27FC236}">
                <a16:creationId xmlns:a16="http://schemas.microsoft.com/office/drawing/2014/main" id="{3EF8E697-22C8-9049-B473-52959A6B7FA9}"/>
              </a:ext>
            </a:extLst>
          </p:cNvPr>
          <p:cNvSpPr txBox="1">
            <a:spLocks/>
          </p:cNvSpPr>
          <p:nvPr/>
        </p:nvSpPr>
        <p:spPr bwMode="auto">
          <a:xfrm>
            <a:off x="762000" y="5105400"/>
            <a:ext cx="7772400" cy="1066800"/>
          </a:xfrm>
          <a:prstGeom prst="rect">
            <a:avLst/>
          </a:prstGeom>
          <a:noFill/>
          <a:ln w="9525">
            <a:noFill/>
            <a:miter lim="800000"/>
            <a:headEnd/>
            <a:tailEnd/>
          </a:ln>
        </p:spPr>
        <p:txBody>
          <a:bodyPr lIns="91148" tIns="45575" rIns="91148" bIns="45575" anchor="ctr"/>
          <a:lstStyle/>
          <a:p>
            <a:pPr eaLnBrk="0" hangingPunct="0">
              <a:defRPr/>
            </a:pPr>
            <a:r>
              <a:rPr lang="en-US" sz="5400" b="1" kern="0" dirty="0" err="1">
                <a:solidFill>
                  <a:srgbClr val="FFFF00"/>
                </a:solidFill>
                <a:latin typeface="+mj-lt"/>
                <a:ea typeface="+mj-ea"/>
                <a:cs typeface="+mj-cs"/>
              </a:rPr>
              <a:t>Biến</a:t>
            </a:r>
            <a:r>
              <a:rPr lang="en-US" sz="5400" b="1" kern="0" dirty="0">
                <a:solidFill>
                  <a:srgbClr val="FFFF00"/>
                </a:solidFill>
                <a:latin typeface="+mj-lt"/>
                <a:ea typeface="+mj-ea"/>
                <a:cs typeface="+mj-cs"/>
              </a:rPr>
              <a:t> </a:t>
            </a:r>
            <a:r>
              <a:rPr lang="en-US" sz="5400" b="1" kern="0" dirty="0" err="1">
                <a:solidFill>
                  <a:srgbClr val="FFFF00"/>
                </a:solidFill>
                <a:latin typeface="+mj-lt"/>
                <a:ea typeface="+mj-ea"/>
                <a:cs typeface="+mj-cs"/>
              </a:rPr>
              <a:t>chứng</a:t>
            </a:r>
            <a:r>
              <a:rPr lang="en-US" sz="5400" b="1" kern="0" dirty="0">
                <a:solidFill>
                  <a:srgbClr val="FFFF00"/>
                </a:solidFill>
                <a:latin typeface="+mj-lt"/>
                <a:ea typeface="+mj-ea"/>
                <a:cs typeface="+mj-cs"/>
              </a:rPr>
              <a:t> RLNT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1">
            <a:extLst>
              <a:ext uri="{FF2B5EF4-FFF2-40B4-BE49-F238E27FC236}">
                <a16:creationId xmlns:a16="http://schemas.microsoft.com/office/drawing/2014/main" id="{FF2B8B4A-A4CF-B24E-9ED0-DC09126D1898}"/>
              </a:ext>
            </a:extLst>
          </p:cNvPr>
          <p:cNvSpPr>
            <a:spLocks noGrp="1"/>
          </p:cNvSpPr>
          <p:nvPr>
            <p:ph type="title"/>
          </p:nvPr>
        </p:nvSpPr>
        <p:spPr>
          <a:xfrm>
            <a:off x="762000" y="304800"/>
            <a:ext cx="7772400" cy="1143000"/>
          </a:xfrm>
        </p:spPr>
        <p:txBody>
          <a:bodyPr/>
          <a:lstStyle/>
          <a:p>
            <a:r>
              <a:rPr lang="en-US" altLang="en-US" sz="6600" b="1">
                <a:solidFill>
                  <a:srgbClr val="FFFF00"/>
                </a:solidFill>
              </a:rPr>
              <a:t>Chẩn đoán MR</a:t>
            </a:r>
          </a:p>
        </p:txBody>
      </p:sp>
      <p:pic>
        <p:nvPicPr>
          <p:cNvPr id="471043" name="Picture 2" descr="Kết quả hình ảnh cho Mitral Regurgitation in STEMI">
            <a:extLst>
              <a:ext uri="{FF2B5EF4-FFF2-40B4-BE49-F238E27FC236}">
                <a16:creationId xmlns:a16="http://schemas.microsoft.com/office/drawing/2014/main" id="{2DFE1324-E1D2-1543-9681-0DEB8FF1E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3"/>
            <a:ext cx="6629400"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Title 1">
            <a:extLst>
              <a:ext uri="{FF2B5EF4-FFF2-40B4-BE49-F238E27FC236}">
                <a16:creationId xmlns:a16="http://schemas.microsoft.com/office/drawing/2014/main" id="{51598F3C-76D1-E84C-AB4F-48EBC79651D8}"/>
              </a:ext>
            </a:extLst>
          </p:cNvPr>
          <p:cNvSpPr>
            <a:spLocks noGrp="1"/>
          </p:cNvSpPr>
          <p:nvPr>
            <p:ph type="title"/>
          </p:nvPr>
        </p:nvSpPr>
        <p:spPr>
          <a:xfrm>
            <a:off x="685800" y="381000"/>
            <a:ext cx="7772400" cy="1143000"/>
          </a:xfrm>
        </p:spPr>
        <p:txBody>
          <a:bodyPr/>
          <a:lstStyle/>
          <a:p>
            <a:r>
              <a:rPr lang="en-US" altLang="en-US" b="1">
                <a:solidFill>
                  <a:srgbClr val="FFFF00"/>
                </a:solidFill>
              </a:rPr>
              <a:t>Vỡ thành tự do tâm thất</a:t>
            </a:r>
          </a:p>
        </p:txBody>
      </p:sp>
      <p:pic>
        <p:nvPicPr>
          <p:cNvPr id="472067" name="Picture 2" descr="Kết quả hình ảnh cho Complications of STEMI">
            <a:extLst>
              <a:ext uri="{FF2B5EF4-FFF2-40B4-BE49-F238E27FC236}">
                <a16:creationId xmlns:a16="http://schemas.microsoft.com/office/drawing/2014/main" id="{B56651AE-47E0-D145-83C3-C683DA5FC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00203"/>
            <a:ext cx="6858000" cy="4746625"/>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090" name="Picture 4" descr="H220-3">
            <a:extLst>
              <a:ext uri="{FF2B5EF4-FFF2-40B4-BE49-F238E27FC236}">
                <a16:creationId xmlns:a16="http://schemas.microsoft.com/office/drawing/2014/main" id="{3F14C39E-E5D1-984F-99D5-AFFD682DA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2" y="533402"/>
            <a:ext cx="8248651" cy="606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a:extLst>
              <a:ext uri="{FF2B5EF4-FFF2-40B4-BE49-F238E27FC236}">
                <a16:creationId xmlns:a16="http://schemas.microsoft.com/office/drawing/2014/main" id="{BF73CFAD-A017-F742-8F56-79985D789375}"/>
              </a:ext>
            </a:extLst>
          </p:cNvPr>
          <p:cNvSpPr>
            <a:spLocks noGrp="1" noChangeArrowheads="1"/>
          </p:cNvSpPr>
          <p:nvPr>
            <p:ph type="title"/>
          </p:nvPr>
        </p:nvSpPr>
        <p:spPr/>
        <p:txBody>
          <a:bodyPr/>
          <a:lstStyle/>
          <a:p>
            <a:endParaRPr lang="en-US" altLang="en-US"/>
          </a:p>
        </p:txBody>
      </p:sp>
      <p:sp>
        <p:nvSpPr>
          <p:cNvPr id="474115" name="Rectangle 3">
            <a:extLst>
              <a:ext uri="{FF2B5EF4-FFF2-40B4-BE49-F238E27FC236}">
                <a16:creationId xmlns:a16="http://schemas.microsoft.com/office/drawing/2014/main" id="{3506C9D4-443D-1243-B785-75F02D26C1E3}"/>
              </a:ext>
            </a:extLst>
          </p:cNvPr>
          <p:cNvSpPr>
            <a:spLocks noGrp="1" noChangeArrowheads="1"/>
          </p:cNvSpPr>
          <p:nvPr>
            <p:ph type="body" idx="1"/>
          </p:nvPr>
        </p:nvSpPr>
        <p:spPr/>
        <p:txBody>
          <a:bodyPr/>
          <a:lstStyle/>
          <a:p>
            <a:endParaRPr lang="en-US" altLang="en-US"/>
          </a:p>
        </p:txBody>
      </p:sp>
      <p:pic>
        <p:nvPicPr>
          <p:cNvPr id="474116" name="Picture 4" descr="H221-1">
            <a:extLst>
              <a:ext uri="{FF2B5EF4-FFF2-40B4-BE49-F238E27FC236}">
                <a16:creationId xmlns:a16="http://schemas.microsoft.com/office/drawing/2014/main" id="{22410166-E5D3-A749-A467-07159D90F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4" y="1981204"/>
            <a:ext cx="7902575"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1">
            <a:extLst>
              <a:ext uri="{FF2B5EF4-FFF2-40B4-BE49-F238E27FC236}">
                <a16:creationId xmlns:a16="http://schemas.microsoft.com/office/drawing/2014/main" id="{8C7BF06B-119D-114D-ACC6-43D6EA1FC0BA}"/>
              </a:ext>
            </a:extLst>
          </p:cNvPr>
          <p:cNvSpPr>
            <a:spLocks noGrp="1"/>
          </p:cNvSpPr>
          <p:nvPr>
            <p:ph type="title"/>
          </p:nvPr>
        </p:nvSpPr>
        <p:spPr/>
        <p:txBody>
          <a:bodyPr/>
          <a:lstStyle/>
          <a:p>
            <a:r>
              <a:rPr lang="en-US" altLang="en-US" b="1">
                <a:solidFill>
                  <a:srgbClr val="FFFF00"/>
                </a:solidFill>
              </a:rPr>
              <a:t>Siêu âm tim phát hiện VSD</a:t>
            </a:r>
          </a:p>
        </p:txBody>
      </p:sp>
      <p:pic>
        <p:nvPicPr>
          <p:cNvPr id="475139" name="Picture 2" descr="Kết quả hình ảnh cho Complications of STEMI">
            <a:extLst>
              <a:ext uri="{FF2B5EF4-FFF2-40B4-BE49-F238E27FC236}">
                <a16:creationId xmlns:a16="http://schemas.microsoft.com/office/drawing/2014/main" id="{37AD1DE6-614F-FF4F-8848-D4FFF02B7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81203"/>
            <a:ext cx="5715000" cy="409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162" name="Picture 5" descr="Kết quả hình ảnh cho pericarditis after STEMI">
            <a:extLst>
              <a:ext uri="{FF2B5EF4-FFF2-40B4-BE49-F238E27FC236}">
                <a16:creationId xmlns:a16="http://schemas.microsoft.com/office/drawing/2014/main" id="{010DDBFA-ED63-C745-B4F2-8329DD16A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2"/>
            <a:ext cx="6705600" cy="646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a:extLst>
              <a:ext uri="{FF2B5EF4-FFF2-40B4-BE49-F238E27FC236}">
                <a16:creationId xmlns:a16="http://schemas.microsoft.com/office/drawing/2014/main" id="{32E23A07-2C7C-2448-A6EE-7497AE72908E}"/>
              </a:ext>
            </a:extLst>
          </p:cNvPr>
          <p:cNvSpPr>
            <a:spLocks noChangeArrowheads="1"/>
          </p:cNvSpPr>
          <p:nvPr/>
        </p:nvSpPr>
        <p:spPr bwMode="auto">
          <a:xfrm>
            <a:off x="914400" y="5638802"/>
            <a:ext cx="7239000" cy="58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200" b="1">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rPr>
              <a:t>Treatment of Cardiogenic Shock </a:t>
            </a:r>
          </a:p>
        </p:txBody>
      </p:sp>
      <p:sp>
        <p:nvSpPr>
          <p:cNvPr id="477187" name="Rectangle 3">
            <a:extLst>
              <a:ext uri="{FF2B5EF4-FFF2-40B4-BE49-F238E27FC236}">
                <a16:creationId xmlns:a16="http://schemas.microsoft.com/office/drawing/2014/main" id="{7861B3DF-C9D3-E448-BA44-A20B7360007E}"/>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chemeClr val="bg1"/>
                </a:solidFill>
                <a:latin typeface="Garamond" panose="02020404030301010803" pitchFamily="18" charset="0"/>
              </a:rPr>
              <a:t>Complications After STEMI</a:t>
            </a:r>
          </a:p>
        </p:txBody>
      </p:sp>
      <p:sp>
        <p:nvSpPr>
          <p:cNvPr id="477188" name="AutoShape 2" descr="Kết quả hình ảnh cho cardiogenic shock">
            <a:extLst>
              <a:ext uri="{FF2B5EF4-FFF2-40B4-BE49-F238E27FC236}">
                <a16:creationId xmlns:a16="http://schemas.microsoft.com/office/drawing/2014/main" id="{FF415D1A-6365-3F4F-82B5-E6E3352D49F2}"/>
              </a:ext>
            </a:extLst>
          </p:cNvPr>
          <p:cNvSpPr>
            <a:spLocks noChangeAspect="1" noChangeArrowheads="1"/>
          </p:cNvSpPr>
          <p:nvPr/>
        </p:nvSpPr>
        <p:spPr bwMode="auto">
          <a:xfrm>
            <a:off x="45418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77189" name="AutoShape 4" descr="Kết quả hình ảnh cho cardiogenic shock">
            <a:extLst>
              <a:ext uri="{FF2B5EF4-FFF2-40B4-BE49-F238E27FC236}">
                <a16:creationId xmlns:a16="http://schemas.microsoft.com/office/drawing/2014/main" id="{963B8991-D6B8-E74B-B684-2BD3D302C3BF}"/>
              </a:ext>
            </a:extLst>
          </p:cNvPr>
          <p:cNvSpPr>
            <a:spLocks noChangeAspect="1" noChangeArrowheads="1"/>
          </p:cNvSpPr>
          <p:nvPr/>
        </p:nvSpPr>
        <p:spPr bwMode="auto">
          <a:xfrm>
            <a:off x="45418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77190" name="AutoShape 6" descr="Kết quả hình ảnh cho cardiogenic shock">
            <a:extLst>
              <a:ext uri="{FF2B5EF4-FFF2-40B4-BE49-F238E27FC236}">
                <a16:creationId xmlns:a16="http://schemas.microsoft.com/office/drawing/2014/main" id="{F51A7F1C-B574-6B4C-A9BB-BE87CB729D3A}"/>
              </a:ext>
            </a:extLst>
          </p:cNvPr>
          <p:cNvSpPr>
            <a:spLocks noChangeAspect="1" noChangeArrowheads="1"/>
          </p:cNvSpPr>
          <p:nvPr/>
        </p:nvSpPr>
        <p:spPr bwMode="auto">
          <a:xfrm>
            <a:off x="45418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pic>
        <p:nvPicPr>
          <p:cNvPr id="477191" name="Picture 8" descr="Kết quả hình ảnh cho cardiogenic shock">
            <a:extLst>
              <a:ext uri="{FF2B5EF4-FFF2-40B4-BE49-F238E27FC236}">
                <a16:creationId xmlns:a16="http://schemas.microsoft.com/office/drawing/2014/main" id="{D37EB617-B1F5-9A43-85F9-52983DE88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itle 1">
            <a:extLst>
              <a:ext uri="{FF2B5EF4-FFF2-40B4-BE49-F238E27FC236}">
                <a16:creationId xmlns:a16="http://schemas.microsoft.com/office/drawing/2014/main" id="{7BCC7CD9-9F70-CB49-9A9A-D41C536EDAC3}"/>
              </a:ext>
            </a:extLst>
          </p:cNvPr>
          <p:cNvSpPr>
            <a:spLocks noGrp="1"/>
          </p:cNvSpPr>
          <p:nvPr>
            <p:ph type="title"/>
          </p:nvPr>
        </p:nvSpPr>
        <p:spPr/>
        <p:txBody>
          <a:bodyPr/>
          <a:lstStyle/>
          <a:p>
            <a:r>
              <a:rPr lang="en-US" altLang="en-US" sz="4800" b="1">
                <a:solidFill>
                  <a:srgbClr val="FFFF00"/>
                </a:solidFill>
              </a:rPr>
              <a:t>Chóang tim do NMCT cấp</a:t>
            </a:r>
          </a:p>
        </p:txBody>
      </p:sp>
      <p:sp>
        <p:nvSpPr>
          <p:cNvPr id="478211" name="Content Placeholder 2">
            <a:extLst>
              <a:ext uri="{FF2B5EF4-FFF2-40B4-BE49-F238E27FC236}">
                <a16:creationId xmlns:a16="http://schemas.microsoft.com/office/drawing/2014/main" id="{67469E40-BEDE-4148-AA31-5DB803BD17A7}"/>
              </a:ext>
            </a:extLst>
          </p:cNvPr>
          <p:cNvSpPr>
            <a:spLocks noGrp="1"/>
          </p:cNvSpPr>
          <p:nvPr>
            <p:ph idx="1"/>
          </p:nvPr>
        </p:nvSpPr>
        <p:spPr>
          <a:xfrm>
            <a:off x="152400" y="1752600"/>
            <a:ext cx="8763000" cy="4114800"/>
          </a:xfrm>
        </p:spPr>
        <p:txBody>
          <a:bodyPr/>
          <a:lstStyle/>
          <a:p>
            <a:r>
              <a:rPr lang="en-US" altLang="en-US" sz="3600">
                <a:solidFill>
                  <a:schemeClr val="bg1"/>
                </a:solidFill>
              </a:rPr>
              <a:t>Tỷ lệ tử vong 85%</a:t>
            </a:r>
          </a:p>
          <a:p>
            <a:r>
              <a:rPr lang="en-US" altLang="en-US" sz="3600">
                <a:solidFill>
                  <a:schemeClr val="bg1"/>
                </a:solidFill>
              </a:rPr>
              <a:t>IABP</a:t>
            </a:r>
          </a:p>
          <a:p>
            <a:r>
              <a:rPr lang="en-US" altLang="en-US" sz="3600">
                <a:solidFill>
                  <a:schemeClr val="bg1"/>
                </a:solidFill>
              </a:rPr>
              <a:t>Thở máy</a:t>
            </a:r>
          </a:p>
          <a:p>
            <a:r>
              <a:rPr lang="en-US" altLang="en-US" sz="3600">
                <a:solidFill>
                  <a:schemeClr val="bg1"/>
                </a:solidFill>
              </a:rPr>
              <a:t>Tăng co bóp cơ tim: Dopamin, Noradrenalin, Dobutamin</a:t>
            </a:r>
          </a:p>
          <a:p>
            <a:r>
              <a:rPr lang="en-US" altLang="en-US" sz="3600">
                <a:solidFill>
                  <a:schemeClr val="bg1"/>
                </a:solidFill>
              </a:rPr>
              <a:t>Xét can thiệp ĐM vành cấp cứu</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234" name="Picture 1" descr="ESC_AMI-STEMI_2017_for TF_18-08-17-V2final_JPG some slides 200817 - Copy0072.jpg">
            <a:extLst>
              <a:ext uri="{FF2B5EF4-FFF2-40B4-BE49-F238E27FC236}">
                <a16:creationId xmlns:a16="http://schemas.microsoft.com/office/drawing/2014/main" id="{BC4D54B9-9637-514D-96EE-BC3F958D46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7442" name="Picture 2">
            <a:extLst>
              <a:ext uri="{FF2B5EF4-FFF2-40B4-BE49-F238E27FC236}">
                <a16:creationId xmlns:a16="http://schemas.microsoft.com/office/drawing/2014/main" id="{5F413E6A-8A3E-AD4A-A761-2CBD2B5CEEDA}"/>
              </a:ext>
            </a:extLst>
          </p:cNvPr>
          <p:cNvPicPr>
            <a:picLocks noChangeAspect="1" noChangeArrowheads="1"/>
          </p:cNvPicPr>
          <p:nvPr/>
        </p:nvPicPr>
        <p:blipFill>
          <a:blip r:embed="rId2"/>
          <a:srcRect/>
          <a:stretch>
            <a:fillRect/>
          </a:stretch>
        </p:blipFill>
        <p:spPr bwMode="auto">
          <a:xfrm>
            <a:off x="17465" y="76200"/>
            <a:ext cx="8974137" cy="555625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 name="TextBox 4">
            <a:extLst>
              <a:ext uri="{FF2B5EF4-FFF2-40B4-BE49-F238E27FC236}">
                <a16:creationId xmlns:a16="http://schemas.microsoft.com/office/drawing/2014/main" id="{76B1E7D0-0A13-C949-9A4C-92CEAC3F8813}"/>
              </a:ext>
            </a:extLst>
          </p:cNvPr>
          <p:cNvSpPr txBox="1">
            <a:spLocks noChangeArrowheads="1"/>
          </p:cNvSpPr>
          <p:nvPr/>
        </p:nvSpPr>
        <p:spPr bwMode="auto">
          <a:xfrm>
            <a:off x="609600" y="5867403"/>
            <a:ext cx="7620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200" b="1">
                <a:solidFill>
                  <a:srgbClr val="FFFF00"/>
                </a:solidFill>
              </a:rPr>
              <a:t>KHÔNG CÓ HUYẾT KHỐI</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258" name="Picture 1" descr="ESC_AMI-STEMI_2017_for TF_18-08-17-V2final_JPG some slides 200817 - Copy0073.jpg">
            <a:extLst>
              <a:ext uri="{FF2B5EF4-FFF2-40B4-BE49-F238E27FC236}">
                <a16:creationId xmlns:a16="http://schemas.microsoft.com/office/drawing/2014/main" id="{46900390-42E9-7E4F-9EC0-39998043EC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82" name="Picture 1" descr="ESC_AMI-STEMI_2017_for TF_18-08-17-V2final_JPG some slides 200817 - Copy0074.jpg">
            <a:extLst>
              <a:ext uri="{FF2B5EF4-FFF2-40B4-BE49-F238E27FC236}">
                <a16:creationId xmlns:a16="http://schemas.microsoft.com/office/drawing/2014/main" id="{E3A6209A-6A6B-4D40-BF15-4E9D0168DA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a:extLst>
              <a:ext uri="{FF2B5EF4-FFF2-40B4-BE49-F238E27FC236}">
                <a16:creationId xmlns:a16="http://schemas.microsoft.com/office/drawing/2014/main" id="{50FD2509-F182-B64F-98EB-C5E47CA563D8}"/>
              </a:ext>
            </a:extLst>
          </p:cNvPr>
          <p:cNvSpPr>
            <a:spLocks noGrp="1" noChangeArrowheads="1"/>
          </p:cNvSpPr>
          <p:nvPr>
            <p:ph type="title"/>
          </p:nvPr>
        </p:nvSpPr>
        <p:spPr>
          <a:xfrm>
            <a:off x="685800" y="304800"/>
            <a:ext cx="7772400" cy="1143000"/>
          </a:xfrm>
        </p:spPr>
        <p:txBody>
          <a:bodyPr/>
          <a:lstStyle/>
          <a:p>
            <a:pPr eaLnBrk="1" hangingPunct="1"/>
            <a:r>
              <a:rPr lang="th-TH" altLang="en-US" sz="3200" b="1">
                <a:solidFill>
                  <a:srgbClr val="FFFF00"/>
                </a:solidFill>
                <a:latin typeface="Arial Narrow" panose="020B0604020202020204" pitchFamily="34" charset="0"/>
              </a:rPr>
              <a:t>Intraaortic balloon pump (counter-pulsation) </a:t>
            </a:r>
          </a:p>
        </p:txBody>
      </p:sp>
      <p:pic>
        <p:nvPicPr>
          <p:cNvPr id="482307" name="Picture 5">
            <a:extLst>
              <a:ext uri="{FF2B5EF4-FFF2-40B4-BE49-F238E27FC236}">
                <a16:creationId xmlns:a16="http://schemas.microsoft.com/office/drawing/2014/main" id="{7BFF4680-9509-994E-AFA0-138475BFF1EF}"/>
              </a:ext>
            </a:extLst>
          </p:cNvPr>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a:stretch>
            <a:fillRect/>
          </a:stretch>
        </p:blipFill>
        <p:spPr bwMode="auto">
          <a:xfrm>
            <a:off x="762000" y="1295400"/>
            <a:ext cx="7405688"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330" name="Picture 2" descr="Intra_Aortic">
            <a:extLst>
              <a:ext uri="{FF2B5EF4-FFF2-40B4-BE49-F238E27FC236}">
                <a16:creationId xmlns:a16="http://schemas.microsoft.com/office/drawing/2014/main" id="{437D2980-7DEF-0943-B69B-3FD6FBA08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14402"/>
            <a:ext cx="4800600" cy="50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331" name="Text Box 3">
            <a:extLst>
              <a:ext uri="{FF2B5EF4-FFF2-40B4-BE49-F238E27FC236}">
                <a16:creationId xmlns:a16="http://schemas.microsoft.com/office/drawing/2014/main" id="{373D9EA5-1B0F-2640-9BDC-8DBD7FD5B0DF}"/>
              </a:ext>
            </a:extLst>
          </p:cNvPr>
          <p:cNvSpPr txBox="1">
            <a:spLocks noChangeArrowheads="1"/>
          </p:cNvSpPr>
          <p:nvPr/>
        </p:nvSpPr>
        <p:spPr bwMode="auto">
          <a:xfrm>
            <a:off x="381000" y="381000"/>
            <a:ext cx="2514600" cy="27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04" tIns="45601" rIns="91204" bIns="4560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50000"/>
              </a:spcBef>
            </a:pPr>
            <a:r>
              <a:rPr lang="en-US" altLang="en-US" sz="1200">
                <a:solidFill>
                  <a:srgbClr val="000000"/>
                </a:solidFill>
                <a:hlinkClick r:id="rId4"/>
              </a:rPr>
              <a:t>Intraaortic balloon pump</a:t>
            </a:r>
            <a:endParaRPr lang="en-US" altLang="en-US" sz="1200">
              <a:solidFill>
                <a:srgbClr val="000000"/>
              </a:solidFill>
            </a:endParaRPr>
          </a:p>
        </p:txBody>
      </p:sp>
      <p:pic>
        <p:nvPicPr>
          <p:cNvPr id="483332" name="Picture 4" descr="066013">
            <a:extLst>
              <a:ext uri="{FF2B5EF4-FFF2-40B4-BE49-F238E27FC236}">
                <a16:creationId xmlns:a16="http://schemas.microsoft.com/office/drawing/2014/main" id="{3892D984-11FA-004C-9563-9C61716C9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3" y="1447802"/>
            <a:ext cx="2962275" cy="446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333" name="Rectangle 5">
            <a:extLst>
              <a:ext uri="{FF2B5EF4-FFF2-40B4-BE49-F238E27FC236}">
                <a16:creationId xmlns:a16="http://schemas.microsoft.com/office/drawing/2014/main" id="{1D7B895C-6ED1-024E-87E5-E517BFE9CBAA}"/>
              </a:ext>
            </a:extLst>
          </p:cNvPr>
          <p:cNvSpPr>
            <a:spLocks noChangeArrowheads="1"/>
          </p:cNvSpPr>
          <p:nvPr/>
        </p:nvSpPr>
        <p:spPr bwMode="auto">
          <a:xfrm>
            <a:off x="6324600" y="762001"/>
            <a:ext cx="1567004" cy="369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04" tIns="45601" rIns="91204" bIns="4560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rPr>
              <a:t>IABP Machine</a:t>
            </a:r>
          </a:p>
        </p:txBody>
      </p:sp>
    </p:spTree>
  </p:cSld>
  <p:clrMapOvr>
    <a:masterClrMapping/>
  </p:clrMapOvr>
  <p:transition spd="med">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Title 1">
            <a:extLst>
              <a:ext uri="{FF2B5EF4-FFF2-40B4-BE49-F238E27FC236}">
                <a16:creationId xmlns:a16="http://schemas.microsoft.com/office/drawing/2014/main" id="{01D0B8A9-8142-CE40-85CC-041F3C0320C6}"/>
              </a:ext>
            </a:extLst>
          </p:cNvPr>
          <p:cNvSpPr>
            <a:spLocks noGrp="1"/>
          </p:cNvSpPr>
          <p:nvPr>
            <p:ph type="title"/>
          </p:nvPr>
        </p:nvSpPr>
        <p:spPr>
          <a:xfrm>
            <a:off x="457200" y="228600"/>
            <a:ext cx="8229600" cy="1143000"/>
          </a:xfrm>
        </p:spPr>
        <p:txBody>
          <a:bodyPr/>
          <a:lstStyle/>
          <a:p>
            <a:pPr eaLnBrk="1" hangingPunct="1"/>
            <a:r>
              <a:rPr lang="en-US" altLang="en-US" b="1">
                <a:solidFill>
                  <a:srgbClr val="C00000"/>
                </a:solidFill>
                <a:latin typeface="Arial" panose="020B0604020202020204" pitchFamily="34" charset="0"/>
                <a:cs typeface="Arial" panose="020B0604020202020204" pitchFamily="34" charset="0"/>
              </a:rPr>
              <a:t>RLNT trong HCVC</a:t>
            </a:r>
          </a:p>
        </p:txBody>
      </p:sp>
      <p:sp>
        <p:nvSpPr>
          <p:cNvPr id="484355" name="Content Placeholder 2">
            <a:extLst>
              <a:ext uri="{FF2B5EF4-FFF2-40B4-BE49-F238E27FC236}">
                <a16:creationId xmlns:a16="http://schemas.microsoft.com/office/drawing/2014/main" id="{B9390986-4380-1B45-866D-5991CE82BA33}"/>
              </a:ext>
            </a:extLst>
          </p:cNvPr>
          <p:cNvSpPr>
            <a:spLocks noGrp="1"/>
          </p:cNvSpPr>
          <p:nvPr>
            <p:ph idx="1"/>
          </p:nvPr>
        </p:nvSpPr>
        <p:spPr>
          <a:xfrm>
            <a:off x="0" y="1524000"/>
            <a:ext cx="9144000" cy="4191000"/>
          </a:xfrm>
        </p:spPr>
        <p:txBody>
          <a:bodyPr/>
          <a:lstStyle/>
          <a:p>
            <a:pPr eaLnBrk="1" hangingPunct="1"/>
            <a:r>
              <a:rPr lang="en-US" altLang="en-US" sz="2800">
                <a:latin typeface="Arial" panose="020B0604020202020204" pitchFamily="34" charset="0"/>
                <a:cs typeface="Arial" panose="020B0604020202020204" pitchFamily="34" charset="0"/>
              </a:rPr>
              <a:t>RLNT thường xảy ra trong những giờ đầu của STEMI, ảnh hưởng lên tiên lượng của BN rất nhiều.</a:t>
            </a:r>
          </a:p>
          <a:p>
            <a:pPr eaLnBrk="1" hangingPunct="1">
              <a:buFont typeface="Arial" panose="020B0604020202020204" pitchFamily="34" charset="0"/>
              <a:buNone/>
            </a:pPr>
            <a:endParaRPr lang="en-US" altLang="en-US" sz="2800">
              <a:latin typeface="Arial" panose="020B0604020202020204" pitchFamily="34" charset="0"/>
              <a:cs typeface="Arial" panose="020B0604020202020204" pitchFamily="34" charset="0"/>
            </a:endParaRPr>
          </a:p>
          <a:p>
            <a:pPr eaLnBrk="1" hangingPunct="1"/>
            <a:r>
              <a:rPr lang="en-US" altLang="en-US" sz="2800">
                <a:latin typeface="Arial" panose="020B0604020202020204" pitchFamily="34" charset="0"/>
                <a:cs typeface="Arial" panose="020B0604020202020204" pitchFamily="34" charset="0"/>
              </a:rPr>
              <a:t>Điều trị: tái tưới máu sớm, triệt để; dùng ACEi, BB, Statin sớm; điều chỉnh RLĐG </a:t>
            </a:r>
            <a:r>
              <a:rPr lang="en-US" altLang="en-US" sz="2800">
                <a:latin typeface="Arial" panose="020B0604020202020204" pitchFamily="34" charset="0"/>
                <a:cs typeface="Arial" panose="020B0604020202020204" pitchFamily="34" charset="0"/>
                <a:sym typeface="Wingdings" pitchFamily="2" charset="2"/>
              </a:rPr>
              <a:t> giảm RLNT.</a:t>
            </a:r>
          </a:p>
          <a:p>
            <a:pPr eaLnBrk="1" hangingPunct="1">
              <a:buFont typeface="Arial" panose="020B0604020202020204" pitchFamily="34" charset="0"/>
              <a:buNone/>
            </a:pPr>
            <a:endParaRPr lang="en-US" altLang="en-US" sz="2800">
              <a:latin typeface="Arial" panose="020B0604020202020204" pitchFamily="34" charset="0"/>
              <a:cs typeface="Arial" panose="020B0604020202020204" pitchFamily="34" charset="0"/>
              <a:sym typeface="Wingdings" pitchFamily="2" charset="2"/>
            </a:endParaRPr>
          </a:p>
          <a:p>
            <a:pPr eaLnBrk="1" hangingPunct="1"/>
            <a:r>
              <a:rPr lang="en-US" altLang="en-US" sz="2800">
                <a:latin typeface="Arial" panose="020B0604020202020204" pitchFamily="34" charset="0"/>
                <a:cs typeface="Arial" panose="020B0604020202020204" pitchFamily="34" charset="0"/>
                <a:sym typeface="Wingdings" pitchFamily="2" charset="2"/>
              </a:rPr>
              <a:t>Có thể gặp tất cả các loại RLNT</a:t>
            </a:r>
          </a:p>
          <a:p>
            <a:pPr eaLnBrk="1" hangingPunct="1"/>
            <a:r>
              <a:rPr lang="en-US" altLang="en-US" sz="2800">
                <a:latin typeface="Arial" panose="020B0604020202020204" pitchFamily="34" charset="0"/>
                <a:cs typeface="Arial" panose="020B0604020202020204" pitchFamily="34" charset="0"/>
                <a:sym typeface="Wingdings" pitchFamily="2" charset="2"/>
              </a:rPr>
              <a:t>Thường nhất: AF, VT, VF, A-V block</a:t>
            </a:r>
            <a:endParaRPr lang="en-US" altLang="en-US" sz="2800">
              <a:latin typeface="Arial" panose="020B0604020202020204" pitchFamily="34" charset="0"/>
              <a:cs typeface="Arial" panose="020B0604020202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378" name="Picture 5" descr="HÃ¬nh áº£nh cÃ³ liÃªn quan">
            <a:extLst>
              <a:ext uri="{FF2B5EF4-FFF2-40B4-BE49-F238E27FC236}">
                <a16:creationId xmlns:a16="http://schemas.microsoft.com/office/drawing/2014/main" id="{BCC37EF2-7387-4044-AA6B-EA95693D2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1" y="76201"/>
            <a:ext cx="8445500" cy="671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itle 1">
            <a:extLst>
              <a:ext uri="{FF2B5EF4-FFF2-40B4-BE49-F238E27FC236}">
                <a16:creationId xmlns:a16="http://schemas.microsoft.com/office/drawing/2014/main" id="{6A3E8CC5-D954-7F46-957E-E17DBCBC48D7}"/>
              </a:ext>
            </a:extLst>
          </p:cNvPr>
          <p:cNvSpPr>
            <a:spLocks noGrp="1"/>
          </p:cNvSpPr>
          <p:nvPr>
            <p:ph type="title"/>
          </p:nvPr>
        </p:nvSpPr>
        <p:spPr>
          <a:xfrm>
            <a:off x="457200" y="304800"/>
            <a:ext cx="8229600" cy="1143000"/>
          </a:xfrm>
        </p:spPr>
        <p:txBody>
          <a:bodyPr/>
          <a:lstStyle/>
          <a:p>
            <a:pPr eaLnBrk="1" hangingPunct="1"/>
            <a:r>
              <a:rPr lang="en-US" altLang="en-US" sz="7200" b="1">
                <a:solidFill>
                  <a:srgbClr val="C00000"/>
                </a:solidFill>
                <a:latin typeface="Arial" panose="020B0604020202020204" pitchFamily="34" charset="0"/>
                <a:cs typeface="Arial" panose="020B0604020202020204" pitchFamily="34" charset="0"/>
              </a:rPr>
              <a:t>AF</a:t>
            </a:r>
          </a:p>
        </p:txBody>
      </p:sp>
      <p:sp>
        <p:nvSpPr>
          <p:cNvPr id="3" name="Content Placeholder 2">
            <a:extLst>
              <a:ext uri="{FF2B5EF4-FFF2-40B4-BE49-F238E27FC236}">
                <a16:creationId xmlns:a16="http://schemas.microsoft.com/office/drawing/2014/main" id="{51592E24-625B-2245-8FFF-CE86B2E3C1E0}"/>
              </a:ext>
            </a:extLst>
          </p:cNvPr>
          <p:cNvSpPr>
            <a:spLocks noGrp="1"/>
          </p:cNvSpPr>
          <p:nvPr>
            <p:ph idx="1"/>
          </p:nvPr>
        </p:nvSpPr>
        <p:spPr>
          <a:xfrm>
            <a:off x="228600" y="1828800"/>
            <a:ext cx="8686800" cy="3810000"/>
          </a:xfrm>
        </p:spPr>
        <p:txBody>
          <a:bodyPr/>
          <a:lstStyle/>
          <a:p>
            <a:pPr eaLnBrk="1" hangingPunct="1"/>
            <a:r>
              <a:rPr lang="en-US" altLang="en-US" dirty="0">
                <a:latin typeface="Arial" panose="020B0604020202020204" pitchFamily="34" charset="0"/>
                <a:cs typeface="Arial" panose="020B0604020202020204" pitchFamily="34" charset="0"/>
              </a:rPr>
              <a:t>AF </a:t>
            </a:r>
            <a:r>
              <a:rPr lang="en-US" altLang="en-US" dirty="0" err="1">
                <a:latin typeface="Arial" panose="020B0604020202020204" pitchFamily="34" charset="0"/>
                <a:cs typeface="Arial" panose="020B0604020202020204" pitchFamily="34" charset="0"/>
              </a:rPr>
              <a:t>là</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loại</a:t>
            </a:r>
            <a:r>
              <a:rPr lang="en-US" altLang="en-US" dirty="0">
                <a:latin typeface="Arial" panose="020B0604020202020204" pitchFamily="34" charset="0"/>
                <a:cs typeface="Arial" panose="020B0604020202020204" pitchFamily="34" charset="0"/>
              </a:rPr>
              <a:t> RLNT </a:t>
            </a:r>
            <a:r>
              <a:rPr lang="en-US" altLang="en-US" dirty="0" err="1">
                <a:latin typeface="Arial" panose="020B0604020202020204" pitchFamily="34" charset="0"/>
                <a:cs typeface="Arial" panose="020B0604020202020204" pitchFamily="34" charset="0"/>
              </a:rPr>
              <a:t>trên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thất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thường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gặp</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nhất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khoảng</a:t>
            </a:r>
            <a:r>
              <a:rPr lang="en-US" altLang="en-US" dirty="0">
                <a:latin typeface="Arial" panose="020B0604020202020204" pitchFamily="34" charset="0"/>
                <a:cs typeface="Arial" panose="020B0604020202020204" pitchFamily="34" charset="0"/>
              </a:rPr>
              <a:t> 21% BN STEMI </a:t>
            </a:r>
            <a:r>
              <a:rPr lang="en-US" altLang="en-US" dirty="0" err="1">
                <a:latin typeface="Arial" panose="020B0604020202020204" pitchFamily="34" charset="0"/>
                <a:cs typeface="Arial" panose="020B0604020202020204" pitchFamily="34" charset="0"/>
              </a:rPr>
              <a:t>bị</a:t>
            </a:r>
            <a:r>
              <a:rPr lang="en-US" altLang="en-US" dirty="0">
                <a:latin typeface="Arial" panose="020B0604020202020204" pitchFamily="34" charset="0"/>
                <a:cs typeface="Arial" panose="020B0604020202020204" pitchFamily="34" charset="0"/>
              </a:rPr>
              <a:t> rung </a:t>
            </a:r>
            <a:r>
              <a:rPr lang="en-US" altLang="en-US" dirty="0" err="1">
                <a:latin typeface="Arial" panose="020B0604020202020204" pitchFamily="34" charset="0"/>
                <a:cs typeface="Arial" panose="020B0604020202020204" pitchFamily="34" charset="0"/>
              </a:rPr>
              <a:t>nhĩ</a:t>
            </a:r>
            <a:r>
              <a:rPr lang="en-US" altLang="en-US" dirty="0">
                <a:latin typeface="Arial" panose="020B0604020202020204" pitchFamily="34" charset="0"/>
                <a:cs typeface="Arial" panose="020B0604020202020204" pitchFamily="34" charset="0"/>
              </a:rPr>
              <a:t>).</a:t>
            </a:r>
          </a:p>
          <a:p>
            <a:pPr eaLnBrk="1" hangingPunct="1"/>
            <a:r>
              <a:rPr lang="en-US" altLang="en-US" dirty="0">
                <a:latin typeface="Arial" panose="020B0604020202020204" pitchFamily="34" charset="0"/>
                <a:cs typeface="Arial" panose="020B0604020202020204" pitchFamily="34" charset="0"/>
              </a:rPr>
              <a:t>STEMI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AF: </a:t>
            </a:r>
            <a:r>
              <a:rPr lang="en-US" altLang="en-US" dirty="0" err="1">
                <a:latin typeface="Arial" panose="020B0604020202020204" pitchFamily="34" charset="0"/>
                <a:cs typeface="Arial" panose="020B0604020202020204" pitchFamily="34" charset="0"/>
              </a:rPr>
              <a:t>tăng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nguy</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cơ</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bị</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tái</a:t>
            </a:r>
            <a:r>
              <a:rPr lang="en-US" altLang="en-US" dirty="0">
                <a:latin typeface="Arial" panose="020B0604020202020204" pitchFamily="34" charset="0"/>
                <a:cs typeface="Arial" panose="020B0604020202020204" pitchFamily="34" charset="0"/>
              </a:rPr>
              <a:t> NMCT, </a:t>
            </a:r>
            <a:r>
              <a:rPr lang="en-US" altLang="en-US" dirty="0" err="1">
                <a:latin typeface="Arial" panose="020B0604020202020204" pitchFamily="34" charset="0"/>
                <a:cs typeface="Arial" panose="020B0604020202020204" pitchFamily="34" charset="0"/>
              </a:rPr>
              <a:t>đột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quị</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suy</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tim</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tử</a:t>
            </a:r>
            <a:r>
              <a:rPr lang="en-US" altLang="en-US" dirty="0">
                <a:latin typeface="Arial" panose="020B0604020202020204" pitchFamily="34" charset="0"/>
                <a:cs typeface="Arial" panose="020B0604020202020204" pitchFamily="34" charset="0"/>
              </a:rPr>
              <a:t> do </a:t>
            </a:r>
            <a:r>
              <a:rPr lang="en-US" altLang="en-US" dirty="0" err="1">
                <a:latin typeface="Arial" panose="020B0604020202020204" pitchFamily="34" charset="0"/>
                <a:cs typeface="Arial" panose="020B0604020202020204" pitchFamily="34" charset="0"/>
              </a:rPr>
              <a:t>tim.</a:t>
            </a:r>
            <a:endParaRPr lang="en-US" altLang="en-US" dirty="0">
              <a:latin typeface="Arial" panose="020B0604020202020204" pitchFamily="34" charset="0"/>
              <a:cs typeface="Arial" panose="020B0604020202020204" pitchFamily="34" charset="0"/>
            </a:endParaRPr>
          </a:p>
          <a:p>
            <a:pPr eaLnBrk="1" hangingPunct="1"/>
            <a:r>
              <a:rPr lang="en-US" altLang="en-US" dirty="0" err="1">
                <a:latin typeface="Arial" panose="020B0604020202020204" pitchFamily="34" charset="0"/>
                <a:cs typeface="Arial" panose="020B0604020202020204" pitchFamily="34" charset="0"/>
              </a:rPr>
              <a:t>Nhiều</a:t>
            </a:r>
            <a:r>
              <a:rPr lang="en-US" altLang="en-US" dirty="0">
                <a:latin typeface="Arial" panose="020B0604020202020204" pitchFamily="34" charset="0"/>
                <a:cs typeface="Arial" panose="020B0604020202020204" pitchFamily="34" charset="0"/>
              </a:rPr>
              <a:t> case: </a:t>
            </a:r>
            <a:r>
              <a:rPr lang="en-US" altLang="en-US" dirty="0" err="1">
                <a:latin typeface="Arial" panose="020B0604020202020204" pitchFamily="34" charset="0"/>
                <a:cs typeface="Arial" panose="020B0604020202020204" pitchFamily="34" charset="0"/>
              </a:rPr>
              <a:t>không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cần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phải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xử</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trí</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gì</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ngoài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chuyện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dùng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kháng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đông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phòng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ngừa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quị</a:t>
            </a:r>
            <a:r>
              <a:rPr lang="en-US" altLang="en-US" dirty="0"/>
              <a:t>.</a:t>
            </a:r>
          </a:p>
          <a:p>
            <a:pPr eaLnBrk="1" hangingPunct="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a:extLst>
              <a:ext uri="{FF2B5EF4-FFF2-40B4-BE49-F238E27FC236}">
                <a16:creationId xmlns:a16="http://schemas.microsoft.com/office/drawing/2014/main" id="{4CF57491-F96A-BF49-A220-15AA23005BE8}"/>
              </a:ext>
            </a:extLst>
          </p:cNvPr>
          <p:cNvSpPr>
            <a:spLocks noGrp="1"/>
          </p:cNvSpPr>
          <p:nvPr>
            <p:ph idx="1"/>
          </p:nvPr>
        </p:nvSpPr>
        <p:spPr>
          <a:xfrm>
            <a:off x="457200" y="4876800"/>
            <a:ext cx="8229600" cy="1828800"/>
          </a:xfrm>
        </p:spPr>
        <p:txBody>
          <a:bodyPr/>
          <a:lstStyle/>
          <a:p>
            <a:pPr eaLnBrk="1" hangingPunct="1"/>
            <a:r>
              <a:rPr lang="en-US" altLang="en-US" b="1">
                <a:latin typeface="Arial" panose="020B0604020202020204" pitchFamily="34" charset="0"/>
                <a:cs typeface="Arial" panose="020B0604020202020204" pitchFamily="34" charset="0"/>
              </a:rPr>
              <a:t>ST chênh lên ở D3, aVF, aVR</a:t>
            </a:r>
          </a:p>
          <a:p>
            <a:pPr eaLnBrk="1" hangingPunct="1"/>
            <a:r>
              <a:rPr lang="en-US" altLang="en-US" b="1">
                <a:latin typeface="Arial" panose="020B0604020202020204" pitchFamily="34" charset="0"/>
                <a:cs typeface="Arial" panose="020B0604020202020204" pitchFamily="34" charset="0"/>
              </a:rPr>
              <a:t>ST chênh xuống D1, aVL, V2 – V6</a:t>
            </a:r>
          </a:p>
          <a:p>
            <a:pPr eaLnBrk="1" hangingPunct="1"/>
            <a:r>
              <a:rPr lang="en-US" altLang="en-US" b="1">
                <a:latin typeface="Arial" panose="020B0604020202020204" pitchFamily="34" charset="0"/>
                <a:cs typeface="Arial" panose="020B0604020202020204" pitchFamily="34" charset="0"/>
              </a:rPr>
              <a:t>Rung nhĩ nhanh</a:t>
            </a:r>
          </a:p>
        </p:txBody>
      </p:sp>
      <p:pic>
        <p:nvPicPr>
          <p:cNvPr id="487427" name="Picture 2" descr="Káº¿t quáº£ hÃ¬nh áº£nh cho AF in STEMI">
            <a:extLst>
              <a:ext uri="{FF2B5EF4-FFF2-40B4-BE49-F238E27FC236}">
                <a16:creationId xmlns:a16="http://schemas.microsoft.com/office/drawing/2014/main" id="{8D8337FC-E3CF-2548-A68D-72010C33F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2"/>
            <a:ext cx="8763000" cy="4600575"/>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linds(horizontal)">
                                      <p:cBhvr>
                                        <p:cTn id="7" dur="500"/>
                                        <p:tgtEl>
                                          <p:spTgt spid="717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0" dur="500"/>
                                        <p:tgtEl>
                                          <p:spTgt spid="717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3"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450" name="Picture 1" descr="ESC_AMI-STEMI_2017_for TF_18-08-17-V2final_JPG some slides 200817 - Copy0075.jpg">
            <a:extLst>
              <a:ext uri="{FF2B5EF4-FFF2-40B4-BE49-F238E27FC236}">
                <a16:creationId xmlns:a16="http://schemas.microsoft.com/office/drawing/2014/main" id="{97C450BB-CE71-C643-B8C2-0067174F5F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71501"/>
            <a:ext cx="9144000"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Title 1">
            <a:extLst>
              <a:ext uri="{FF2B5EF4-FFF2-40B4-BE49-F238E27FC236}">
                <a16:creationId xmlns:a16="http://schemas.microsoft.com/office/drawing/2014/main" id="{131169D2-F4BD-4944-BB82-BAE5A3A826BD}"/>
              </a:ext>
            </a:extLst>
          </p:cNvPr>
          <p:cNvSpPr>
            <a:spLocks noGrp="1"/>
          </p:cNvSpPr>
          <p:nvPr>
            <p:ph type="title"/>
          </p:nvPr>
        </p:nvSpPr>
        <p:spPr/>
        <p:txBody>
          <a:bodyPr/>
          <a:lstStyle/>
          <a:p>
            <a:pPr eaLnBrk="1" hangingPunct="1"/>
            <a:endParaRPr lang="en-US" altLang="en-US"/>
          </a:p>
        </p:txBody>
      </p:sp>
      <p:sp>
        <p:nvSpPr>
          <p:cNvPr id="489475" name="Content Placeholder 2">
            <a:extLst>
              <a:ext uri="{FF2B5EF4-FFF2-40B4-BE49-F238E27FC236}">
                <a16:creationId xmlns:a16="http://schemas.microsoft.com/office/drawing/2014/main" id="{A62B3CD7-39DC-A24A-8BF6-07C808F25170}"/>
              </a:ext>
            </a:extLst>
          </p:cNvPr>
          <p:cNvSpPr>
            <a:spLocks noGrp="1"/>
          </p:cNvSpPr>
          <p:nvPr>
            <p:ph idx="1"/>
          </p:nvPr>
        </p:nvSpPr>
        <p:spPr/>
        <p:txBody>
          <a:bodyPr/>
          <a:lstStyle/>
          <a:p>
            <a:pPr eaLnBrk="1" hangingPunct="1"/>
            <a:endParaRPr lang="en-US" altLang="en-US"/>
          </a:p>
        </p:txBody>
      </p:sp>
      <p:pic>
        <p:nvPicPr>
          <p:cNvPr id="489476" name="Picture 5" descr="Káº¿t quáº£ hÃ¬nh áº£nh cho VT, VF in STEMI">
            <a:extLst>
              <a:ext uri="{FF2B5EF4-FFF2-40B4-BE49-F238E27FC236}">
                <a16:creationId xmlns:a16="http://schemas.microsoft.com/office/drawing/2014/main" id="{6E1C5CD1-1650-A04C-AEAB-708745BA0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8610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E961-9E8C-614C-9179-83B280463802}"/>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33190CB8-C92F-4941-A66D-286080574932}"/>
              </a:ext>
            </a:extLst>
          </p:cNvPr>
          <p:cNvSpPr>
            <a:spLocks noGrp="1"/>
          </p:cNvSpPr>
          <p:nvPr>
            <p:ph idx="1"/>
          </p:nvPr>
        </p:nvSpPr>
        <p:spPr/>
        <p:txBody>
          <a:bodyPr/>
          <a:lstStyle/>
          <a:p>
            <a:pPr>
              <a:defRPr/>
            </a:pPr>
            <a:endParaRPr lang="en-US"/>
          </a:p>
        </p:txBody>
      </p:sp>
      <p:pic>
        <p:nvPicPr>
          <p:cNvPr id="1414147" name="Picture 3">
            <a:extLst>
              <a:ext uri="{FF2B5EF4-FFF2-40B4-BE49-F238E27FC236}">
                <a16:creationId xmlns:a16="http://schemas.microsoft.com/office/drawing/2014/main" id="{48212C95-9B52-B24D-AA5C-AB74EBDE24EE}"/>
              </a:ext>
            </a:extLst>
          </p:cNvPr>
          <p:cNvPicPr>
            <a:picLocks noChangeAspect="1" noChangeArrowheads="1"/>
          </p:cNvPicPr>
          <p:nvPr/>
        </p:nvPicPr>
        <p:blipFill>
          <a:blip r:embed="rId2"/>
          <a:srcRect/>
          <a:stretch>
            <a:fillRect/>
          </a:stretch>
        </p:blipFill>
        <p:spPr bwMode="auto">
          <a:xfrm>
            <a:off x="2" y="14288"/>
            <a:ext cx="9163051" cy="6843712"/>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Title 1">
            <a:extLst>
              <a:ext uri="{FF2B5EF4-FFF2-40B4-BE49-F238E27FC236}">
                <a16:creationId xmlns:a16="http://schemas.microsoft.com/office/drawing/2014/main" id="{01FCF1A9-150F-8B49-B7D0-10F4C78906CC}"/>
              </a:ext>
            </a:extLst>
          </p:cNvPr>
          <p:cNvSpPr>
            <a:spLocks noGrp="1"/>
          </p:cNvSpPr>
          <p:nvPr>
            <p:ph type="title"/>
          </p:nvPr>
        </p:nvSpPr>
        <p:spPr>
          <a:xfrm>
            <a:off x="304800" y="5791200"/>
            <a:ext cx="8229600" cy="838200"/>
          </a:xfrm>
        </p:spPr>
        <p:txBody>
          <a:bodyPr/>
          <a:lstStyle/>
          <a:p>
            <a:pPr algn="l"/>
            <a:br>
              <a:rPr lang="en-US" altLang="en-US" sz="1400" b="1"/>
            </a:br>
            <a:br>
              <a:rPr lang="en-US" altLang="en-US" sz="1400" b="1"/>
            </a:br>
            <a:br>
              <a:rPr lang="en-US" altLang="en-US" sz="1400" b="1"/>
            </a:br>
            <a:br>
              <a:rPr lang="en-US" altLang="en-US" sz="1400" b="1"/>
            </a:br>
            <a:br>
              <a:rPr lang="en-US" altLang="en-US" sz="1400" b="1"/>
            </a:br>
            <a:br>
              <a:rPr lang="en-US" altLang="en-US" sz="1400" b="1"/>
            </a:br>
            <a:br>
              <a:rPr lang="en-US" altLang="en-US" sz="1600" b="1"/>
            </a:br>
            <a:r>
              <a:rPr lang="en-US" altLang="en-US" sz="1600" b="1"/>
              <a:t>Prognostic impact of early ventricular fibrillation in patients with ST-elevation myocardial infarction treated with primary PCI</a:t>
            </a:r>
            <a:r>
              <a:rPr lang="en-US" altLang="en-US" sz="1600"/>
              <a:t>, Dec 2012. </a:t>
            </a:r>
            <a:r>
              <a:rPr lang="en-US" altLang="en-US" sz="1600">
                <a:hlinkClick r:id="rId2"/>
              </a:rPr>
              <a:t>Marina Demidova</a:t>
            </a:r>
            <a:r>
              <a:rPr lang="en-US" altLang="en-US" sz="1600"/>
              <a:t>, </a:t>
            </a:r>
            <a:r>
              <a:rPr lang="en-US" altLang="en-US" sz="1600">
                <a:hlinkClick r:id="rId3"/>
              </a:rPr>
              <a:t>J Gustav Smith</a:t>
            </a:r>
            <a:r>
              <a:rPr lang="en-US" altLang="en-US" sz="1600"/>
              <a:t>, </a:t>
            </a:r>
            <a:r>
              <a:rPr lang="en-US" altLang="en-US" sz="1600">
                <a:hlinkClick r:id="rId4"/>
              </a:rPr>
              <a:t>Carl-Johan Höijer</a:t>
            </a:r>
            <a:r>
              <a:rPr lang="en-US" altLang="en-US" sz="1600"/>
              <a:t>, </a:t>
            </a:r>
            <a:r>
              <a:rPr lang="en-US" altLang="en-US" sz="1600">
                <a:hlinkClick r:id="rId5"/>
              </a:rPr>
              <a:t>Pyotr G Platonov</a:t>
            </a:r>
            <a:br>
              <a:rPr lang="en-US" altLang="en-US" sz="1400"/>
            </a:br>
            <a:br>
              <a:rPr lang="en-US" altLang="en-US"/>
            </a:br>
            <a:endParaRPr lang="en-US" altLang="en-US"/>
          </a:p>
        </p:txBody>
      </p:sp>
      <p:pic>
        <p:nvPicPr>
          <p:cNvPr id="490499" name="Picture 5" descr="HÃ¬nh áº£nh cÃ³ liÃªn quan">
            <a:extLst>
              <a:ext uri="{FF2B5EF4-FFF2-40B4-BE49-F238E27FC236}">
                <a16:creationId xmlns:a16="http://schemas.microsoft.com/office/drawing/2014/main" id="{FC843CB6-C11B-0F41-9FF0-F3E078DE0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026" y="685800"/>
            <a:ext cx="8435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500" name="TextBox 4">
            <a:extLst>
              <a:ext uri="{FF2B5EF4-FFF2-40B4-BE49-F238E27FC236}">
                <a16:creationId xmlns:a16="http://schemas.microsoft.com/office/drawing/2014/main" id="{282EE8D0-370C-0748-B2F1-1744F4A19A34}"/>
              </a:ext>
            </a:extLst>
          </p:cNvPr>
          <p:cNvSpPr txBox="1">
            <a:spLocks noChangeArrowheads="1"/>
          </p:cNvSpPr>
          <p:nvPr/>
        </p:nvSpPr>
        <p:spPr bwMode="auto">
          <a:xfrm>
            <a:off x="0" y="5029203"/>
            <a:ext cx="914400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800" b="1">
                <a:solidFill>
                  <a:srgbClr val="C00000"/>
                </a:solidFill>
              </a:rPr>
              <a:t> Timing of VT/VF during acute STEMI</a:t>
            </a:r>
            <a:r>
              <a:rPr lang="en-US" altLang="en-US"/>
              <a:t> </a:t>
            </a:r>
          </a:p>
          <a:p>
            <a:pPr eaLnBrk="1" hangingPunct="1"/>
            <a:endParaRPr lang="en-US"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itle 1">
            <a:extLst>
              <a:ext uri="{FF2B5EF4-FFF2-40B4-BE49-F238E27FC236}">
                <a16:creationId xmlns:a16="http://schemas.microsoft.com/office/drawing/2014/main" id="{A4E0CC8A-10A6-224D-AA71-4D5FD6C65A40}"/>
              </a:ext>
            </a:extLst>
          </p:cNvPr>
          <p:cNvSpPr>
            <a:spLocks noGrp="1"/>
          </p:cNvSpPr>
          <p:nvPr>
            <p:ph type="title"/>
          </p:nvPr>
        </p:nvSpPr>
        <p:spPr/>
        <p:txBody>
          <a:bodyPr/>
          <a:lstStyle/>
          <a:p>
            <a:pPr eaLnBrk="1" hangingPunct="1"/>
            <a:endParaRPr lang="en-US" altLang="en-US"/>
          </a:p>
        </p:txBody>
      </p:sp>
      <p:sp>
        <p:nvSpPr>
          <p:cNvPr id="491523" name="Content Placeholder 2">
            <a:extLst>
              <a:ext uri="{FF2B5EF4-FFF2-40B4-BE49-F238E27FC236}">
                <a16:creationId xmlns:a16="http://schemas.microsoft.com/office/drawing/2014/main" id="{C6DDE4D1-986B-5148-8DDE-47397B86E67F}"/>
              </a:ext>
            </a:extLst>
          </p:cNvPr>
          <p:cNvSpPr>
            <a:spLocks noGrp="1"/>
          </p:cNvSpPr>
          <p:nvPr>
            <p:ph idx="1"/>
          </p:nvPr>
        </p:nvSpPr>
        <p:spPr/>
        <p:txBody>
          <a:bodyPr/>
          <a:lstStyle/>
          <a:p>
            <a:pPr eaLnBrk="1" hangingPunct="1"/>
            <a:endParaRPr lang="en-US" altLang="en-US"/>
          </a:p>
        </p:txBody>
      </p:sp>
      <p:pic>
        <p:nvPicPr>
          <p:cNvPr id="491524" name="Picture 5" descr="HÃ¬nh áº£nh cÃ³ liÃªn quan">
            <a:extLst>
              <a:ext uri="{FF2B5EF4-FFF2-40B4-BE49-F238E27FC236}">
                <a16:creationId xmlns:a16="http://schemas.microsoft.com/office/drawing/2014/main" id="{820EB892-6C72-4545-A69C-9C3EE866D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3" y="1524003"/>
            <a:ext cx="7605713"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Content Placeholder 2">
            <a:extLst>
              <a:ext uri="{FF2B5EF4-FFF2-40B4-BE49-F238E27FC236}">
                <a16:creationId xmlns:a16="http://schemas.microsoft.com/office/drawing/2014/main" id="{7D69E6F4-E1C6-C841-AE2D-9AD753F12086}"/>
              </a:ext>
            </a:extLst>
          </p:cNvPr>
          <p:cNvSpPr>
            <a:spLocks noGrp="1"/>
          </p:cNvSpPr>
          <p:nvPr>
            <p:ph idx="1"/>
          </p:nvPr>
        </p:nvSpPr>
        <p:spPr/>
        <p:txBody>
          <a:bodyPr/>
          <a:lstStyle/>
          <a:p>
            <a:pPr eaLnBrk="1" hangingPunct="1"/>
            <a:endParaRPr lang="en-US" altLang="en-US"/>
          </a:p>
        </p:txBody>
      </p:sp>
      <p:pic>
        <p:nvPicPr>
          <p:cNvPr id="492547" name="Picture 5" descr="Káº¿t quáº£ hÃ¬nh áº£nh cho VT, VF in STEMI">
            <a:extLst>
              <a:ext uri="{FF2B5EF4-FFF2-40B4-BE49-F238E27FC236}">
                <a16:creationId xmlns:a16="http://schemas.microsoft.com/office/drawing/2014/main" id="{02B1032B-0418-8B48-8C53-809C71F02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913765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1" descr="ESC_AMI-STEMI_2017_for TF_18-08-17-V2final_JPG some slides 200817 - Copy0077.jpg">
            <a:extLst>
              <a:ext uri="{FF2B5EF4-FFF2-40B4-BE49-F238E27FC236}">
                <a16:creationId xmlns:a16="http://schemas.microsoft.com/office/drawing/2014/main" id="{E102F97B-5EBA-9644-8FE9-75F4FDDC58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00064"/>
            <a:ext cx="91440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a:extLst>
              <a:ext uri="{FF2B5EF4-FFF2-40B4-BE49-F238E27FC236}">
                <a16:creationId xmlns:a16="http://schemas.microsoft.com/office/drawing/2014/main" id="{3D8DD1CB-652A-F643-97EB-BAAD0C57756C}"/>
              </a:ext>
            </a:extLst>
          </p:cNvPr>
          <p:cNvSpPr>
            <a:spLocks noChangeArrowheads="1"/>
          </p:cNvSpPr>
          <p:nvPr/>
        </p:nvSpPr>
        <p:spPr bwMode="auto">
          <a:xfrm>
            <a:off x="990600" y="2498728"/>
            <a:ext cx="7239000" cy="212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400" b="1">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rPr>
              <a:t>Bradycardia, AV Block, and Intraventricular Conduction Defects </a:t>
            </a:r>
          </a:p>
        </p:txBody>
      </p:sp>
      <p:sp>
        <p:nvSpPr>
          <p:cNvPr id="494595" name="Rectangle 3">
            <a:extLst>
              <a:ext uri="{FF2B5EF4-FFF2-40B4-BE49-F238E27FC236}">
                <a16:creationId xmlns:a16="http://schemas.microsoft.com/office/drawing/2014/main" id="{C94F7A34-F806-CB47-97FD-A4F01C2ECB17}"/>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chemeClr val="bg1"/>
                </a:solidFill>
                <a:latin typeface="Garamond" panose="02020404030301010803" pitchFamily="18" charset="0"/>
              </a:rPr>
              <a:t>Complications After STEMI</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1">
            <a:extLst>
              <a:ext uri="{FF2B5EF4-FFF2-40B4-BE49-F238E27FC236}">
                <a16:creationId xmlns:a16="http://schemas.microsoft.com/office/drawing/2014/main" id="{0FB9EAAA-6D33-964E-A9DE-07707410AC89}"/>
              </a:ext>
            </a:extLst>
          </p:cNvPr>
          <p:cNvSpPr>
            <a:spLocks noGrp="1"/>
          </p:cNvSpPr>
          <p:nvPr>
            <p:ph type="title"/>
          </p:nvPr>
        </p:nvSpPr>
        <p:spPr/>
        <p:txBody>
          <a:bodyPr/>
          <a:lstStyle/>
          <a:p>
            <a:r>
              <a:rPr lang="en-US" altLang="en-US">
                <a:cs typeface="Geneva" panose="020B0503030404040204" pitchFamily="34" charset="0"/>
              </a:rPr>
              <a:t>AV Block</a:t>
            </a:r>
          </a:p>
        </p:txBody>
      </p:sp>
      <p:pic>
        <p:nvPicPr>
          <p:cNvPr id="495619" name="Picture 2" descr="Káº¿t quáº£ hÃ¬nh áº£nh cho AV block in STEMI">
            <a:extLst>
              <a:ext uri="{FF2B5EF4-FFF2-40B4-BE49-F238E27FC236}">
                <a16:creationId xmlns:a16="http://schemas.microsoft.com/office/drawing/2014/main" id="{3E89B4F9-1519-8243-A427-A47EA81BC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7" y="1981200"/>
            <a:ext cx="8716963" cy="3962400"/>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Title 1">
            <a:extLst>
              <a:ext uri="{FF2B5EF4-FFF2-40B4-BE49-F238E27FC236}">
                <a16:creationId xmlns:a16="http://schemas.microsoft.com/office/drawing/2014/main" id="{0F42CD44-6080-9749-BC90-35EDCA968283}"/>
              </a:ext>
            </a:extLst>
          </p:cNvPr>
          <p:cNvSpPr>
            <a:spLocks noGrp="1"/>
          </p:cNvSpPr>
          <p:nvPr>
            <p:ph type="title"/>
          </p:nvPr>
        </p:nvSpPr>
        <p:spPr>
          <a:xfrm>
            <a:off x="457200" y="0"/>
            <a:ext cx="8229600" cy="990600"/>
          </a:xfrm>
        </p:spPr>
        <p:txBody>
          <a:bodyPr/>
          <a:lstStyle/>
          <a:p>
            <a:r>
              <a:rPr lang="en-US" altLang="en-US" sz="5400" b="1">
                <a:solidFill>
                  <a:schemeClr val="accent2"/>
                </a:solidFill>
                <a:ea typeface="Arial Unicode MS" panose="020B0604020202020204" pitchFamily="34" charset="-128"/>
                <a:cs typeface="Arial Unicode MS" panose="020B0604020202020204" pitchFamily="34" charset="-128"/>
              </a:rPr>
              <a:t>Pacing in STEMI</a:t>
            </a:r>
            <a:endParaRPr lang="en-US" altLang="en-US" sz="5400">
              <a:cs typeface="Geneva" panose="020B0503030404040204" pitchFamily="34" charset="0"/>
            </a:endParaRPr>
          </a:p>
        </p:txBody>
      </p:sp>
      <p:sp>
        <p:nvSpPr>
          <p:cNvPr id="496643" name="TextBox 3">
            <a:extLst>
              <a:ext uri="{FF2B5EF4-FFF2-40B4-BE49-F238E27FC236}">
                <a16:creationId xmlns:a16="http://schemas.microsoft.com/office/drawing/2014/main" id="{AD1858B7-1ED2-E14A-99F3-374B7615A0E5}"/>
              </a:ext>
            </a:extLst>
          </p:cNvPr>
          <p:cNvSpPr txBox="1">
            <a:spLocks noChangeArrowheads="1"/>
          </p:cNvSpPr>
          <p:nvPr/>
        </p:nvSpPr>
        <p:spPr bwMode="auto">
          <a:xfrm>
            <a:off x="2362200" y="4343404"/>
            <a:ext cx="67818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200"/>
              <a:t>Temporary pacing is indicated for symptomatic bradyarrhythmias unresponsive to medical treatment. </a:t>
            </a:r>
          </a:p>
        </p:txBody>
      </p:sp>
      <p:grpSp>
        <p:nvGrpSpPr>
          <p:cNvPr id="496644" name="Group 95">
            <a:extLst>
              <a:ext uri="{FF2B5EF4-FFF2-40B4-BE49-F238E27FC236}">
                <a16:creationId xmlns:a16="http://schemas.microsoft.com/office/drawing/2014/main" id="{AE8C8ED1-8CA4-5943-AB54-2E1E5AAC7813}"/>
              </a:ext>
            </a:extLst>
          </p:cNvPr>
          <p:cNvGrpSpPr>
            <a:grpSpLocks/>
          </p:cNvGrpSpPr>
          <p:nvPr/>
        </p:nvGrpSpPr>
        <p:grpSpPr bwMode="auto">
          <a:xfrm>
            <a:off x="304801" y="4267201"/>
            <a:ext cx="1739900" cy="1373188"/>
            <a:chOff x="3986" y="942"/>
            <a:chExt cx="766" cy="594"/>
          </a:xfrm>
        </p:grpSpPr>
        <p:sp>
          <p:nvSpPr>
            <p:cNvPr id="496646" name="Rectangle 278">
              <a:extLst>
                <a:ext uri="{FF2B5EF4-FFF2-40B4-BE49-F238E27FC236}">
                  <a16:creationId xmlns:a16="http://schemas.microsoft.com/office/drawing/2014/main" id="{ABB8A512-324F-AE41-98DC-250156932B46}"/>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6647" name="Rectangle 278">
              <a:extLst>
                <a:ext uri="{FF2B5EF4-FFF2-40B4-BE49-F238E27FC236}">
                  <a16:creationId xmlns:a16="http://schemas.microsoft.com/office/drawing/2014/main" id="{0019F15D-793C-5C45-934D-0E8367140A7B}"/>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6648" name="Freeform 289">
              <a:extLst>
                <a:ext uri="{FF2B5EF4-FFF2-40B4-BE49-F238E27FC236}">
                  <a16:creationId xmlns:a16="http://schemas.microsoft.com/office/drawing/2014/main" id="{03533BC4-5E8D-DE44-A764-B0F5140C412E}"/>
                </a:ext>
              </a:extLst>
            </p:cNvPr>
            <p:cNvSpPr>
              <a:spLocks/>
            </p:cNvSpPr>
            <p:nvPr/>
          </p:nvSpPr>
          <p:spPr bwMode="auto">
            <a:xfrm>
              <a:off x="4032" y="1200"/>
              <a:ext cx="111" cy="246"/>
            </a:xfrm>
            <a:custGeom>
              <a:avLst/>
              <a:gdLst>
                <a:gd name="T0" fmla="*/ 2 w 136"/>
                <a:gd name="T1" fmla="*/ 9 h 270"/>
                <a:gd name="T2" fmla="*/ 2 w 136"/>
                <a:gd name="T3" fmla="*/ 11 h 270"/>
                <a:gd name="T4" fmla="*/ 2 w 136"/>
                <a:gd name="T5" fmla="*/ 12 h 270"/>
                <a:gd name="T6" fmla="*/ 2 w 136"/>
                <a:gd name="T7" fmla="*/ 13 h 270"/>
                <a:gd name="T8" fmla="*/ 2 w 136"/>
                <a:gd name="T9" fmla="*/ 13 h 270"/>
                <a:gd name="T10" fmla="*/ 2 w 136"/>
                <a:gd name="T11" fmla="*/ 13 h 270"/>
                <a:gd name="T12" fmla="*/ 2 w 136"/>
                <a:gd name="T13" fmla="*/ 13 h 270"/>
                <a:gd name="T14" fmla="*/ 2 w 136"/>
                <a:gd name="T15" fmla="*/ 12 h 270"/>
                <a:gd name="T16" fmla="*/ 2 w 136"/>
                <a:gd name="T17" fmla="*/ 11 h 270"/>
                <a:gd name="T18" fmla="*/ 2 w 136"/>
                <a:gd name="T19" fmla="*/ 10 h 270"/>
                <a:gd name="T20" fmla="*/ 2 w 136"/>
                <a:gd name="T21" fmla="*/ 9 h 270"/>
                <a:gd name="T22" fmla="*/ 1 w 136"/>
                <a:gd name="T23" fmla="*/ 7 h 270"/>
                <a:gd name="T24" fmla="*/ 0 w 136"/>
                <a:gd name="T25" fmla="*/ 5 h 270"/>
                <a:gd name="T26" fmla="*/ 2 w 136"/>
                <a:gd name="T27" fmla="*/ 5 h 270"/>
                <a:gd name="T28" fmla="*/ 2 w 136"/>
                <a:gd name="T29" fmla="*/ 5 h 270"/>
                <a:gd name="T30" fmla="*/ 2 w 136"/>
                <a:gd name="T31" fmla="*/ 5 h 270"/>
                <a:gd name="T32" fmla="*/ 2 w 136"/>
                <a:gd name="T33" fmla="*/ 4 h 270"/>
                <a:gd name="T34" fmla="*/ 2 w 136"/>
                <a:gd name="T35" fmla="*/ 0 h 270"/>
                <a:gd name="T36" fmla="*/ 2 w 136"/>
                <a:gd name="T37" fmla="*/ 3 h 270"/>
                <a:gd name="T38" fmla="*/ 2 w 136"/>
                <a:gd name="T39" fmla="*/ 5 h 270"/>
                <a:gd name="T40" fmla="*/ 2 w 136"/>
                <a:gd name="T41" fmla="*/ 5 h 270"/>
                <a:gd name="T42" fmla="*/ 2 w 136"/>
                <a:gd name="T43" fmla="*/ 5 h 270"/>
                <a:gd name="T44" fmla="*/ 2 w 136"/>
                <a:gd name="T45" fmla="*/ 5 h 270"/>
                <a:gd name="T46" fmla="*/ 2 w 136"/>
                <a:gd name="T47" fmla="*/ 5 h 270"/>
                <a:gd name="T48" fmla="*/ 2 w 136"/>
                <a:gd name="T49" fmla="*/ 5 h 270"/>
                <a:gd name="T50" fmla="*/ 2 w 136"/>
                <a:gd name="T51" fmla="*/ 5 h 270"/>
                <a:gd name="T52" fmla="*/ 2 w 136"/>
                <a:gd name="T53" fmla="*/ 5 h 270"/>
                <a:gd name="T54" fmla="*/ 2 w 136"/>
                <a:gd name="T55" fmla="*/ 5 h 270"/>
                <a:gd name="T56" fmla="*/ 2 w 136"/>
                <a:gd name="T57" fmla="*/ 5 h 270"/>
                <a:gd name="T58" fmla="*/ 2 w 136"/>
                <a:gd name="T59" fmla="*/ 5 h 270"/>
                <a:gd name="T60" fmla="*/ 2 w 136"/>
                <a:gd name="T61" fmla="*/ 5 h 270"/>
                <a:gd name="T62" fmla="*/ 2 w 136"/>
                <a:gd name="T63" fmla="*/ 5 h 270"/>
                <a:gd name="T64" fmla="*/ 2 w 136"/>
                <a:gd name="T65" fmla="*/ 5 h 270"/>
                <a:gd name="T66" fmla="*/ 2 w 136"/>
                <a:gd name="T67" fmla="*/ 8 h 270"/>
                <a:gd name="T68" fmla="*/ 2 w 136"/>
                <a:gd name="T69" fmla="*/ 9 h 270"/>
                <a:gd name="T70" fmla="*/ 2 w 136"/>
                <a:gd name="T71" fmla="*/ 10 h 270"/>
                <a:gd name="T72" fmla="*/ 2 w 136"/>
                <a:gd name="T73" fmla="*/ 10 h 270"/>
                <a:gd name="T74" fmla="*/ 2 w 136"/>
                <a:gd name="T75" fmla="*/ 10 h 270"/>
                <a:gd name="T76" fmla="*/ 2 w 136"/>
                <a:gd name="T77" fmla="*/ 10 h 270"/>
                <a:gd name="T78" fmla="*/ 2 w 136"/>
                <a:gd name="T79" fmla="*/ 10 h 270"/>
                <a:gd name="T80" fmla="*/ 2 w 136"/>
                <a:gd name="T81" fmla="*/ 10 h 270"/>
                <a:gd name="T82" fmla="*/ 2 w 136"/>
                <a:gd name="T83" fmla="*/ 8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sp>
          <p:nvSpPr>
            <p:cNvPr id="496649" name="Rectangle 278">
              <a:extLst>
                <a:ext uri="{FF2B5EF4-FFF2-40B4-BE49-F238E27FC236}">
                  <a16:creationId xmlns:a16="http://schemas.microsoft.com/office/drawing/2014/main" id="{585A7A61-7816-4B47-9C14-E86581200AE1}"/>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6650" name="Rectangle 278">
              <a:extLst>
                <a:ext uri="{FF2B5EF4-FFF2-40B4-BE49-F238E27FC236}">
                  <a16:creationId xmlns:a16="http://schemas.microsoft.com/office/drawing/2014/main" id="{6513BF66-55D2-D043-A6A6-531F2C6D90E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6651" name="Rectangle 291">
              <a:extLst>
                <a:ext uri="{FF2B5EF4-FFF2-40B4-BE49-F238E27FC236}">
                  <a16:creationId xmlns:a16="http://schemas.microsoft.com/office/drawing/2014/main" id="{F0579F13-CD14-F74D-BD7F-17C076F71BEF}"/>
                </a:ext>
              </a:extLst>
            </p:cNvPr>
            <p:cNvSpPr>
              <a:spLocks noChangeArrowheads="1"/>
            </p:cNvSpPr>
            <p:nvPr/>
          </p:nvSpPr>
          <p:spPr bwMode="auto">
            <a:xfrm>
              <a:off x="4067" y="942"/>
              <a:ext cx="40"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96652" name="Rectangle 292">
              <a:extLst>
                <a:ext uri="{FF2B5EF4-FFF2-40B4-BE49-F238E27FC236}">
                  <a16:creationId xmlns:a16="http://schemas.microsoft.com/office/drawing/2014/main" id="{F12A54BC-124E-3546-ACD8-BCE1F4EF063A}"/>
                </a:ext>
              </a:extLst>
            </p:cNvPr>
            <p:cNvSpPr>
              <a:spLocks noChangeArrowheads="1"/>
            </p:cNvSpPr>
            <p:nvPr/>
          </p:nvSpPr>
          <p:spPr bwMode="auto">
            <a:xfrm>
              <a:off x="4193" y="943"/>
              <a:ext cx="130"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96653" name="Rectangle 293">
              <a:extLst>
                <a:ext uri="{FF2B5EF4-FFF2-40B4-BE49-F238E27FC236}">
                  <a16:creationId xmlns:a16="http://schemas.microsoft.com/office/drawing/2014/main" id="{B7B4616A-FA8A-4B46-B579-AB8E8BB23706}"/>
                </a:ext>
              </a:extLst>
            </p:cNvPr>
            <p:cNvSpPr>
              <a:spLocks noChangeArrowheads="1"/>
            </p:cNvSpPr>
            <p:nvPr/>
          </p:nvSpPr>
          <p:spPr bwMode="auto">
            <a:xfrm>
              <a:off x="4387" y="943"/>
              <a:ext cx="13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96654" name="Rectangle 294">
              <a:extLst>
                <a:ext uri="{FF2B5EF4-FFF2-40B4-BE49-F238E27FC236}">
                  <a16:creationId xmlns:a16="http://schemas.microsoft.com/office/drawing/2014/main" id="{15C6C250-EA8A-9B4B-8755-FD2A5D4C9E42}"/>
                </a:ext>
              </a:extLst>
            </p:cNvPr>
            <p:cNvSpPr>
              <a:spLocks noChangeArrowheads="1"/>
            </p:cNvSpPr>
            <p:nvPr/>
          </p:nvSpPr>
          <p:spPr bwMode="auto">
            <a:xfrm>
              <a:off x="4586" y="943"/>
              <a:ext cx="11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pic>
        <p:nvPicPr>
          <p:cNvPr id="496645" name="Picture 15" descr="Kết quả hình ảnh cho temporary pace maker">
            <a:extLst>
              <a:ext uri="{FF2B5EF4-FFF2-40B4-BE49-F238E27FC236}">
                <a16:creationId xmlns:a16="http://schemas.microsoft.com/office/drawing/2014/main" id="{9326A7D6-D55E-6B4A-9CD8-CA9CD2078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914402"/>
            <a:ext cx="3657600" cy="3360739"/>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7666" name="Picture 1" descr="ESC_AMI-STEMI_2017_for TF_18-08-17-V2final_JPG some slides 200817 - Copy0078.jpg">
            <a:extLst>
              <a:ext uri="{FF2B5EF4-FFF2-40B4-BE49-F238E27FC236}">
                <a16:creationId xmlns:a16="http://schemas.microsoft.com/office/drawing/2014/main" id="{74CF3745-B702-4446-BBC1-CA6FEA2E0D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7E2879D6-7ECA-C344-BCC1-A40ED31473B2}"/>
              </a:ext>
            </a:extLst>
          </p:cNvPr>
          <p:cNvSpPr>
            <a:spLocks noChangeArrowheads="1"/>
          </p:cNvSpPr>
          <p:nvPr/>
        </p:nvSpPr>
        <p:spPr bwMode="auto">
          <a:xfrm>
            <a:off x="990600" y="990600"/>
            <a:ext cx="7239000" cy="13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rPr>
              <a:t>Management of Pericarditis After STEMI </a:t>
            </a:r>
          </a:p>
        </p:txBody>
      </p:sp>
      <p:sp>
        <p:nvSpPr>
          <p:cNvPr id="498691" name="Rectangle 3">
            <a:extLst>
              <a:ext uri="{FF2B5EF4-FFF2-40B4-BE49-F238E27FC236}">
                <a16:creationId xmlns:a16="http://schemas.microsoft.com/office/drawing/2014/main" id="{C6F0379A-01DC-9348-A863-2B3F0797EF10}"/>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chemeClr val="bg1"/>
                </a:solidFill>
                <a:latin typeface="Garamond" panose="02020404030301010803" pitchFamily="18" charset="0"/>
              </a:rPr>
              <a:t>Complications After STEMI</a:t>
            </a:r>
          </a:p>
        </p:txBody>
      </p:sp>
      <p:pic>
        <p:nvPicPr>
          <p:cNvPr id="498692" name="Picture 5" descr="Kết quả hình ảnh cho pericarditis after STEMI">
            <a:extLst>
              <a:ext uri="{FF2B5EF4-FFF2-40B4-BE49-F238E27FC236}">
                <a16:creationId xmlns:a16="http://schemas.microsoft.com/office/drawing/2014/main" id="{4CA9A5D0-0FB9-5E47-9E3C-178A520AC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027" y="2286000"/>
            <a:ext cx="4503739"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Title 1">
            <a:extLst>
              <a:ext uri="{FF2B5EF4-FFF2-40B4-BE49-F238E27FC236}">
                <a16:creationId xmlns:a16="http://schemas.microsoft.com/office/drawing/2014/main" id="{251D6021-6B42-2B44-A63E-8558157A402E}"/>
              </a:ext>
            </a:extLst>
          </p:cNvPr>
          <p:cNvSpPr>
            <a:spLocks noGrp="1"/>
          </p:cNvSpPr>
          <p:nvPr>
            <p:ph type="title"/>
          </p:nvPr>
        </p:nvSpPr>
        <p:spPr>
          <a:xfrm>
            <a:off x="449263" y="457200"/>
            <a:ext cx="8229600" cy="1143000"/>
          </a:xfrm>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Management of Pericarditis After STEMI </a:t>
            </a:r>
            <a:endParaRPr lang="en-US" altLang="en-US" sz="3600">
              <a:cs typeface="Geneva" panose="020B0503030404040204" pitchFamily="34" charset="0"/>
            </a:endParaRPr>
          </a:p>
        </p:txBody>
      </p:sp>
      <p:sp>
        <p:nvSpPr>
          <p:cNvPr id="137219" name="TextBox 3">
            <a:extLst>
              <a:ext uri="{FF2B5EF4-FFF2-40B4-BE49-F238E27FC236}">
                <a16:creationId xmlns:a16="http://schemas.microsoft.com/office/drawing/2014/main" id="{46EDA520-1B71-5540-B96F-61B571BD69DE}"/>
              </a:ext>
            </a:extLst>
          </p:cNvPr>
          <p:cNvSpPr txBox="1">
            <a:spLocks noChangeArrowheads="1"/>
          </p:cNvSpPr>
          <p:nvPr/>
        </p:nvSpPr>
        <p:spPr bwMode="auto">
          <a:xfrm>
            <a:off x="2028825" y="2143128"/>
            <a:ext cx="6781800" cy="36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a:t>Aspirin is recommended for treatment of pericarditis after STEMI.</a:t>
            </a:r>
          </a:p>
        </p:txBody>
      </p:sp>
      <p:sp>
        <p:nvSpPr>
          <p:cNvPr id="137220" name="TextBox 2">
            <a:extLst>
              <a:ext uri="{FF2B5EF4-FFF2-40B4-BE49-F238E27FC236}">
                <a16:creationId xmlns:a16="http://schemas.microsoft.com/office/drawing/2014/main" id="{3FC0482C-C364-654E-96AC-FADDD5654A77}"/>
              </a:ext>
            </a:extLst>
          </p:cNvPr>
          <p:cNvSpPr txBox="1">
            <a:spLocks noChangeArrowheads="1"/>
          </p:cNvSpPr>
          <p:nvPr/>
        </p:nvSpPr>
        <p:spPr bwMode="auto">
          <a:xfrm>
            <a:off x="2028825" y="4813303"/>
            <a:ext cx="6781800"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a:solidFill>
                  <a:srgbClr val="FF0000"/>
                </a:solidFill>
              </a:rPr>
              <a:t>Glucocorticoids and nonsteroidal </a:t>
            </a:r>
            <a:r>
              <a:rPr lang="en-US" altLang="en-US"/>
              <a:t>antiinflammatory drugs </a:t>
            </a:r>
            <a:r>
              <a:rPr lang="en-US" altLang="en-US">
                <a:solidFill>
                  <a:srgbClr val="FF0000"/>
                </a:solidFill>
              </a:rPr>
              <a:t>are potentially harmful</a:t>
            </a:r>
            <a:r>
              <a:rPr lang="en-US" altLang="en-US"/>
              <a:t> for treatment of pericarditis after STEMI. </a:t>
            </a:r>
          </a:p>
        </p:txBody>
      </p:sp>
      <p:grpSp>
        <p:nvGrpSpPr>
          <p:cNvPr id="2" name="Group 3">
            <a:extLst>
              <a:ext uri="{FF2B5EF4-FFF2-40B4-BE49-F238E27FC236}">
                <a16:creationId xmlns:a16="http://schemas.microsoft.com/office/drawing/2014/main" id="{1A93F127-736A-7344-8C36-5DFAD8C055BE}"/>
              </a:ext>
            </a:extLst>
          </p:cNvPr>
          <p:cNvGrpSpPr>
            <a:grpSpLocks/>
          </p:cNvGrpSpPr>
          <p:nvPr/>
        </p:nvGrpSpPr>
        <p:grpSpPr bwMode="auto">
          <a:xfrm>
            <a:off x="293689" y="1992316"/>
            <a:ext cx="1216026" cy="942975"/>
            <a:chOff x="3810000" y="1524000"/>
            <a:chExt cx="1216025" cy="942975"/>
          </a:xfrm>
        </p:grpSpPr>
        <p:grpSp>
          <p:nvGrpSpPr>
            <p:cNvPr id="499742" name="Group 95">
              <a:extLst>
                <a:ext uri="{FF2B5EF4-FFF2-40B4-BE49-F238E27FC236}">
                  <a16:creationId xmlns:a16="http://schemas.microsoft.com/office/drawing/2014/main" id="{DF27D266-3113-6046-B911-AFD8D10BFD06}"/>
                </a:ext>
              </a:extLst>
            </p:cNvPr>
            <p:cNvGrpSpPr>
              <a:grpSpLocks/>
            </p:cNvGrpSpPr>
            <p:nvPr/>
          </p:nvGrpSpPr>
          <p:grpSpPr bwMode="auto">
            <a:xfrm>
              <a:off x="3810000" y="1524000"/>
              <a:ext cx="1216025" cy="942975"/>
              <a:chOff x="3986" y="942"/>
              <a:chExt cx="766" cy="594"/>
            </a:xfrm>
          </p:grpSpPr>
          <p:sp>
            <p:nvSpPr>
              <p:cNvPr id="499744" name="Rectangle 278">
                <a:extLst>
                  <a:ext uri="{FF2B5EF4-FFF2-40B4-BE49-F238E27FC236}">
                    <a16:creationId xmlns:a16="http://schemas.microsoft.com/office/drawing/2014/main" id="{1AFE7547-7E52-C844-84B7-4E262FF60E6B}"/>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45" name="Rectangle 278">
                <a:extLst>
                  <a:ext uri="{FF2B5EF4-FFF2-40B4-BE49-F238E27FC236}">
                    <a16:creationId xmlns:a16="http://schemas.microsoft.com/office/drawing/2014/main" id="{19AC0E9C-2CE3-7D41-82EA-9C6BDBDD0B8C}"/>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46" name="Rectangle 278">
                <a:extLst>
                  <a:ext uri="{FF2B5EF4-FFF2-40B4-BE49-F238E27FC236}">
                    <a16:creationId xmlns:a16="http://schemas.microsoft.com/office/drawing/2014/main" id="{7A1E1676-5CA0-F840-A03A-C8B23A0A7464}"/>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47" name="Rectangle 278">
                <a:extLst>
                  <a:ext uri="{FF2B5EF4-FFF2-40B4-BE49-F238E27FC236}">
                    <a16:creationId xmlns:a16="http://schemas.microsoft.com/office/drawing/2014/main" id="{0E290A7E-3B5D-9F44-8146-BFB847FF2B32}"/>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48" name="Rectangle 291">
                <a:extLst>
                  <a:ext uri="{FF2B5EF4-FFF2-40B4-BE49-F238E27FC236}">
                    <a16:creationId xmlns:a16="http://schemas.microsoft.com/office/drawing/2014/main" id="{DCD55C24-3853-0242-A43D-A20DA35ECEA1}"/>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99749" name="Rectangle 292">
                <a:extLst>
                  <a:ext uri="{FF2B5EF4-FFF2-40B4-BE49-F238E27FC236}">
                    <a16:creationId xmlns:a16="http://schemas.microsoft.com/office/drawing/2014/main" id="{0F3967B7-B6CC-B143-9A4D-215830F6E4ED}"/>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99750" name="Rectangle 293">
                <a:extLst>
                  <a:ext uri="{FF2B5EF4-FFF2-40B4-BE49-F238E27FC236}">
                    <a16:creationId xmlns:a16="http://schemas.microsoft.com/office/drawing/2014/main" id="{864363D9-06B0-F94C-8C97-9B8E0FC76D65}"/>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99751" name="Rectangle 294">
                <a:extLst>
                  <a:ext uri="{FF2B5EF4-FFF2-40B4-BE49-F238E27FC236}">
                    <a16:creationId xmlns:a16="http://schemas.microsoft.com/office/drawing/2014/main" id="{84B5FB5C-C452-BC4B-9BD0-E3A44B163D10}"/>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99743" name="WordArt 622">
              <a:extLst>
                <a:ext uri="{FF2B5EF4-FFF2-40B4-BE49-F238E27FC236}">
                  <a16:creationId xmlns:a16="http://schemas.microsoft.com/office/drawing/2014/main" id="{92D5B3B0-029C-7E47-8A49-3756A27B446F}"/>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
        <p:nvSpPr>
          <p:cNvPr id="137222" name="TextBox 1">
            <a:extLst>
              <a:ext uri="{FF2B5EF4-FFF2-40B4-BE49-F238E27FC236}">
                <a16:creationId xmlns:a16="http://schemas.microsoft.com/office/drawing/2014/main" id="{40928F1F-5BBE-8445-86C9-6F8EBEA0B5C8}"/>
              </a:ext>
            </a:extLst>
          </p:cNvPr>
          <p:cNvSpPr txBox="1">
            <a:spLocks noChangeArrowheads="1"/>
          </p:cNvSpPr>
          <p:nvPr/>
        </p:nvSpPr>
        <p:spPr bwMode="auto">
          <a:xfrm>
            <a:off x="1981200" y="3352803"/>
            <a:ext cx="6781800"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a:t>Administration of acetaminophen, colchicine, or narcotic analgesics may be reasonable if aspirin, even in higher doses, is not effective.</a:t>
            </a:r>
          </a:p>
        </p:txBody>
      </p:sp>
      <p:grpSp>
        <p:nvGrpSpPr>
          <p:cNvPr id="4" name="Group 10">
            <a:extLst>
              <a:ext uri="{FF2B5EF4-FFF2-40B4-BE49-F238E27FC236}">
                <a16:creationId xmlns:a16="http://schemas.microsoft.com/office/drawing/2014/main" id="{274CD3BD-DF90-BE42-A565-6740E318795C}"/>
              </a:ext>
            </a:extLst>
          </p:cNvPr>
          <p:cNvGrpSpPr>
            <a:grpSpLocks/>
          </p:cNvGrpSpPr>
          <p:nvPr/>
        </p:nvGrpSpPr>
        <p:grpSpPr bwMode="auto">
          <a:xfrm>
            <a:off x="319090" y="3278192"/>
            <a:ext cx="1216026" cy="942975"/>
            <a:chOff x="6705600" y="3810000"/>
            <a:chExt cx="1216025" cy="942975"/>
          </a:xfrm>
        </p:grpSpPr>
        <p:grpSp>
          <p:nvGrpSpPr>
            <p:cNvPr id="499732" name="Group 95">
              <a:extLst>
                <a:ext uri="{FF2B5EF4-FFF2-40B4-BE49-F238E27FC236}">
                  <a16:creationId xmlns:a16="http://schemas.microsoft.com/office/drawing/2014/main" id="{BB87CDD7-DA43-6D46-A985-A438670CA6C5}"/>
                </a:ext>
              </a:extLst>
            </p:cNvPr>
            <p:cNvGrpSpPr>
              <a:grpSpLocks/>
            </p:cNvGrpSpPr>
            <p:nvPr/>
          </p:nvGrpSpPr>
          <p:grpSpPr bwMode="auto">
            <a:xfrm>
              <a:off x="6705600" y="3810000"/>
              <a:ext cx="1216025" cy="942975"/>
              <a:chOff x="3986" y="942"/>
              <a:chExt cx="766" cy="594"/>
            </a:xfrm>
          </p:grpSpPr>
          <p:sp>
            <p:nvSpPr>
              <p:cNvPr id="499734" name="Rectangle 278">
                <a:extLst>
                  <a:ext uri="{FF2B5EF4-FFF2-40B4-BE49-F238E27FC236}">
                    <a16:creationId xmlns:a16="http://schemas.microsoft.com/office/drawing/2014/main" id="{4B68606E-315F-5748-B863-9BA878F8B92B}"/>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35" name="Rectangle 278">
                <a:extLst>
                  <a:ext uri="{FF2B5EF4-FFF2-40B4-BE49-F238E27FC236}">
                    <a16:creationId xmlns:a16="http://schemas.microsoft.com/office/drawing/2014/main" id="{1E1FC9B9-FD57-EA46-A125-3B75BC9F85FB}"/>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36" name="Rectangle 278">
                <a:extLst>
                  <a:ext uri="{FF2B5EF4-FFF2-40B4-BE49-F238E27FC236}">
                    <a16:creationId xmlns:a16="http://schemas.microsoft.com/office/drawing/2014/main" id="{F727B094-A31B-604B-9425-3365677DC463}"/>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37" name="Rectangle 278">
                <a:extLst>
                  <a:ext uri="{FF2B5EF4-FFF2-40B4-BE49-F238E27FC236}">
                    <a16:creationId xmlns:a16="http://schemas.microsoft.com/office/drawing/2014/main" id="{744C19B9-F225-8148-A000-9C0BE71A28FB}"/>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38" name="Rectangle 291">
                <a:extLst>
                  <a:ext uri="{FF2B5EF4-FFF2-40B4-BE49-F238E27FC236}">
                    <a16:creationId xmlns:a16="http://schemas.microsoft.com/office/drawing/2014/main" id="{92BDFA61-886D-AB47-84F4-37F76ED5A18C}"/>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99739" name="Rectangle 292">
                <a:extLst>
                  <a:ext uri="{FF2B5EF4-FFF2-40B4-BE49-F238E27FC236}">
                    <a16:creationId xmlns:a16="http://schemas.microsoft.com/office/drawing/2014/main" id="{45E04E4B-8BA3-7B41-8961-431D45B6360E}"/>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99740" name="Rectangle 293">
                <a:extLst>
                  <a:ext uri="{FF2B5EF4-FFF2-40B4-BE49-F238E27FC236}">
                    <a16:creationId xmlns:a16="http://schemas.microsoft.com/office/drawing/2014/main" id="{201A058A-B8D5-1F4C-BAA0-2D2D9AE1DE02}"/>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99741" name="Rectangle 294">
                <a:extLst>
                  <a:ext uri="{FF2B5EF4-FFF2-40B4-BE49-F238E27FC236}">
                    <a16:creationId xmlns:a16="http://schemas.microsoft.com/office/drawing/2014/main" id="{1F66B100-391B-E540-A08B-D4A462E27F07}"/>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99733" name="Freeform 289">
              <a:extLst>
                <a:ext uri="{FF2B5EF4-FFF2-40B4-BE49-F238E27FC236}">
                  <a16:creationId xmlns:a16="http://schemas.microsoft.com/office/drawing/2014/main" id="{CEE317C3-09A8-5247-A970-4C7B734BA616}"/>
                </a:ext>
              </a:extLst>
            </p:cNvPr>
            <p:cNvSpPr>
              <a:spLocks/>
            </p:cNvSpPr>
            <p:nvPr/>
          </p:nvSpPr>
          <p:spPr bwMode="auto">
            <a:xfrm>
              <a:off x="7391400" y="4191000"/>
              <a:ext cx="176213" cy="390525"/>
            </a:xfrm>
            <a:custGeom>
              <a:avLst/>
              <a:gdLst>
                <a:gd name="T0" fmla="*/ 2147483647 w 136"/>
                <a:gd name="T1" fmla="*/ 2147483647 h 270"/>
                <a:gd name="T2" fmla="*/ 2147483647 w 136"/>
                <a:gd name="T3" fmla="*/ 2147483647 h 270"/>
                <a:gd name="T4" fmla="*/ 2147483647 w 136"/>
                <a:gd name="T5" fmla="*/ 2147483647 h 270"/>
                <a:gd name="T6" fmla="*/ 2147483647 w 136"/>
                <a:gd name="T7" fmla="*/ 2147483647 h 270"/>
                <a:gd name="T8" fmla="*/ 2147483647 w 136"/>
                <a:gd name="T9" fmla="*/ 2147483647 h 270"/>
                <a:gd name="T10" fmla="*/ 2147483647 w 136"/>
                <a:gd name="T11" fmla="*/ 2147483647 h 270"/>
                <a:gd name="T12" fmla="*/ 2147483647 w 136"/>
                <a:gd name="T13" fmla="*/ 2147483647 h 270"/>
                <a:gd name="T14" fmla="*/ 2147483647 w 136"/>
                <a:gd name="T15" fmla="*/ 2147483647 h 270"/>
                <a:gd name="T16" fmla="*/ 2147483647 w 136"/>
                <a:gd name="T17" fmla="*/ 2147483647 h 270"/>
                <a:gd name="T18" fmla="*/ 2147483647 w 136"/>
                <a:gd name="T19" fmla="*/ 2147483647 h 270"/>
                <a:gd name="T20" fmla="*/ 2147483647 w 136"/>
                <a:gd name="T21" fmla="*/ 2147483647 h 270"/>
                <a:gd name="T22" fmla="*/ 2147483647 w 136"/>
                <a:gd name="T23" fmla="*/ 2147483647 h 270"/>
                <a:gd name="T24" fmla="*/ 0 w 136"/>
                <a:gd name="T25" fmla="*/ 2147483647 h 270"/>
                <a:gd name="T26" fmla="*/ 2147483647 w 136"/>
                <a:gd name="T27" fmla="*/ 2147483647 h 270"/>
                <a:gd name="T28" fmla="*/ 2147483647 w 136"/>
                <a:gd name="T29" fmla="*/ 2147483647 h 270"/>
                <a:gd name="T30" fmla="*/ 2147483647 w 136"/>
                <a:gd name="T31" fmla="*/ 2147483647 h 270"/>
                <a:gd name="T32" fmla="*/ 2147483647 w 136"/>
                <a:gd name="T33" fmla="*/ 2147483647 h 270"/>
                <a:gd name="T34" fmla="*/ 2147483647 w 136"/>
                <a:gd name="T35" fmla="*/ 0 h 270"/>
                <a:gd name="T36" fmla="*/ 2147483647 w 136"/>
                <a:gd name="T37" fmla="*/ 2147483647 h 270"/>
                <a:gd name="T38" fmla="*/ 2147483647 w 136"/>
                <a:gd name="T39" fmla="*/ 2147483647 h 270"/>
                <a:gd name="T40" fmla="*/ 2147483647 w 136"/>
                <a:gd name="T41" fmla="*/ 2147483647 h 270"/>
                <a:gd name="T42" fmla="*/ 2147483647 w 136"/>
                <a:gd name="T43" fmla="*/ 2147483647 h 270"/>
                <a:gd name="T44" fmla="*/ 2147483647 w 136"/>
                <a:gd name="T45" fmla="*/ 2147483647 h 270"/>
                <a:gd name="T46" fmla="*/ 2147483647 w 136"/>
                <a:gd name="T47" fmla="*/ 2147483647 h 270"/>
                <a:gd name="T48" fmla="*/ 2147483647 w 136"/>
                <a:gd name="T49" fmla="*/ 2147483647 h 270"/>
                <a:gd name="T50" fmla="*/ 2147483647 w 136"/>
                <a:gd name="T51" fmla="*/ 2147483647 h 270"/>
                <a:gd name="T52" fmla="*/ 2147483647 w 136"/>
                <a:gd name="T53" fmla="*/ 2147483647 h 270"/>
                <a:gd name="T54" fmla="*/ 2147483647 w 136"/>
                <a:gd name="T55" fmla="*/ 2147483647 h 270"/>
                <a:gd name="T56" fmla="*/ 2147483647 w 136"/>
                <a:gd name="T57" fmla="*/ 2147483647 h 270"/>
                <a:gd name="T58" fmla="*/ 2147483647 w 136"/>
                <a:gd name="T59" fmla="*/ 2147483647 h 270"/>
                <a:gd name="T60" fmla="*/ 2147483647 w 136"/>
                <a:gd name="T61" fmla="*/ 2147483647 h 270"/>
                <a:gd name="T62" fmla="*/ 2147483647 w 136"/>
                <a:gd name="T63" fmla="*/ 2147483647 h 270"/>
                <a:gd name="T64" fmla="*/ 2147483647 w 136"/>
                <a:gd name="T65" fmla="*/ 2147483647 h 270"/>
                <a:gd name="T66" fmla="*/ 2147483647 w 136"/>
                <a:gd name="T67" fmla="*/ 2147483647 h 270"/>
                <a:gd name="T68" fmla="*/ 2147483647 w 136"/>
                <a:gd name="T69" fmla="*/ 2147483647 h 270"/>
                <a:gd name="T70" fmla="*/ 2147483647 w 136"/>
                <a:gd name="T71" fmla="*/ 2147483647 h 270"/>
                <a:gd name="T72" fmla="*/ 2147483647 w 136"/>
                <a:gd name="T73" fmla="*/ 2147483647 h 270"/>
                <a:gd name="T74" fmla="*/ 2147483647 w 136"/>
                <a:gd name="T75" fmla="*/ 2147483647 h 270"/>
                <a:gd name="T76" fmla="*/ 2147483647 w 136"/>
                <a:gd name="T77" fmla="*/ 2147483647 h 270"/>
                <a:gd name="T78" fmla="*/ 2147483647 w 136"/>
                <a:gd name="T79" fmla="*/ 2147483647 h 270"/>
                <a:gd name="T80" fmla="*/ 2147483647 w 136"/>
                <a:gd name="T81" fmla="*/ 2147483647 h 270"/>
                <a:gd name="T82" fmla="*/ 2147483647 w 136"/>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grpSp>
      <p:grpSp>
        <p:nvGrpSpPr>
          <p:cNvPr id="6" name="Group 6">
            <a:extLst>
              <a:ext uri="{FF2B5EF4-FFF2-40B4-BE49-F238E27FC236}">
                <a16:creationId xmlns:a16="http://schemas.microsoft.com/office/drawing/2014/main" id="{361016DF-45CA-E84C-9679-43944CEA3D83}"/>
              </a:ext>
            </a:extLst>
          </p:cNvPr>
          <p:cNvGrpSpPr>
            <a:grpSpLocks/>
          </p:cNvGrpSpPr>
          <p:nvPr/>
        </p:nvGrpSpPr>
        <p:grpSpPr bwMode="auto">
          <a:xfrm>
            <a:off x="320677" y="4595816"/>
            <a:ext cx="1216026" cy="942975"/>
            <a:chOff x="3810000" y="4953000"/>
            <a:chExt cx="1216025" cy="942975"/>
          </a:xfrm>
        </p:grpSpPr>
        <p:grpSp>
          <p:nvGrpSpPr>
            <p:cNvPr id="499722" name="Group 95">
              <a:extLst>
                <a:ext uri="{FF2B5EF4-FFF2-40B4-BE49-F238E27FC236}">
                  <a16:creationId xmlns:a16="http://schemas.microsoft.com/office/drawing/2014/main" id="{9AD81625-C182-9542-BBAC-C152FE0D6665}"/>
                </a:ext>
              </a:extLst>
            </p:cNvPr>
            <p:cNvGrpSpPr>
              <a:grpSpLocks/>
            </p:cNvGrpSpPr>
            <p:nvPr/>
          </p:nvGrpSpPr>
          <p:grpSpPr bwMode="auto">
            <a:xfrm>
              <a:off x="3810000" y="4953000"/>
              <a:ext cx="1216025" cy="942975"/>
              <a:chOff x="3986" y="942"/>
              <a:chExt cx="766" cy="594"/>
            </a:xfrm>
          </p:grpSpPr>
          <p:sp>
            <p:nvSpPr>
              <p:cNvPr id="499724" name="Rectangle 278">
                <a:extLst>
                  <a:ext uri="{FF2B5EF4-FFF2-40B4-BE49-F238E27FC236}">
                    <a16:creationId xmlns:a16="http://schemas.microsoft.com/office/drawing/2014/main" id="{D92900D3-B8E9-1B43-BE82-269F4E67546D}"/>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25" name="Rectangle 278">
                <a:extLst>
                  <a:ext uri="{FF2B5EF4-FFF2-40B4-BE49-F238E27FC236}">
                    <a16:creationId xmlns:a16="http://schemas.microsoft.com/office/drawing/2014/main" id="{E2699667-70DD-2349-8E57-DE00DE9CA5BA}"/>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26" name="Rectangle 278">
                <a:extLst>
                  <a:ext uri="{FF2B5EF4-FFF2-40B4-BE49-F238E27FC236}">
                    <a16:creationId xmlns:a16="http://schemas.microsoft.com/office/drawing/2014/main" id="{22BA75C7-414F-434B-873C-612B47CEB29E}"/>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27" name="Rectangle 278">
                <a:extLst>
                  <a:ext uri="{FF2B5EF4-FFF2-40B4-BE49-F238E27FC236}">
                    <a16:creationId xmlns:a16="http://schemas.microsoft.com/office/drawing/2014/main" id="{C71887C1-8E19-EC49-9D61-848B278E26A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28" name="Rectangle 291">
                <a:extLst>
                  <a:ext uri="{FF2B5EF4-FFF2-40B4-BE49-F238E27FC236}">
                    <a16:creationId xmlns:a16="http://schemas.microsoft.com/office/drawing/2014/main" id="{E501B165-7A9D-A740-9454-7AE50FAF8138}"/>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99729" name="Rectangle 292">
                <a:extLst>
                  <a:ext uri="{FF2B5EF4-FFF2-40B4-BE49-F238E27FC236}">
                    <a16:creationId xmlns:a16="http://schemas.microsoft.com/office/drawing/2014/main" id="{D35C56CA-0A31-2D4C-A396-C46E4BA8127A}"/>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99730" name="Rectangle 293">
                <a:extLst>
                  <a:ext uri="{FF2B5EF4-FFF2-40B4-BE49-F238E27FC236}">
                    <a16:creationId xmlns:a16="http://schemas.microsoft.com/office/drawing/2014/main" id="{DCC63634-E19E-5B46-ADFD-D13062BA0C55}"/>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99731" name="Rectangle 294">
                <a:extLst>
                  <a:ext uri="{FF2B5EF4-FFF2-40B4-BE49-F238E27FC236}">
                    <a16:creationId xmlns:a16="http://schemas.microsoft.com/office/drawing/2014/main" id="{5D62B346-4900-414E-9749-D71C04A55E7D}"/>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99723" name="WordArt 622">
              <a:extLst>
                <a:ext uri="{FF2B5EF4-FFF2-40B4-BE49-F238E27FC236}">
                  <a16:creationId xmlns:a16="http://schemas.microsoft.com/office/drawing/2014/main" id="{93234603-EFD6-4D4C-BF0D-165A508F6786}"/>
                </a:ext>
              </a:extLst>
            </p:cNvPr>
            <p:cNvSpPr>
              <a:spLocks noChangeArrowheads="1" noChangeShapeType="1" noTextEdit="1"/>
            </p:cNvSpPr>
            <p:nvPr/>
          </p:nvSpPr>
          <p:spPr bwMode="auto">
            <a:xfrm>
              <a:off x="4800600" y="5334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
        <p:nvSpPr>
          <p:cNvPr id="499721" name="TextBox 2">
            <a:extLst>
              <a:ext uri="{FF2B5EF4-FFF2-40B4-BE49-F238E27FC236}">
                <a16:creationId xmlns:a16="http://schemas.microsoft.com/office/drawing/2014/main" id="{2726C388-4D3D-AE49-B8B4-A1780953E566}"/>
              </a:ext>
            </a:extLst>
          </p:cNvPr>
          <p:cNvSpPr txBox="1">
            <a:spLocks noChangeArrowheads="1"/>
          </p:cNvSpPr>
          <p:nvPr/>
        </p:nvSpPr>
        <p:spPr bwMode="auto">
          <a:xfrm>
            <a:off x="595316" y="5538792"/>
            <a:ext cx="795337" cy="36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a:t>Harm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7219"/>
                                        </p:tgtEl>
                                        <p:attrNameLst>
                                          <p:attrName>style.visibility</p:attrName>
                                        </p:attrNameLst>
                                      </p:cBhvr>
                                      <p:to>
                                        <p:strVal val="visible"/>
                                      </p:to>
                                    </p:set>
                                    <p:animEffect transition="in" filter="blinds(horizontal)">
                                      <p:cBhvr>
                                        <p:cTn id="10" dur="500"/>
                                        <p:tgtEl>
                                          <p:spTgt spid="13721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7222"/>
                                        </p:tgtEl>
                                        <p:attrNameLst>
                                          <p:attrName>style.visibility</p:attrName>
                                        </p:attrNameLst>
                                      </p:cBhvr>
                                      <p:to>
                                        <p:strVal val="visible"/>
                                      </p:to>
                                    </p:set>
                                    <p:animEffect transition="in" filter="blinds(horizontal)">
                                      <p:cBhvr>
                                        <p:cTn id="15" dur="500"/>
                                        <p:tgtEl>
                                          <p:spTgt spid="137222"/>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7220"/>
                                        </p:tgtEl>
                                        <p:attrNameLst>
                                          <p:attrName>style.visibility</p:attrName>
                                        </p:attrNameLst>
                                      </p:cBhvr>
                                      <p:to>
                                        <p:strVal val="visible"/>
                                      </p:to>
                                    </p:set>
                                    <p:animEffect transition="in" filter="blinds(horizontal)">
                                      <p:cBhvr>
                                        <p:cTn id="26" dur="500"/>
                                        <p:tgtEl>
                                          <p:spTgt spid="13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p:bldP spid="137220" grpId="0"/>
      <p:bldP spid="1372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490" name="Picture 2">
            <a:extLst>
              <a:ext uri="{FF2B5EF4-FFF2-40B4-BE49-F238E27FC236}">
                <a16:creationId xmlns:a16="http://schemas.microsoft.com/office/drawing/2014/main" id="{66C218BC-6929-6840-9D5A-00AB9C05EBAE}"/>
              </a:ext>
            </a:extLst>
          </p:cNvPr>
          <p:cNvPicPr>
            <a:picLocks noChangeAspect="1" noChangeArrowheads="1"/>
          </p:cNvPicPr>
          <p:nvPr/>
        </p:nvPicPr>
        <p:blipFill>
          <a:blip r:embed="rId2"/>
          <a:srcRect/>
          <a:stretch>
            <a:fillRect/>
          </a:stretch>
        </p:blipFill>
        <p:spPr bwMode="auto">
          <a:xfrm>
            <a:off x="0" y="457200"/>
            <a:ext cx="9144000" cy="60960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Title 1">
            <a:extLst>
              <a:ext uri="{FF2B5EF4-FFF2-40B4-BE49-F238E27FC236}">
                <a16:creationId xmlns:a16="http://schemas.microsoft.com/office/drawing/2014/main" id="{5192FB07-13A5-9749-A292-6B053829F19D}"/>
              </a:ext>
            </a:extLst>
          </p:cNvPr>
          <p:cNvSpPr>
            <a:spLocks noGrp="1"/>
          </p:cNvSpPr>
          <p:nvPr>
            <p:ph type="title"/>
          </p:nvPr>
        </p:nvSpPr>
        <p:spPr/>
        <p:txBody>
          <a:bodyPr/>
          <a:lstStyle/>
          <a:p>
            <a:r>
              <a:rPr lang="en-US" altLang="en-US" b="1">
                <a:solidFill>
                  <a:srgbClr val="FFFF00"/>
                </a:solidFill>
              </a:rPr>
              <a:t>Biến chứng cơ học, cấu trúc</a:t>
            </a:r>
          </a:p>
        </p:txBody>
      </p:sp>
      <p:sp>
        <p:nvSpPr>
          <p:cNvPr id="500739" name="Content Placeholder 2">
            <a:extLst>
              <a:ext uri="{FF2B5EF4-FFF2-40B4-BE49-F238E27FC236}">
                <a16:creationId xmlns:a16="http://schemas.microsoft.com/office/drawing/2014/main" id="{FDBCA63F-92E3-134F-BBC2-9B42201C35A5}"/>
              </a:ext>
            </a:extLst>
          </p:cNvPr>
          <p:cNvSpPr>
            <a:spLocks noGrp="1"/>
          </p:cNvSpPr>
          <p:nvPr>
            <p:ph idx="1"/>
          </p:nvPr>
        </p:nvSpPr>
        <p:spPr>
          <a:xfrm>
            <a:off x="457200" y="1828800"/>
            <a:ext cx="8229600" cy="3581400"/>
          </a:xfrm>
        </p:spPr>
        <p:txBody>
          <a:bodyPr/>
          <a:lstStyle/>
          <a:p>
            <a:r>
              <a:rPr lang="en-US" altLang="en-US" b="1">
                <a:solidFill>
                  <a:schemeClr val="bg1"/>
                </a:solidFill>
              </a:rPr>
              <a:t>Hở van 2 lá cấp, thủng vách liên thất, vỡ thành tự do thất.</a:t>
            </a:r>
          </a:p>
          <a:p>
            <a:r>
              <a:rPr lang="en-US" altLang="en-US" b="1">
                <a:solidFill>
                  <a:schemeClr val="bg1"/>
                </a:solidFill>
              </a:rPr>
              <a:t>Chụp mạch vành</a:t>
            </a:r>
          </a:p>
          <a:p>
            <a:r>
              <a:rPr lang="en-US" altLang="en-US" b="1">
                <a:solidFill>
                  <a:schemeClr val="bg1"/>
                </a:solidFill>
              </a:rPr>
              <a:t>CABG cấp cứu</a:t>
            </a:r>
          </a:p>
          <a:p>
            <a:r>
              <a:rPr lang="en-US" altLang="en-US" b="1">
                <a:solidFill>
                  <a:schemeClr val="bg1"/>
                </a:solidFill>
              </a:rPr>
              <a:t>Điều trị nội khoa hỗ trợ: giãn mạch, IABP, vận mạch…</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Title 1">
            <a:extLst>
              <a:ext uri="{FF2B5EF4-FFF2-40B4-BE49-F238E27FC236}">
                <a16:creationId xmlns:a16="http://schemas.microsoft.com/office/drawing/2014/main" id="{9B2CF797-2A1D-BF4C-938F-C137C92642D3}"/>
              </a:ext>
            </a:extLst>
          </p:cNvPr>
          <p:cNvSpPr>
            <a:spLocks noGrp="1"/>
          </p:cNvSpPr>
          <p:nvPr>
            <p:ph type="title"/>
          </p:nvPr>
        </p:nvSpPr>
        <p:spPr/>
        <p:txBody>
          <a:bodyPr/>
          <a:lstStyle/>
          <a:p>
            <a:endParaRPr lang="en-US" altLang="en-US"/>
          </a:p>
        </p:txBody>
      </p:sp>
      <p:pic>
        <p:nvPicPr>
          <p:cNvPr id="501763" name="Content Placeholder 5" descr="Guideline ENoxaparine 2.png">
            <a:extLst>
              <a:ext uri="{FF2B5EF4-FFF2-40B4-BE49-F238E27FC236}">
                <a16:creationId xmlns:a16="http://schemas.microsoft.com/office/drawing/2014/main" id="{A95B5E1C-8525-9D4D-B248-60397ED1A26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 y="0"/>
            <a:ext cx="9217025" cy="6858000"/>
          </a:xfrm>
        </p:spPr>
      </p:pic>
      <p:sp>
        <p:nvSpPr>
          <p:cNvPr id="501764" name="Date Placeholder 3">
            <a:extLst>
              <a:ext uri="{FF2B5EF4-FFF2-40B4-BE49-F238E27FC236}">
                <a16:creationId xmlns:a16="http://schemas.microsoft.com/office/drawing/2014/main" id="{5C47286D-9146-B545-8401-E0F51B0E27C1}"/>
              </a:ext>
            </a:extLst>
          </p:cNvPr>
          <p:cNvSpPr>
            <a:spLocks noGrp="1"/>
          </p:cNvSpPr>
          <p:nvPr>
            <p:ph type="dt" sz="quarter" idx="4294967295"/>
          </p:nvPr>
        </p:nvSpPr>
        <p:spPr bwMode="auto">
          <a:xfrm>
            <a:off x="3124200" y="6356351"/>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49" tIns="45323" rIns="90649" bIns="45323" anchor="ctr"/>
          <a:lstStyle>
            <a:lvl1pPr eaLnBrk="0" hangingPunct="0">
              <a:defRPr>
                <a:solidFill>
                  <a:schemeClr val="tx1"/>
                </a:solidFill>
                <a:latin typeface="Times New Roman" panose="02020603050405020304" pitchFamily="18" charset="0"/>
              </a:defRPr>
            </a:lvl1pPr>
            <a:lvl2pPr marL="742932" indent="-285744" eaLnBrk="0" hangingPunct="0">
              <a:defRPr>
                <a:solidFill>
                  <a:schemeClr val="tx1"/>
                </a:solidFill>
                <a:latin typeface="Times New Roman" panose="02020603050405020304" pitchFamily="18" charset="0"/>
              </a:defRPr>
            </a:lvl2pPr>
            <a:lvl3pPr marL="1142971" indent="-228594" eaLnBrk="0" hangingPunct="0">
              <a:defRPr>
                <a:solidFill>
                  <a:schemeClr val="tx1"/>
                </a:solidFill>
                <a:latin typeface="Times New Roman" panose="02020603050405020304" pitchFamily="18" charset="0"/>
              </a:defRPr>
            </a:lvl3pPr>
            <a:lvl4pPr marL="1600160" indent="-228594" eaLnBrk="0" hangingPunct="0">
              <a:defRPr>
                <a:solidFill>
                  <a:schemeClr val="tx1"/>
                </a:solidFill>
                <a:latin typeface="Times New Roman" panose="02020603050405020304" pitchFamily="18" charset="0"/>
              </a:defRPr>
            </a:lvl4pPr>
            <a:lvl5pPr marL="2057349" indent="-228594" eaLnBrk="0" hangingPunct="0">
              <a:defRPr>
                <a:solidFill>
                  <a:schemeClr val="tx1"/>
                </a:solidFill>
                <a:latin typeface="Times New Roman" panose="02020603050405020304" pitchFamily="18" charset="0"/>
              </a:defRPr>
            </a:lvl5pPr>
            <a:lvl6pPr marL="2514537" indent="-228594" algn="ctr" eaLnBrk="0" fontAlgn="base" hangingPunct="0">
              <a:spcBef>
                <a:spcPct val="0"/>
              </a:spcBef>
              <a:spcAft>
                <a:spcPct val="0"/>
              </a:spcAft>
              <a:defRPr>
                <a:solidFill>
                  <a:schemeClr val="tx1"/>
                </a:solidFill>
                <a:latin typeface="Times New Roman" panose="02020603050405020304" pitchFamily="18" charset="0"/>
              </a:defRPr>
            </a:lvl6pPr>
            <a:lvl7pPr marL="2971726" indent="-228594" algn="ctr" eaLnBrk="0" fontAlgn="base" hangingPunct="0">
              <a:spcBef>
                <a:spcPct val="0"/>
              </a:spcBef>
              <a:spcAft>
                <a:spcPct val="0"/>
              </a:spcAft>
              <a:defRPr>
                <a:solidFill>
                  <a:schemeClr val="tx1"/>
                </a:solidFill>
                <a:latin typeface="Times New Roman" panose="02020603050405020304" pitchFamily="18" charset="0"/>
              </a:defRPr>
            </a:lvl7pPr>
            <a:lvl8pPr marL="3428914" indent="-228594" algn="ctr" eaLnBrk="0" fontAlgn="base" hangingPunct="0">
              <a:spcBef>
                <a:spcPct val="0"/>
              </a:spcBef>
              <a:spcAft>
                <a:spcPct val="0"/>
              </a:spcAft>
              <a:defRPr>
                <a:solidFill>
                  <a:schemeClr val="tx1"/>
                </a:solidFill>
                <a:latin typeface="Times New Roman" panose="02020603050405020304" pitchFamily="18" charset="0"/>
              </a:defRPr>
            </a:lvl8pPr>
            <a:lvl9pPr marL="3886103" indent="-228594" algn="ctr"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sz="1200">
              <a:solidFill>
                <a:srgbClr val="898989"/>
              </a:solidFill>
              <a:latin typeface="Verdana" panose="020B0604030504040204" pitchFamily="34" charset="0"/>
              <a:ea typeface="Verdana" panose="020B0604030504040204" pitchFamily="34" charset="0"/>
              <a:cs typeface="Verdana" panose="020B0604030504040204" pitchFamily="34" charset="0"/>
            </a:endParaRPr>
          </a:p>
        </p:txBody>
      </p:sp>
    </p:spTree>
    <p:custDataLst>
      <p:tags r:id="rId1"/>
    </p:custDataLst>
  </p:cSld>
  <p:clrMapOvr>
    <a:masterClrMapping/>
  </p:clrMapOvr>
  <p:transition advClick="0"/>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8E11-4A08-BA41-B1B0-B609C7560457}"/>
              </a:ext>
            </a:extLst>
          </p:cNvPr>
          <p:cNvSpPr>
            <a:spLocks noGrp="1"/>
          </p:cNvSpPr>
          <p:nvPr>
            <p:ph type="title"/>
          </p:nvPr>
        </p:nvSpPr>
        <p:spPr>
          <a:xfrm>
            <a:off x="457200" y="228600"/>
            <a:ext cx="8229600" cy="762000"/>
          </a:xfrm>
        </p:spPr>
        <p:txBody>
          <a:bodyPr/>
          <a:lstStyle/>
          <a:p>
            <a:pPr eaLnBrk="1" hangingPunct="1">
              <a:defRPr/>
            </a:pPr>
            <a:r>
              <a:rPr lang="en-US" sz="2800" dirty="0" err="1">
                <a:solidFill>
                  <a:srgbClr val="FFFF00"/>
                </a:solidFill>
                <a:latin typeface="VNI-Times" pitchFamily="2" charset="0"/>
              </a:rPr>
              <a:t>Chaån</a:t>
            </a:r>
            <a:r>
              <a:rPr lang="en-US" sz="2800" dirty="0">
                <a:solidFill>
                  <a:srgbClr val="FFFF00"/>
                </a:solidFill>
                <a:latin typeface="VNI-Times" pitchFamily="2" charset="0"/>
              </a:rPr>
              <a:t> </a:t>
            </a:r>
            <a:r>
              <a:rPr lang="en-US" sz="2800" dirty="0" err="1">
                <a:solidFill>
                  <a:srgbClr val="FFFF00"/>
                </a:solidFill>
                <a:latin typeface="VNI-Times" pitchFamily="2" charset="0"/>
              </a:rPr>
              <a:t>ñoaùn</a:t>
            </a:r>
            <a:r>
              <a:rPr lang="en-US" sz="2800" dirty="0">
                <a:solidFill>
                  <a:srgbClr val="FFFF00"/>
                </a:solidFill>
                <a:latin typeface="VNI-Times" pitchFamily="2" charset="0"/>
              </a:rPr>
              <a:t> </a:t>
            </a:r>
            <a:r>
              <a:rPr lang="en-US" sz="2800" dirty="0" err="1">
                <a:solidFill>
                  <a:srgbClr val="FFFF00"/>
                </a:solidFill>
                <a:latin typeface="VNI-Times" pitchFamily="2" charset="0"/>
              </a:rPr>
              <a:t>nhanh</a:t>
            </a:r>
            <a:r>
              <a:rPr lang="en-US" sz="2800" dirty="0">
                <a:solidFill>
                  <a:srgbClr val="FFFF00"/>
                </a:solidFill>
                <a:latin typeface="VNI-Times" pitchFamily="2" charset="0"/>
              </a:rPr>
              <a:t> NMCT </a:t>
            </a:r>
            <a:r>
              <a:rPr lang="en-US" sz="2800" dirty="0" err="1">
                <a:solidFill>
                  <a:srgbClr val="FFFF00"/>
                </a:solidFill>
                <a:latin typeface="VNI-Times" pitchFamily="2" charset="0"/>
              </a:rPr>
              <a:t>caáp</a:t>
            </a:r>
            <a:r>
              <a:rPr lang="en-US" sz="2800" dirty="0">
                <a:solidFill>
                  <a:srgbClr val="FFFF00"/>
                </a:solidFill>
                <a:latin typeface="VNI-Times" pitchFamily="2" charset="0"/>
              </a:rPr>
              <a:t> </a:t>
            </a:r>
            <a:r>
              <a:rPr lang="en-US" sz="2800" dirty="0" err="1">
                <a:solidFill>
                  <a:srgbClr val="FFFF00"/>
                </a:solidFill>
                <a:latin typeface="VNI-Times" pitchFamily="2" charset="0"/>
              </a:rPr>
              <a:t>vôùi</a:t>
            </a:r>
            <a:r>
              <a:rPr lang="en-US" sz="2800" dirty="0">
                <a:solidFill>
                  <a:srgbClr val="FFFF00"/>
                </a:solidFill>
                <a:latin typeface="VNI-Times" pitchFamily="2" charset="0"/>
              </a:rPr>
              <a:t> </a:t>
            </a:r>
            <a:br>
              <a:rPr lang="en-US" sz="2800" dirty="0">
                <a:solidFill>
                  <a:srgbClr val="FFFF00"/>
                </a:solidFill>
                <a:latin typeface="VNI-Times" pitchFamily="2" charset="0"/>
              </a:rPr>
            </a:br>
            <a:r>
              <a:rPr lang="en-US" sz="2800" dirty="0" err="1">
                <a:solidFill>
                  <a:srgbClr val="FFFF00"/>
                </a:solidFill>
                <a:latin typeface="VNI-Times" pitchFamily="2" charset="0"/>
              </a:rPr>
              <a:t>xeùt</a:t>
            </a:r>
            <a:r>
              <a:rPr lang="en-US" sz="2800" dirty="0">
                <a:solidFill>
                  <a:srgbClr val="FFFF00"/>
                </a:solidFill>
                <a:latin typeface="VNI-Times" pitchFamily="2" charset="0"/>
              </a:rPr>
              <a:t> </a:t>
            </a:r>
            <a:r>
              <a:rPr lang="en-US" sz="2800" dirty="0" err="1">
                <a:solidFill>
                  <a:srgbClr val="FFFF00"/>
                </a:solidFill>
                <a:latin typeface="VNI-Times" pitchFamily="2" charset="0"/>
              </a:rPr>
              <a:t>nghieäm</a:t>
            </a:r>
            <a:r>
              <a:rPr lang="en-US" sz="2800" dirty="0">
                <a:solidFill>
                  <a:srgbClr val="FFFF00"/>
                </a:solidFill>
                <a:latin typeface="VNI-Times" pitchFamily="2" charset="0"/>
              </a:rPr>
              <a:t> </a:t>
            </a:r>
            <a:r>
              <a:rPr lang="en-US" sz="2800" dirty="0" err="1">
                <a:solidFill>
                  <a:srgbClr val="FFFF00"/>
                </a:solidFill>
                <a:latin typeface="VNI-Times" pitchFamily="2" charset="0"/>
              </a:rPr>
              <a:t>hs</a:t>
            </a:r>
            <a:r>
              <a:rPr lang="en-US" sz="2800" dirty="0">
                <a:solidFill>
                  <a:srgbClr val="FFFF00"/>
                </a:solidFill>
                <a:latin typeface="VNI-Times" pitchFamily="2" charset="0"/>
              </a:rPr>
              <a:t> </a:t>
            </a:r>
            <a:r>
              <a:rPr lang="en-US" sz="2800" dirty="0" err="1">
                <a:solidFill>
                  <a:srgbClr val="FFFF00"/>
                </a:solidFill>
                <a:latin typeface="VNI-Times" pitchFamily="2" charset="0"/>
              </a:rPr>
              <a:t>Troponin</a:t>
            </a:r>
            <a:r>
              <a:rPr lang="en-US" sz="2800" dirty="0">
                <a:solidFill>
                  <a:srgbClr val="FFFF00"/>
                </a:solidFill>
                <a:latin typeface="VNI-Times" pitchFamily="2" charset="0"/>
              </a:rPr>
              <a:t> (ESC 2011)</a:t>
            </a:r>
            <a:endParaRPr lang="en-US" sz="2800" dirty="0">
              <a:solidFill>
                <a:srgbClr val="FFFF00"/>
              </a:solidFill>
            </a:endParaRPr>
          </a:p>
        </p:txBody>
      </p:sp>
      <p:pic>
        <p:nvPicPr>
          <p:cNvPr id="502787" name="Picture 2">
            <a:extLst>
              <a:ext uri="{FF2B5EF4-FFF2-40B4-BE49-F238E27FC236}">
                <a16:creationId xmlns:a16="http://schemas.microsoft.com/office/drawing/2014/main" id="{C5E08B4D-AEA4-F54B-941F-7CECAE2543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066800"/>
            <a:ext cx="7924800" cy="5562600"/>
          </a:xfrm>
        </p:spPr>
      </p:pic>
      <p:sp>
        <p:nvSpPr>
          <p:cNvPr id="5" name="Rectangle 4">
            <a:extLst>
              <a:ext uri="{FF2B5EF4-FFF2-40B4-BE49-F238E27FC236}">
                <a16:creationId xmlns:a16="http://schemas.microsoft.com/office/drawing/2014/main" id="{5F81B300-4255-2344-A69A-ACBFFC89AE4A}"/>
              </a:ext>
            </a:extLst>
          </p:cNvPr>
          <p:cNvSpPr/>
          <p:nvPr/>
        </p:nvSpPr>
        <p:spPr>
          <a:xfrm>
            <a:off x="1066800" y="1676400"/>
            <a:ext cx="7086600" cy="685800"/>
          </a:xfrm>
          <a:prstGeom prst="rect">
            <a:avLst/>
          </a:prstGeom>
          <a:solidFill>
            <a:srgbClr val="FF0000">
              <a:alpha val="18039"/>
            </a:srgbClr>
          </a:solid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spcBef>
                <a:spcPct val="20000"/>
              </a:spcBef>
              <a:buClr>
                <a:srgbClr val="FFFFFF"/>
              </a:buClr>
              <a:buFontTx/>
              <a:buChar char="–"/>
              <a:defRPr/>
            </a:pPr>
            <a:endParaRPr lang="en-US" dirty="0">
              <a:solidFill>
                <a:srgbClr val="FFFFFF"/>
              </a:solidFill>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DB29D8BC-8970-BB46-A76D-10C5940E9461}"/>
              </a:ext>
            </a:extLst>
          </p:cNvPr>
          <p:cNvSpPr/>
          <p:nvPr/>
        </p:nvSpPr>
        <p:spPr>
          <a:xfrm>
            <a:off x="2514600" y="3124200"/>
            <a:ext cx="4114800" cy="685800"/>
          </a:xfrm>
          <a:prstGeom prst="rect">
            <a:avLst/>
          </a:prstGeom>
          <a:solidFill>
            <a:srgbClr val="FF0000">
              <a:alpha val="18039"/>
            </a:srgbClr>
          </a:solid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spcBef>
                <a:spcPct val="20000"/>
              </a:spcBef>
              <a:buClr>
                <a:srgbClr val="FFFFFF"/>
              </a:buClr>
              <a:buFontTx/>
              <a:buChar char="–"/>
              <a:defRPr/>
            </a:pPr>
            <a:endParaRPr lang="en-US" dirty="0">
              <a:solidFill>
                <a:srgbClr val="FFFFFF"/>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AutoShape 4">
            <a:extLst>
              <a:ext uri="{FF2B5EF4-FFF2-40B4-BE49-F238E27FC236}">
                <a16:creationId xmlns:a16="http://schemas.microsoft.com/office/drawing/2014/main" id="{7AF83308-C550-7B48-91BE-EA10815A6CE3}"/>
              </a:ext>
            </a:extLst>
          </p:cNvPr>
          <p:cNvSpPr>
            <a:spLocks/>
          </p:cNvSpPr>
          <p:nvPr/>
        </p:nvSpPr>
        <p:spPr bwMode="auto">
          <a:xfrm>
            <a:off x="1297584" y="4572164"/>
            <a:ext cx="873520" cy="429891"/>
          </a:xfrm>
          <a:prstGeom prst="rightBrace">
            <a:avLst>
              <a:gd name="adj1" fmla="val 49861"/>
              <a:gd name="adj2" fmla="val 50000"/>
            </a:avLst>
          </a:prstGeom>
          <a:noFill/>
          <a:ln w="9525">
            <a:noFill/>
            <a:round/>
            <a:headEnd/>
            <a:tailEnd/>
          </a:ln>
        </p:spPr>
        <p:txBody>
          <a:bodyPr wrap="none" lIns="91303" tIns="45651" rIns="91303" bIns="45651" anchor="ctr">
            <a:spAutoFit/>
          </a:bodyPr>
          <a:lstStyle/>
          <a:p>
            <a:pPr>
              <a:spcBef>
                <a:spcPct val="20000"/>
              </a:spcBef>
              <a:buClr>
                <a:srgbClr val="FFFFFF"/>
              </a:buClr>
              <a:buFontTx/>
              <a:buChar char="–"/>
              <a:defRPr/>
            </a:pPr>
            <a:endParaRPr lang="de-DE" dirty="0">
              <a:solidFill>
                <a:srgbClr val="FFFFFF"/>
              </a:solidFill>
              <a:effectLst>
                <a:outerShdw blurRad="38100" dist="38100" dir="2700000" algn="tl">
                  <a:srgbClr val="000000">
                    <a:alpha val="43137"/>
                  </a:srgbClr>
                </a:outerShdw>
              </a:effectLst>
              <a:latin typeface="Tahoma" pitchFamily="34" charset="0"/>
            </a:endParaRPr>
          </a:p>
        </p:txBody>
      </p:sp>
      <p:sp>
        <p:nvSpPr>
          <p:cNvPr id="16387" name="Textfeld 9">
            <a:extLst>
              <a:ext uri="{FF2B5EF4-FFF2-40B4-BE49-F238E27FC236}">
                <a16:creationId xmlns:a16="http://schemas.microsoft.com/office/drawing/2014/main" id="{D9E77E02-B89E-714C-A814-1BA9D49C8C0D}"/>
              </a:ext>
            </a:extLst>
          </p:cNvPr>
          <p:cNvSpPr txBox="1">
            <a:spLocks noChangeArrowheads="1"/>
          </p:cNvSpPr>
          <p:nvPr/>
        </p:nvSpPr>
        <p:spPr bwMode="auto">
          <a:xfrm>
            <a:off x="2357437" y="404814"/>
            <a:ext cx="6786563" cy="2074275"/>
          </a:xfrm>
          <a:prstGeom prst="rect">
            <a:avLst/>
          </a:prstGeom>
          <a:solidFill>
            <a:schemeClr val="bg1"/>
          </a:solidFill>
          <a:ln w="9525">
            <a:solidFill>
              <a:schemeClr val="bg1"/>
            </a:solidFill>
            <a:miter lim="800000"/>
            <a:headEnd/>
            <a:tailEnd/>
          </a:ln>
        </p:spPr>
        <p:txBody>
          <a:bodyPr lIns="91303" tIns="45651" rIns="91303" bIns="45651">
            <a:spAutoFit/>
          </a:bodyPr>
          <a:lstStyle>
            <a:lvl1pPr marL="514350" indent="-51435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Clr>
                <a:srgbClr val="FFFFFF"/>
              </a:buClr>
              <a:buFontTx/>
              <a:buAutoNum type="arabicPeriod"/>
              <a:defRPr/>
            </a:pPr>
            <a:endParaRPr lang="de-DE" sz="2800" dirty="0">
              <a:solidFill>
                <a:srgbClr val="FFFFFF"/>
              </a:solidFill>
              <a:effectLst>
                <a:outerShdw blurRad="38100" dist="38100" dir="2700000" algn="tl">
                  <a:srgbClr val="000000">
                    <a:alpha val="43137"/>
                  </a:srgbClr>
                </a:outerShdw>
              </a:effectLst>
            </a:endParaRPr>
          </a:p>
          <a:p>
            <a:pPr marL="0" indent="0" eaLnBrk="1" hangingPunct="1">
              <a:spcBef>
                <a:spcPct val="20000"/>
              </a:spcBef>
              <a:buClr>
                <a:srgbClr val="FFFFFF"/>
              </a:buClr>
              <a:buFontTx/>
              <a:buChar char="–"/>
              <a:defRPr/>
            </a:pPr>
            <a:endParaRPr lang="de-DE" sz="2800" dirty="0">
              <a:solidFill>
                <a:srgbClr val="FFFFFF"/>
              </a:solidFill>
              <a:effectLst>
                <a:outerShdw blurRad="38100" dist="38100" dir="2700000" algn="tl">
                  <a:srgbClr val="000000">
                    <a:alpha val="43137"/>
                  </a:srgbClr>
                </a:outerShdw>
              </a:effectLst>
            </a:endParaRPr>
          </a:p>
          <a:p>
            <a:pPr eaLnBrk="1" hangingPunct="1">
              <a:spcBef>
                <a:spcPct val="20000"/>
              </a:spcBef>
              <a:buClr>
                <a:srgbClr val="FFFFFF"/>
              </a:buClr>
              <a:defRPr/>
            </a:pPr>
            <a:endParaRPr lang="de-DE" sz="2800" dirty="0">
              <a:solidFill>
                <a:srgbClr val="FFFFFF"/>
              </a:solidFill>
              <a:effectLst>
                <a:outerShdw blurRad="38100" dist="38100" dir="2700000" algn="tl">
                  <a:srgbClr val="000000">
                    <a:alpha val="43137"/>
                  </a:srgbClr>
                </a:outerShdw>
              </a:effectLst>
            </a:endParaRPr>
          </a:p>
          <a:p>
            <a:pPr algn="l" eaLnBrk="1" hangingPunct="1">
              <a:spcBef>
                <a:spcPct val="20000"/>
              </a:spcBef>
              <a:buClr>
                <a:srgbClr val="FFFFFF"/>
              </a:buClr>
              <a:defRPr/>
            </a:pPr>
            <a:r>
              <a:rPr lang="de-DE" sz="2800" dirty="0">
                <a:solidFill>
                  <a:srgbClr val="FFFFFF"/>
                </a:solidFill>
                <a:effectLst>
                  <a:outerShdw blurRad="38100" dist="38100" dir="2700000" algn="tl">
                    <a:srgbClr val="000000">
                      <a:alpha val="43137"/>
                    </a:srgbClr>
                  </a:outerShdw>
                </a:effectLst>
              </a:rPr>
              <a:t>0h	  1h   2h   3h   4h   5h   6h   7h</a:t>
            </a:r>
          </a:p>
        </p:txBody>
      </p:sp>
      <p:cxnSp>
        <p:nvCxnSpPr>
          <p:cNvPr id="503812" name="Gerade Verbindung mit Pfeil 11">
            <a:extLst>
              <a:ext uri="{FF2B5EF4-FFF2-40B4-BE49-F238E27FC236}">
                <a16:creationId xmlns:a16="http://schemas.microsoft.com/office/drawing/2014/main" id="{A9AAF102-24C6-3F4A-8B21-1B43F1973702}"/>
              </a:ext>
            </a:extLst>
          </p:cNvPr>
          <p:cNvCxnSpPr>
            <a:cxnSpLocks noChangeShapeType="1"/>
          </p:cNvCxnSpPr>
          <p:nvPr/>
        </p:nvCxnSpPr>
        <p:spPr bwMode="auto">
          <a:xfrm>
            <a:off x="2428878" y="1624015"/>
            <a:ext cx="5527675" cy="4763"/>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a:noFill/>
              </a14:hiddenFill>
            </a:ext>
          </a:extLst>
        </p:spPr>
      </p:cxnSp>
      <p:sp>
        <p:nvSpPr>
          <p:cNvPr id="11269" name="Text Box 17">
            <a:extLst>
              <a:ext uri="{FF2B5EF4-FFF2-40B4-BE49-F238E27FC236}">
                <a16:creationId xmlns:a16="http://schemas.microsoft.com/office/drawing/2014/main" id="{A99DEAAB-6E56-EE45-B692-FD86E9243E0D}"/>
              </a:ext>
            </a:extLst>
          </p:cNvPr>
          <p:cNvSpPr txBox="1">
            <a:spLocks noChangeArrowheads="1"/>
          </p:cNvSpPr>
          <p:nvPr/>
        </p:nvSpPr>
        <p:spPr bwMode="auto">
          <a:xfrm>
            <a:off x="2364677" y="2420941"/>
            <a:ext cx="4079686" cy="369193"/>
          </a:xfrm>
          <a:prstGeom prst="rect">
            <a:avLst/>
          </a:prstGeom>
          <a:noFill/>
          <a:ln w="9525">
            <a:noFill/>
            <a:miter lim="800000"/>
            <a:headEnd/>
            <a:tailEnd/>
          </a:ln>
        </p:spPr>
        <p:txBody>
          <a:bodyPr wrap="none" lIns="91303" tIns="45651" rIns="91303" bIns="45651">
            <a:spAutoFit/>
          </a:bodyPr>
          <a:lstStyle/>
          <a:p>
            <a:pPr>
              <a:spcBef>
                <a:spcPct val="20000"/>
              </a:spcBef>
              <a:buClr>
                <a:srgbClr val="FFFFFF"/>
              </a:buClr>
              <a:defRPr/>
            </a:pPr>
            <a:r>
              <a:rPr lang="de-CH" b="1" dirty="0">
                <a:solidFill>
                  <a:srgbClr val="FFFFFF"/>
                </a:solidFill>
                <a:effectLst>
                  <a:outerShdw blurRad="38100" dist="38100" dir="2700000" algn="tl">
                    <a:srgbClr val="000000">
                      <a:alpha val="43137"/>
                    </a:srgbClr>
                  </a:outerShdw>
                </a:effectLst>
                <a:latin typeface="Tahoma" pitchFamily="34" charset="0"/>
                <a:ea typeface="MS PGothic" pitchFamily="34" charset="-128"/>
              </a:rPr>
              <a:t>ECG   				   </a:t>
            </a:r>
          </a:p>
        </p:txBody>
      </p:sp>
      <p:sp>
        <p:nvSpPr>
          <p:cNvPr id="11270" name="Textfeld 2">
            <a:extLst>
              <a:ext uri="{FF2B5EF4-FFF2-40B4-BE49-F238E27FC236}">
                <a16:creationId xmlns:a16="http://schemas.microsoft.com/office/drawing/2014/main" id="{CB1216CE-5267-5649-8017-63C54C6DCFDB}"/>
              </a:ext>
            </a:extLst>
          </p:cNvPr>
          <p:cNvSpPr txBox="1">
            <a:spLocks noChangeArrowheads="1"/>
          </p:cNvSpPr>
          <p:nvPr/>
        </p:nvSpPr>
        <p:spPr bwMode="auto">
          <a:xfrm>
            <a:off x="0" y="228601"/>
            <a:ext cx="9144000" cy="1233083"/>
          </a:xfrm>
          <a:prstGeom prst="rect">
            <a:avLst/>
          </a:prstGeom>
          <a:solidFill>
            <a:schemeClr val="bg2"/>
          </a:solidFill>
          <a:ln w="9525">
            <a:noFill/>
            <a:miter lim="800000"/>
            <a:headEnd/>
            <a:tailEnd/>
          </a:ln>
        </p:spPr>
        <p:txBody>
          <a:bodyPr lIns="91303" tIns="45651" rIns="91303" bIns="45651">
            <a:spAutoFit/>
          </a:bodyPr>
          <a:lstStyle/>
          <a:p>
            <a:pPr>
              <a:lnSpc>
                <a:spcPct val="120000"/>
              </a:lnSpc>
              <a:spcBef>
                <a:spcPct val="20000"/>
              </a:spcBef>
              <a:buClr>
                <a:srgbClr val="FFFFFF"/>
              </a:buClr>
              <a:defRPr/>
            </a:pPr>
            <a:r>
              <a:rPr lang="de-DE" sz="2800" b="1" dirty="0">
                <a:solidFill>
                  <a:srgbClr val="FFFFFF"/>
                </a:solidFill>
                <a:effectLst>
                  <a:outerShdw blurRad="38100" dist="38100" dir="2700000" algn="tl">
                    <a:srgbClr val="000000">
                      <a:alpha val="43137"/>
                    </a:srgbClr>
                  </a:outerShdw>
                </a:effectLst>
                <a:latin typeface="VNI-Times" pitchFamily="2" charset="0"/>
                <a:ea typeface="MS PGothic" pitchFamily="34" charset="-128"/>
              </a:rPr>
              <a:t>     </a:t>
            </a:r>
            <a:r>
              <a:rPr lang="de-DE" sz="3200" b="1" dirty="0">
                <a:solidFill>
                  <a:srgbClr val="FFFF00"/>
                </a:solidFill>
                <a:effectLst>
                  <a:outerShdw blurRad="38100" dist="38100" dir="2700000" algn="tl">
                    <a:srgbClr val="000000">
                      <a:alpha val="43137"/>
                    </a:srgbClr>
                  </a:outerShdw>
                </a:effectLst>
                <a:latin typeface="VNI-Times" pitchFamily="2" charset="0"/>
                <a:ea typeface="MS PGothic" pitchFamily="34" charset="-128"/>
              </a:rPr>
              <a:t>Rule-in vaø rule-out NMCT caáp baèng  cTn</a:t>
            </a:r>
          </a:p>
          <a:p>
            <a:pPr>
              <a:lnSpc>
                <a:spcPct val="120000"/>
              </a:lnSpc>
              <a:spcBef>
                <a:spcPct val="20000"/>
              </a:spcBef>
              <a:buClr>
                <a:srgbClr val="FFFFFF"/>
              </a:buClr>
              <a:defRPr/>
            </a:pPr>
            <a:r>
              <a:rPr lang="de-DE" sz="2800" b="1" dirty="0">
                <a:solidFill>
                  <a:srgbClr val="FFFFFF"/>
                </a:solidFill>
                <a:effectLst>
                  <a:outerShdw blurRad="38100" dist="38100" dir="2700000" algn="tl">
                    <a:srgbClr val="000000">
                      <a:alpha val="43137"/>
                    </a:srgbClr>
                  </a:outerShdw>
                </a:effectLst>
                <a:latin typeface="VNI-Times" pitchFamily="2" charset="0"/>
                <a:ea typeface="MS PGothic" pitchFamily="34" charset="-128"/>
              </a:rPr>
              <a:t>    </a:t>
            </a:r>
            <a:endParaRPr lang="de-DE" sz="2800" dirty="0">
              <a:solidFill>
                <a:srgbClr val="FFFFFF"/>
              </a:solidFill>
              <a:effectLst>
                <a:outerShdw blurRad="38100" dist="38100" dir="2700000" algn="tl">
                  <a:srgbClr val="000000">
                    <a:alpha val="43137"/>
                  </a:srgbClr>
                </a:outerShdw>
              </a:effectLst>
              <a:latin typeface="VNI-Times" pitchFamily="2" charset="0"/>
              <a:ea typeface="MS PGothic" pitchFamily="34" charset="-128"/>
            </a:endParaRPr>
          </a:p>
        </p:txBody>
      </p:sp>
      <p:sp>
        <p:nvSpPr>
          <p:cNvPr id="11271" name="Text Box 17">
            <a:extLst>
              <a:ext uri="{FF2B5EF4-FFF2-40B4-BE49-F238E27FC236}">
                <a16:creationId xmlns:a16="http://schemas.microsoft.com/office/drawing/2014/main" id="{96FC6B27-6BFF-2242-9F77-1C959A928EA7}"/>
              </a:ext>
            </a:extLst>
          </p:cNvPr>
          <p:cNvSpPr txBox="1">
            <a:spLocks noChangeArrowheads="1"/>
          </p:cNvSpPr>
          <p:nvPr/>
        </p:nvSpPr>
        <p:spPr bwMode="auto">
          <a:xfrm>
            <a:off x="2407428" y="2971804"/>
            <a:ext cx="4759360" cy="369193"/>
          </a:xfrm>
          <a:prstGeom prst="rect">
            <a:avLst/>
          </a:prstGeom>
          <a:noFill/>
          <a:ln w="9525">
            <a:noFill/>
            <a:miter lim="800000"/>
            <a:headEnd/>
            <a:tailEnd/>
          </a:ln>
        </p:spPr>
        <p:txBody>
          <a:bodyPr wrap="none" lIns="91303" tIns="45651" rIns="91303" bIns="45651">
            <a:spAutoFit/>
          </a:bodyPr>
          <a:lstStyle/>
          <a:p>
            <a:pPr>
              <a:spcBef>
                <a:spcPct val="20000"/>
              </a:spcBef>
              <a:buClr>
                <a:srgbClr val="FFFFFF"/>
              </a:buClr>
              <a:defRPr/>
            </a:pPr>
            <a:r>
              <a:rPr lang="de-CH" b="1" dirty="0">
                <a:solidFill>
                  <a:srgbClr val="FFFFFF"/>
                </a:solidFill>
                <a:effectLst>
                  <a:outerShdw blurRad="38100" dist="38100" dir="2700000" algn="tl">
                    <a:srgbClr val="000000">
                      <a:alpha val="43137"/>
                    </a:srgbClr>
                  </a:outerShdw>
                </a:effectLst>
                <a:latin typeface="Tahoma" pitchFamily="34" charset="0"/>
                <a:ea typeface="MS PGothic" pitchFamily="34" charset="-128"/>
              </a:rPr>
              <a:t>cTn				       cTn</a:t>
            </a:r>
          </a:p>
        </p:txBody>
      </p:sp>
      <p:sp>
        <p:nvSpPr>
          <p:cNvPr id="13" name="Text Box 17">
            <a:extLst>
              <a:ext uri="{FF2B5EF4-FFF2-40B4-BE49-F238E27FC236}">
                <a16:creationId xmlns:a16="http://schemas.microsoft.com/office/drawing/2014/main" id="{93E8BD92-3396-6C4F-86BD-8A866BC1E53C}"/>
              </a:ext>
            </a:extLst>
          </p:cNvPr>
          <p:cNvSpPr txBox="1">
            <a:spLocks noChangeArrowheads="1"/>
          </p:cNvSpPr>
          <p:nvPr/>
        </p:nvSpPr>
        <p:spPr bwMode="auto">
          <a:xfrm>
            <a:off x="392969" y="3657604"/>
            <a:ext cx="4906836" cy="369193"/>
          </a:xfrm>
          <a:prstGeom prst="rect">
            <a:avLst/>
          </a:prstGeom>
          <a:noFill/>
          <a:ln w="9525">
            <a:noFill/>
            <a:miter lim="800000"/>
            <a:headEnd/>
            <a:tailEnd/>
          </a:ln>
        </p:spPr>
        <p:txBody>
          <a:bodyPr wrap="none" lIns="91303" tIns="45651" rIns="91303" bIns="45651">
            <a:spAutoFit/>
          </a:bodyPr>
          <a:lstStyle/>
          <a:p>
            <a:pPr>
              <a:spcBef>
                <a:spcPct val="20000"/>
              </a:spcBef>
              <a:buClr>
                <a:srgbClr val="FFFFFF"/>
              </a:buClr>
              <a:defRPr/>
            </a:pPr>
            <a:r>
              <a:rPr lang="de-CH" b="1" dirty="0">
                <a:solidFill>
                  <a:srgbClr val="FFFFFF"/>
                </a:solidFill>
                <a:effectLst>
                  <a:outerShdw blurRad="38100" dist="38100" dir="2700000" algn="tl">
                    <a:srgbClr val="000000">
                      <a:alpha val="43137"/>
                    </a:srgbClr>
                  </a:outerShdw>
                </a:effectLst>
                <a:latin typeface="VNI-Times" pitchFamily="2" charset="0"/>
                <a:ea typeface="MS PGothic" pitchFamily="34" charset="-128"/>
              </a:rPr>
              <a:t> ESC 2011 	    hs-cTn      	      hs-cTn</a:t>
            </a:r>
          </a:p>
        </p:txBody>
      </p:sp>
      <p:sp>
        <p:nvSpPr>
          <p:cNvPr id="14" name="Text Box 17">
            <a:extLst>
              <a:ext uri="{FF2B5EF4-FFF2-40B4-BE49-F238E27FC236}">
                <a16:creationId xmlns:a16="http://schemas.microsoft.com/office/drawing/2014/main" id="{A72CE5F8-FFF7-FD49-9525-1B52CC43A98E}"/>
              </a:ext>
            </a:extLst>
          </p:cNvPr>
          <p:cNvSpPr txBox="1">
            <a:spLocks noChangeArrowheads="1"/>
          </p:cNvSpPr>
          <p:nvPr/>
        </p:nvSpPr>
        <p:spPr bwMode="auto">
          <a:xfrm>
            <a:off x="319088" y="4267204"/>
            <a:ext cx="5472112" cy="919921"/>
          </a:xfrm>
          <a:prstGeom prst="rect">
            <a:avLst/>
          </a:prstGeom>
          <a:noFill/>
          <a:ln w="9525">
            <a:noFill/>
            <a:miter lim="800000"/>
            <a:headEnd/>
            <a:tailEnd/>
          </a:ln>
        </p:spPr>
        <p:txBody>
          <a:bodyPr lIns="91303" tIns="45651" rIns="91303" bIns="45651">
            <a:spAutoFit/>
          </a:bodyPr>
          <a:lstStyle/>
          <a:p>
            <a:pPr algn="l">
              <a:lnSpc>
                <a:spcPct val="150000"/>
              </a:lnSpc>
              <a:spcBef>
                <a:spcPct val="20000"/>
              </a:spcBef>
              <a:buClr>
                <a:srgbClr val="FFFFFF"/>
              </a:buClr>
              <a:defRPr/>
            </a:pPr>
            <a:r>
              <a:rPr lang="de-CH" b="1" u="sng" dirty="0">
                <a:solidFill>
                  <a:srgbClr val="FFFFFF"/>
                </a:solidFill>
                <a:effectLst>
                  <a:outerShdw blurRad="38100" dist="38100" dir="2700000" algn="tl">
                    <a:srgbClr val="000000">
                      <a:alpha val="43137"/>
                    </a:srgbClr>
                  </a:outerShdw>
                </a:effectLst>
                <a:latin typeface="VNI-Times" pitchFamily="2" charset="0"/>
                <a:ea typeface="MS PGothic" pitchFamily="34" charset="-128"/>
              </a:rPr>
              <a:t>Nghieân cöùu:</a:t>
            </a:r>
            <a:r>
              <a:rPr lang="de-CH" b="1" dirty="0">
                <a:solidFill>
                  <a:srgbClr val="FFFF00"/>
                </a:solidFill>
                <a:effectLst>
                  <a:outerShdw blurRad="38100" dist="38100" dir="2700000" algn="tl">
                    <a:srgbClr val="000000">
                      <a:alpha val="43137"/>
                    </a:srgbClr>
                  </a:outerShdw>
                </a:effectLst>
                <a:latin typeface="VNI-Times" pitchFamily="2" charset="0"/>
                <a:ea typeface="MS PGothic" pitchFamily="34" charset="-128"/>
              </a:rPr>
              <a:t> </a:t>
            </a:r>
          </a:p>
          <a:p>
            <a:pPr algn="l">
              <a:lnSpc>
                <a:spcPct val="150000"/>
              </a:lnSpc>
              <a:spcBef>
                <a:spcPct val="20000"/>
              </a:spcBef>
              <a:buClr>
                <a:srgbClr val="FFFFFF"/>
              </a:buClr>
              <a:defRPr/>
            </a:pPr>
            <a:r>
              <a:rPr lang="de-CH" b="1" dirty="0">
                <a:solidFill>
                  <a:srgbClr val="FFFF00"/>
                </a:solidFill>
                <a:effectLst>
                  <a:outerShdw blurRad="38100" dist="38100" dir="2700000" algn="tl">
                    <a:srgbClr val="000000">
                      <a:alpha val="43137"/>
                    </a:srgbClr>
                  </a:outerShdw>
                </a:effectLst>
                <a:latin typeface="VNI-Times" pitchFamily="2" charset="0"/>
                <a:ea typeface="MS PGothic" pitchFamily="34" charset="-128"/>
              </a:rPr>
              <a:t>hs-cTnT             X      X</a:t>
            </a:r>
          </a:p>
        </p:txBody>
      </p:sp>
      <p:sp>
        <p:nvSpPr>
          <p:cNvPr id="11274" name="Text Box 17">
            <a:extLst>
              <a:ext uri="{FF2B5EF4-FFF2-40B4-BE49-F238E27FC236}">
                <a16:creationId xmlns:a16="http://schemas.microsoft.com/office/drawing/2014/main" id="{AF8F3239-8F5B-AA40-A933-958E328140E6}"/>
              </a:ext>
            </a:extLst>
          </p:cNvPr>
          <p:cNvSpPr txBox="1">
            <a:spLocks noChangeArrowheads="1"/>
          </p:cNvSpPr>
          <p:nvPr/>
        </p:nvSpPr>
        <p:spPr bwMode="auto">
          <a:xfrm>
            <a:off x="440863" y="2967041"/>
            <a:ext cx="1240769" cy="369193"/>
          </a:xfrm>
          <a:prstGeom prst="rect">
            <a:avLst/>
          </a:prstGeom>
          <a:noFill/>
          <a:ln w="9525">
            <a:noFill/>
            <a:miter lim="800000"/>
            <a:headEnd/>
            <a:tailEnd/>
          </a:ln>
        </p:spPr>
        <p:txBody>
          <a:bodyPr wrap="none" lIns="91303" tIns="45651" rIns="91303" bIns="45651">
            <a:spAutoFit/>
          </a:bodyPr>
          <a:lstStyle/>
          <a:p>
            <a:pPr>
              <a:spcBef>
                <a:spcPct val="20000"/>
              </a:spcBef>
              <a:buClr>
                <a:srgbClr val="FFFFFF"/>
              </a:buClr>
              <a:defRPr/>
            </a:pPr>
            <a:r>
              <a:rPr lang="de-CH" b="1" dirty="0">
                <a:solidFill>
                  <a:srgbClr val="FFFFFF"/>
                </a:solidFill>
                <a:effectLst>
                  <a:outerShdw blurRad="38100" dist="38100" dir="2700000" algn="tl">
                    <a:srgbClr val="000000">
                      <a:alpha val="43137"/>
                    </a:srgbClr>
                  </a:outerShdw>
                </a:effectLst>
                <a:latin typeface="VNI-Times" pitchFamily="2" charset="0"/>
                <a:ea typeface="MS PGothic" pitchFamily="34" charset="-128"/>
              </a:rPr>
              <a:t>Tröôùc ñaây</a:t>
            </a:r>
          </a:p>
        </p:txBody>
      </p:sp>
      <p:sp>
        <p:nvSpPr>
          <p:cNvPr id="11275" name="TextBox 11">
            <a:extLst>
              <a:ext uri="{FF2B5EF4-FFF2-40B4-BE49-F238E27FC236}">
                <a16:creationId xmlns:a16="http://schemas.microsoft.com/office/drawing/2014/main" id="{651F8CDF-8CBD-904E-AB65-514CA1B941A4}"/>
              </a:ext>
            </a:extLst>
          </p:cNvPr>
          <p:cNvSpPr txBox="1">
            <a:spLocks noChangeArrowheads="1"/>
          </p:cNvSpPr>
          <p:nvPr/>
        </p:nvSpPr>
        <p:spPr bwMode="auto">
          <a:xfrm>
            <a:off x="0" y="5562600"/>
            <a:ext cx="9144000" cy="1138634"/>
          </a:xfrm>
          <a:prstGeom prst="rect">
            <a:avLst/>
          </a:prstGeom>
          <a:noFill/>
          <a:ln w="9525">
            <a:solidFill>
              <a:schemeClr val="tx1"/>
            </a:solidFill>
            <a:miter lim="800000"/>
            <a:headEnd/>
            <a:tailEnd/>
          </a:ln>
        </p:spPr>
        <p:txBody>
          <a:bodyPr lIns="91303" tIns="45651" rIns="91303" bIns="45651">
            <a:spAutoFit/>
          </a:bodyPr>
          <a:lstStyle/>
          <a:p>
            <a:pPr algn="l">
              <a:spcBef>
                <a:spcPct val="20000"/>
              </a:spcBef>
              <a:buClr>
                <a:srgbClr val="FFFFFF"/>
              </a:buClr>
              <a:defRPr/>
            </a:pP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Ruùt</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ngaén</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thôøi</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gian</a:t>
            </a:r>
            <a:r>
              <a:rPr lang="en-US" sz="2000" dirty="0">
                <a:solidFill>
                  <a:srgbClr val="FFFFFF"/>
                </a:solidFill>
                <a:effectLst>
                  <a:outerShdw blurRad="38100" dist="38100" dir="2700000" algn="tl">
                    <a:srgbClr val="000000">
                      <a:alpha val="43137"/>
                    </a:srgbClr>
                  </a:outerShdw>
                </a:effectLst>
                <a:latin typeface="VNI-Times" pitchFamily="2" charset="0"/>
              </a:rPr>
              <a:t> rule-out: </a:t>
            </a:r>
            <a:r>
              <a:rPr lang="en-US" sz="2000" dirty="0">
                <a:solidFill>
                  <a:srgbClr val="FFFFFF"/>
                </a:solidFill>
                <a:effectLst>
                  <a:outerShdw blurRad="38100" dist="38100" dir="2700000" algn="tl">
                    <a:srgbClr val="000000">
                      <a:alpha val="43137"/>
                    </a:srgbClr>
                  </a:outerShdw>
                </a:effectLst>
                <a:latin typeface="VNI-Times" pitchFamily="2" charset="0"/>
                <a:sym typeface="Symbol" pitchFamily="18" charset="2"/>
              </a:rPr>
              <a:t> </a:t>
            </a:r>
            <a:r>
              <a:rPr lang="en-US" sz="2000" dirty="0" err="1">
                <a:solidFill>
                  <a:srgbClr val="FFFFFF"/>
                </a:solidFill>
                <a:effectLst>
                  <a:outerShdw blurRad="38100" dist="38100" dir="2700000" algn="tl">
                    <a:srgbClr val="000000">
                      <a:alpha val="43137"/>
                    </a:srgbClr>
                  </a:outerShdw>
                </a:effectLst>
                <a:latin typeface="VNI-Times" pitchFamily="2" charset="0"/>
              </a:rPr>
              <a:t>thôøi</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gian</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naèm</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caáp</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cöùu</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a:solidFill>
                  <a:srgbClr val="FFFFFF"/>
                </a:solidFill>
                <a:effectLst>
                  <a:outerShdw blurRad="38100" dist="38100" dir="2700000" algn="tl">
                    <a:srgbClr val="000000">
                      <a:alpha val="43137"/>
                    </a:srgbClr>
                  </a:outerShdw>
                </a:effectLst>
                <a:latin typeface="VNI-Times" pitchFamily="2" charset="0"/>
                <a:sym typeface="Symbol" pitchFamily="18" charset="2"/>
              </a:rPr>
              <a:t> </a:t>
            </a:r>
            <a:r>
              <a:rPr lang="en-US" sz="2000" dirty="0">
                <a:solidFill>
                  <a:srgbClr val="FFFFFF"/>
                </a:solidFill>
                <a:effectLst>
                  <a:outerShdw blurRad="38100" dist="38100" dir="2700000" algn="tl">
                    <a:srgbClr val="000000">
                      <a:alpha val="43137"/>
                    </a:srgbClr>
                  </a:outerShdw>
                </a:effectLst>
                <a:latin typeface="VNI-Times" pitchFamily="2" charset="0"/>
              </a:rPr>
              <a:t>chi </a:t>
            </a:r>
            <a:r>
              <a:rPr lang="en-US" sz="2000" dirty="0" err="1">
                <a:solidFill>
                  <a:srgbClr val="FFFFFF"/>
                </a:solidFill>
                <a:effectLst>
                  <a:outerShdw blurRad="38100" dist="38100" dir="2700000" algn="tl">
                    <a:srgbClr val="000000">
                      <a:alpha val="43137"/>
                    </a:srgbClr>
                  </a:outerShdw>
                </a:effectLst>
                <a:latin typeface="VNI-Times" pitchFamily="2" charset="0"/>
              </a:rPr>
              <a:t>phí</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a:solidFill>
                  <a:srgbClr val="FFFFFF"/>
                </a:solidFill>
                <a:effectLst>
                  <a:outerShdw blurRad="38100" dist="38100" dir="2700000" algn="tl">
                    <a:srgbClr val="000000">
                      <a:alpha val="43137"/>
                    </a:srgbClr>
                  </a:outerShdw>
                </a:effectLst>
                <a:latin typeface="VNI-Times" pitchFamily="2" charset="0"/>
                <a:sym typeface="Symbol" pitchFamily="18" charset="2"/>
              </a:rPr>
              <a:t> </a:t>
            </a:r>
            <a:r>
              <a:rPr lang="en-US" sz="2000" dirty="0" err="1">
                <a:solidFill>
                  <a:srgbClr val="FFFFFF"/>
                </a:solidFill>
                <a:effectLst>
                  <a:outerShdw blurRad="38100" dist="38100" dir="2700000" algn="tl">
                    <a:srgbClr val="000000">
                      <a:alpha val="43137"/>
                    </a:srgbClr>
                  </a:outerShdw>
                </a:effectLst>
                <a:latin typeface="VNI-Times" pitchFamily="2" charset="0"/>
              </a:rPr>
              <a:t>söï</a:t>
            </a:r>
            <a:r>
              <a:rPr lang="en-US" sz="2000" dirty="0">
                <a:solidFill>
                  <a:srgbClr val="FFFFFF"/>
                </a:solidFill>
                <a:effectLst>
                  <a:outerShdw blurRad="38100" dist="38100" dir="2700000" algn="tl">
                    <a:srgbClr val="000000">
                      <a:alpha val="43137"/>
                    </a:srgbClr>
                  </a:outerShdw>
                </a:effectLst>
                <a:latin typeface="VNI-Times" pitchFamily="2" charset="0"/>
              </a:rPr>
              <a:t> lo </a:t>
            </a:r>
            <a:r>
              <a:rPr lang="en-US" sz="2000" dirty="0" err="1">
                <a:solidFill>
                  <a:srgbClr val="FFFFFF"/>
                </a:solidFill>
                <a:effectLst>
                  <a:outerShdw blurRad="38100" dist="38100" dir="2700000" algn="tl">
                    <a:srgbClr val="000000">
                      <a:alpha val="43137"/>
                    </a:srgbClr>
                  </a:outerShdw>
                </a:effectLst>
                <a:latin typeface="VNI-Times" pitchFamily="2" charset="0"/>
              </a:rPr>
              <a:t>laéng</a:t>
            </a:r>
            <a:r>
              <a:rPr lang="en-US" sz="2000" dirty="0">
                <a:solidFill>
                  <a:srgbClr val="FFFFFF"/>
                </a:solidFill>
                <a:effectLst>
                  <a:outerShdw blurRad="38100" dist="38100" dir="2700000" algn="tl">
                    <a:srgbClr val="000000">
                      <a:alpha val="43137"/>
                    </a:srgbClr>
                  </a:outerShdw>
                </a:effectLst>
                <a:latin typeface="VNI-Times" pitchFamily="2" charset="0"/>
              </a:rPr>
              <a:t> </a:t>
            </a:r>
          </a:p>
          <a:p>
            <a:pPr>
              <a:spcBef>
                <a:spcPct val="20000"/>
              </a:spcBef>
              <a:buClr>
                <a:srgbClr val="FFFFFF"/>
              </a:buClr>
              <a:defRPr/>
            </a:pP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cuûa</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beänh</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nhaân</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vaø</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ngöôøi</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nhaø</a:t>
            </a:r>
            <a:r>
              <a:rPr lang="en-US" sz="2000" dirty="0">
                <a:solidFill>
                  <a:srgbClr val="FFFFFF"/>
                </a:solidFill>
                <a:effectLst>
                  <a:outerShdw blurRad="38100" dist="38100" dir="2700000" algn="tl">
                    <a:srgbClr val="000000">
                      <a:alpha val="43137"/>
                    </a:srgbClr>
                  </a:outerShdw>
                </a:effectLst>
                <a:latin typeface="VNI-Times" pitchFamily="2" charset="0"/>
              </a:rPr>
              <a:t>.                                                 </a:t>
            </a:r>
          </a:p>
          <a:p>
            <a:pPr algn="l">
              <a:spcBef>
                <a:spcPct val="20000"/>
              </a:spcBef>
              <a:buClr>
                <a:srgbClr val="FFFFFF"/>
              </a:buClr>
              <a:defRPr/>
            </a:pP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Ruùt</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ngaén</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thôøi</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gian</a:t>
            </a:r>
            <a:r>
              <a:rPr lang="en-US" sz="2000" dirty="0">
                <a:solidFill>
                  <a:srgbClr val="FFFFFF"/>
                </a:solidFill>
                <a:effectLst>
                  <a:outerShdw blurRad="38100" dist="38100" dir="2700000" algn="tl">
                    <a:srgbClr val="000000">
                      <a:alpha val="43137"/>
                    </a:srgbClr>
                  </a:outerShdw>
                </a:effectLst>
                <a:latin typeface="VNI-Times" pitchFamily="2" charset="0"/>
              </a:rPr>
              <a:t> rule-in:   </a:t>
            </a:r>
            <a:r>
              <a:rPr lang="en-US" sz="2000" dirty="0">
                <a:solidFill>
                  <a:srgbClr val="FFFFFF"/>
                </a:solidFill>
                <a:effectLst>
                  <a:outerShdw blurRad="38100" dist="38100" dir="2700000" algn="tl">
                    <a:srgbClr val="000000">
                      <a:alpha val="43137"/>
                    </a:srgbClr>
                  </a:outerShdw>
                </a:effectLst>
                <a:latin typeface="VNI-Times" pitchFamily="2" charset="0"/>
                <a:sym typeface="Symbol" pitchFamily="18" charset="2"/>
              </a:rPr>
              <a:t> </a:t>
            </a:r>
            <a:r>
              <a:rPr lang="en-US" sz="2000" dirty="0" err="1">
                <a:solidFill>
                  <a:srgbClr val="FFFFFF"/>
                </a:solidFill>
                <a:effectLst>
                  <a:outerShdw blurRad="38100" dist="38100" dir="2700000" algn="tl">
                    <a:srgbClr val="000000">
                      <a:alpha val="43137"/>
                    </a:srgbClr>
                  </a:outerShdw>
                </a:effectLst>
                <a:latin typeface="VNI-Times" pitchFamily="2" charset="0"/>
              </a:rPr>
              <a:t>töû</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vong</a:t>
            </a:r>
            <a:r>
              <a:rPr lang="en-US" sz="2000" dirty="0">
                <a:solidFill>
                  <a:srgbClr val="FFFFFF"/>
                </a:solidFill>
                <a:effectLst>
                  <a:outerShdw blurRad="38100" dist="38100" dir="2700000" algn="tl">
                    <a:srgbClr val="000000">
                      <a:alpha val="43137"/>
                    </a:srgbClr>
                  </a:outerShdw>
                </a:effectLst>
                <a:latin typeface="VNI-Times" pitchFamily="2" charset="0"/>
              </a:rPr>
              <a:t> &amp; </a:t>
            </a:r>
            <a:r>
              <a:rPr lang="en-US" sz="2000" dirty="0" err="1">
                <a:solidFill>
                  <a:srgbClr val="FFFFFF"/>
                </a:solidFill>
                <a:effectLst>
                  <a:outerShdw blurRad="38100" dist="38100" dir="2700000" algn="tl">
                    <a:srgbClr val="000000">
                      <a:alpha val="43137"/>
                    </a:srgbClr>
                  </a:outerShdw>
                </a:effectLst>
                <a:latin typeface="VNI-Times" pitchFamily="2" charset="0"/>
              </a:rPr>
              <a:t>bieán</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chöùng</a:t>
            </a:r>
            <a:r>
              <a:rPr lang="en-US" sz="2000" dirty="0">
                <a:solidFill>
                  <a:srgbClr val="FFFFFF"/>
                </a:solidFill>
                <a:effectLst>
                  <a:outerShdw blurRad="38100" dist="38100" dir="2700000" algn="tl">
                    <a:srgbClr val="000000">
                      <a:alpha val="43137"/>
                    </a:srgbClr>
                  </a:outerShdw>
                </a:effectLst>
                <a:latin typeface="VNI-Times" pitchFamily="2"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66908FE1-EC4A-FA4F-9E68-591E5DDB903B}"/>
              </a:ext>
            </a:extLst>
          </p:cNvPr>
          <p:cNvCxnSpPr/>
          <p:nvPr/>
        </p:nvCxnSpPr>
        <p:spPr>
          <a:xfrm flipH="1">
            <a:off x="5410200" y="1350965"/>
            <a:ext cx="0" cy="298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9598061-D77F-9B40-B113-5AB179DA18C1}"/>
              </a:ext>
            </a:extLst>
          </p:cNvPr>
          <p:cNvCxnSpPr/>
          <p:nvPr/>
        </p:nvCxnSpPr>
        <p:spPr>
          <a:xfrm rot="10800000" flipV="1">
            <a:off x="2927351" y="1335091"/>
            <a:ext cx="2425700" cy="301625"/>
          </a:xfrm>
          <a:prstGeom prst="bentConnector2">
            <a:avLst/>
          </a:prstGeom>
          <a:ln w="190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D09344BB-A379-3748-A4EF-550494142203}"/>
              </a:ext>
            </a:extLst>
          </p:cNvPr>
          <p:cNvCxnSpPr/>
          <p:nvPr/>
        </p:nvCxnSpPr>
        <p:spPr>
          <a:xfrm>
            <a:off x="5322888" y="1347791"/>
            <a:ext cx="2413000" cy="25558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656" name="Titel 1">
            <a:extLst>
              <a:ext uri="{FF2B5EF4-FFF2-40B4-BE49-F238E27FC236}">
                <a16:creationId xmlns:a16="http://schemas.microsoft.com/office/drawing/2014/main" id="{C6072DC0-3E9E-9B4D-8724-DD00C39E15B3}"/>
              </a:ext>
            </a:extLst>
          </p:cNvPr>
          <p:cNvSpPr txBox="1">
            <a:spLocks/>
          </p:cNvSpPr>
          <p:nvPr/>
        </p:nvSpPr>
        <p:spPr bwMode="auto">
          <a:xfrm>
            <a:off x="228602" y="228601"/>
            <a:ext cx="8882063" cy="392113"/>
          </a:xfrm>
          <a:prstGeom prst="rect">
            <a:avLst/>
          </a:prstGeom>
          <a:noFill/>
          <a:ln w="9525">
            <a:noFill/>
            <a:miter lim="800000"/>
            <a:headEnd/>
            <a:tailEnd/>
          </a:ln>
        </p:spPr>
        <p:txBody>
          <a:bodyPr lIns="0" tIns="0" rIns="0" bIns="0"/>
          <a:lstStyle/>
          <a:p>
            <a:pPr>
              <a:spcBef>
                <a:spcPct val="20000"/>
              </a:spcBef>
              <a:buClr>
                <a:srgbClr val="FFFFFF"/>
              </a:buClr>
              <a:defRPr/>
            </a:pP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Toång</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hôïp</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chöùng</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cöù</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veà</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giaù</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trò</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cuûa</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qui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trình</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chaån</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ñoaùn</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nhanh</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p>
          <a:p>
            <a:pPr>
              <a:spcBef>
                <a:spcPct val="20000"/>
              </a:spcBef>
              <a:buClr>
                <a:srgbClr val="FFFFFF"/>
              </a:buClr>
              <a:defRPr/>
            </a:pP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trong</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voøng</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1giôø) NMCT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caáp</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vôùi</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hs-cTnT</a:t>
            </a:r>
            <a:endPar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endParaRPr>
          </a:p>
        </p:txBody>
      </p:sp>
      <p:sp>
        <p:nvSpPr>
          <p:cNvPr id="8" name="TextBox 7">
            <a:extLst>
              <a:ext uri="{FF2B5EF4-FFF2-40B4-BE49-F238E27FC236}">
                <a16:creationId xmlns:a16="http://schemas.microsoft.com/office/drawing/2014/main" id="{E9406D71-E088-604B-8161-A140BDFFB7DE}"/>
              </a:ext>
            </a:extLst>
          </p:cNvPr>
          <p:cNvSpPr txBox="1"/>
          <p:nvPr/>
        </p:nvSpPr>
        <p:spPr bwMode="auto">
          <a:xfrm>
            <a:off x="152400" y="2438404"/>
            <a:ext cx="1828800" cy="1501775"/>
          </a:xfrm>
          <a:prstGeom prst="rect">
            <a:avLst/>
          </a:prstGeom>
          <a:solidFill>
            <a:schemeClr val="bg1">
              <a:lumMod val="95000"/>
            </a:schemeClr>
          </a:solidFill>
          <a:ln w="19050">
            <a:noFill/>
          </a:ln>
        </p:spPr>
        <p:txBody>
          <a:bodyPr lIns="71893" tIns="35947" rIns="143783" bIns="35947" anchor="ctr"/>
          <a:lstStyle/>
          <a:p>
            <a:pPr>
              <a:spcBef>
                <a:spcPct val="20000"/>
              </a:spcBef>
              <a:buClr>
                <a:srgbClr val="FFFFFF"/>
              </a:buClr>
              <a:defRPr/>
            </a:pPr>
            <a:r>
              <a:rPr lang="en-US" b="1" dirty="0">
                <a:solidFill>
                  <a:srgbClr val="FFFFFF"/>
                </a:solidFill>
                <a:effectLst>
                  <a:outerShdw blurRad="38100" dist="38100" dir="2700000" algn="tl">
                    <a:srgbClr val="000000">
                      <a:alpha val="43137"/>
                    </a:srgbClr>
                  </a:outerShdw>
                </a:effectLst>
                <a:latin typeface="VNI-Times" pitchFamily="2" charset="0"/>
              </a:rPr>
              <a:t>APACE-2012*, </a:t>
            </a:r>
          </a:p>
          <a:p>
            <a:pPr algn="l">
              <a:spcBef>
                <a:spcPct val="20000"/>
              </a:spcBef>
              <a:buClr>
                <a:srgbClr val="FFFFFF"/>
              </a:buClr>
              <a:defRPr/>
            </a:pPr>
            <a:r>
              <a:rPr lang="en-US" b="1" dirty="0">
                <a:solidFill>
                  <a:srgbClr val="FFFFFF"/>
                </a:solidFill>
                <a:effectLst>
                  <a:outerShdw blurRad="38100" dist="38100" dir="2700000" algn="tl">
                    <a:srgbClr val="000000">
                      <a:alpha val="43137"/>
                    </a:srgbClr>
                  </a:outerShdw>
                </a:effectLst>
                <a:latin typeface="VNI-Times" pitchFamily="2" charset="0"/>
              </a:rPr>
              <a:t>APACE-2015**</a:t>
            </a:r>
          </a:p>
          <a:p>
            <a:pPr algn="l">
              <a:spcBef>
                <a:spcPct val="20000"/>
              </a:spcBef>
              <a:buClr>
                <a:srgbClr val="FFFFFF"/>
              </a:buClr>
              <a:defRPr/>
            </a:pPr>
            <a:r>
              <a:rPr lang="en-US" b="1" dirty="0">
                <a:solidFill>
                  <a:srgbClr val="FFFFFF"/>
                </a:solidFill>
                <a:effectLst>
                  <a:outerShdw blurRad="38100" dist="38100" dir="2700000" algn="tl">
                    <a:srgbClr val="000000">
                      <a:alpha val="43137"/>
                    </a:srgbClr>
                  </a:outerShdw>
                </a:effectLst>
                <a:latin typeface="VNI-Times" pitchFamily="2" charset="0"/>
              </a:rPr>
              <a:t>TRAPID-AMI </a:t>
            </a:r>
          </a:p>
          <a:p>
            <a:pPr algn="l">
              <a:spcBef>
                <a:spcPct val="20000"/>
              </a:spcBef>
              <a:buClr>
                <a:srgbClr val="FFFFFF"/>
              </a:buClr>
              <a:defRPr/>
            </a:pPr>
            <a:r>
              <a:rPr lang="en-US" b="1" dirty="0">
                <a:solidFill>
                  <a:srgbClr val="FFFFFF"/>
                </a:solidFill>
                <a:effectLst>
                  <a:outerShdw blurRad="38100" dist="38100" dir="2700000" algn="tl">
                    <a:srgbClr val="000000">
                      <a:alpha val="43137"/>
                    </a:srgbClr>
                  </a:outerShdw>
                </a:effectLst>
                <a:latin typeface="VNI-Times" pitchFamily="2" charset="0"/>
              </a:rPr>
              <a:t>2014***</a:t>
            </a:r>
          </a:p>
        </p:txBody>
      </p:sp>
      <p:sp>
        <p:nvSpPr>
          <p:cNvPr id="504839" name="TextBox 32">
            <a:extLst>
              <a:ext uri="{FF2B5EF4-FFF2-40B4-BE49-F238E27FC236}">
                <a16:creationId xmlns:a16="http://schemas.microsoft.com/office/drawing/2014/main" id="{4C7A3FB6-441C-7742-9009-C4FDFCC0CA10}"/>
              </a:ext>
            </a:extLst>
          </p:cNvPr>
          <p:cNvSpPr txBox="1">
            <a:spLocks noChangeArrowheads="1"/>
          </p:cNvSpPr>
          <p:nvPr/>
        </p:nvSpPr>
        <p:spPr bwMode="auto">
          <a:xfrm>
            <a:off x="1890716" y="1636714"/>
            <a:ext cx="2227263" cy="520700"/>
          </a:xfrm>
          <a:prstGeom prst="rect">
            <a:avLst/>
          </a:prstGeom>
          <a:solidFill>
            <a:srgbClr val="7FC8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tabLst>
                <a:tab pos="1363663" algn="l"/>
              </a:tabLst>
              <a:defRPr>
                <a:solidFill>
                  <a:schemeClr val="tx1"/>
                </a:solidFill>
                <a:latin typeface="Times New Roman" panose="02020603050405020304" pitchFamily="18" charset="0"/>
              </a:defRPr>
            </a:lvl1pPr>
            <a:lvl2pPr marL="742950" indent="-285750" eaLnBrk="0" hangingPunct="0">
              <a:tabLst>
                <a:tab pos="1363663" algn="l"/>
              </a:tabLst>
              <a:defRPr>
                <a:solidFill>
                  <a:schemeClr val="tx1"/>
                </a:solidFill>
                <a:latin typeface="Times New Roman" panose="02020603050405020304" pitchFamily="18" charset="0"/>
              </a:defRPr>
            </a:lvl2pPr>
            <a:lvl3pPr marL="1143000" indent="-228600" eaLnBrk="0" hangingPunct="0">
              <a:tabLst>
                <a:tab pos="1363663" algn="l"/>
              </a:tabLst>
              <a:defRPr>
                <a:solidFill>
                  <a:schemeClr val="tx1"/>
                </a:solidFill>
                <a:latin typeface="Times New Roman" panose="02020603050405020304" pitchFamily="18" charset="0"/>
              </a:defRPr>
            </a:lvl3pPr>
            <a:lvl4pPr marL="1600200" indent="-228600" eaLnBrk="0" hangingPunct="0">
              <a:tabLst>
                <a:tab pos="1363663" algn="l"/>
              </a:tabLst>
              <a:defRPr>
                <a:solidFill>
                  <a:schemeClr val="tx1"/>
                </a:solidFill>
                <a:latin typeface="Times New Roman" panose="02020603050405020304" pitchFamily="18" charset="0"/>
              </a:defRPr>
            </a:lvl4pPr>
            <a:lvl5pPr marL="2057400" indent="-228600" eaLnBrk="0" hangingPunct="0">
              <a:tabLst>
                <a:tab pos="1363663" algn="l"/>
              </a:tabLst>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1363663" algn="l"/>
              </a:tabLs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1363663" algn="l"/>
              </a:tabLs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1363663" algn="l"/>
              </a:tabLs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1363663" algn="l"/>
              </a:tabLst>
              <a:defRPr>
                <a:solidFill>
                  <a:schemeClr val="tx1"/>
                </a:solidFill>
                <a:latin typeface="Times New Roman" panose="02020603050405020304" pitchFamily="18" charset="0"/>
              </a:defRPr>
            </a:lvl9pPr>
          </a:lstStyle>
          <a:p>
            <a:pPr>
              <a:spcBef>
                <a:spcPct val="20000"/>
              </a:spcBef>
              <a:buClr>
                <a:srgbClr val="FFFFFF"/>
              </a:buClr>
            </a:pPr>
            <a:r>
              <a:rPr lang="en-GB" altLang="en-US" b="1">
                <a:solidFill>
                  <a:srgbClr val="003399"/>
                </a:solidFill>
                <a:latin typeface="VNI-Times" pitchFamily="2" charset="0"/>
              </a:rPr>
              <a:t>0 h &lt; 12 ng/L vaø</a:t>
            </a:r>
            <a:endParaRPr lang="en-GB" altLang="en-US" b="1" u="sng">
              <a:solidFill>
                <a:srgbClr val="003399"/>
              </a:solidFill>
              <a:latin typeface="VNI-Times" pitchFamily="2" charset="0"/>
            </a:endParaRPr>
          </a:p>
          <a:p>
            <a:pPr>
              <a:spcBef>
                <a:spcPct val="20000"/>
              </a:spcBef>
              <a:buClr>
                <a:srgbClr val="FFFFFF"/>
              </a:buClr>
            </a:pPr>
            <a:r>
              <a:rPr lang="en-GB" altLang="en-US" b="1">
                <a:solidFill>
                  <a:srgbClr val="003399"/>
                </a:solidFill>
                <a:latin typeface="VNI-Times" pitchFamily="2" charset="0"/>
              </a:rPr>
              <a:t>∆1 h &lt; 3 ng/L</a:t>
            </a:r>
          </a:p>
        </p:txBody>
      </p:sp>
      <p:sp>
        <p:nvSpPr>
          <p:cNvPr id="27659" name="Rectangle 34">
            <a:extLst>
              <a:ext uri="{FF2B5EF4-FFF2-40B4-BE49-F238E27FC236}">
                <a16:creationId xmlns:a16="http://schemas.microsoft.com/office/drawing/2014/main" id="{7F9FE2BB-F9B3-444F-BD0C-CBB9115F0EC1}"/>
              </a:ext>
            </a:extLst>
          </p:cNvPr>
          <p:cNvSpPr>
            <a:spLocks noChangeArrowheads="1"/>
          </p:cNvSpPr>
          <p:nvPr/>
        </p:nvSpPr>
        <p:spPr bwMode="auto">
          <a:xfrm>
            <a:off x="0" y="6257926"/>
            <a:ext cx="8305800" cy="523081"/>
          </a:xfrm>
          <a:prstGeom prst="rect">
            <a:avLst/>
          </a:prstGeom>
          <a:noFill/>
          <a:ln w="9525">
            <a:noFill/>
            <a:miter lim="800000"/>
            <a:headEnd/>
            <a:tailEnd/>
          </a:ln>
        </p:spPr>
        <p:txBody>
          <a:bodyPr lIns="91303" tIns="45651" rIns="91303" bIns="45651">
            <a:spAutoFit/>
          </a:bodyPr>
          <a:lstStyle/>
          <a:p>
            <a:pPr>
              <a:spcBef>
                <a:spcPct val="20000"/>
              </a:spcBef>
              <a:buClr>
                <a:srgbClr val="FFFFFF"/>
              </a:buClr>
              <a:defRPr/>
            </a:pPr>
            <a:r>
              <a:rPr lang="en-GB" sz="1400" dirty="0">
                <a:solidFill>
                  <a:srgbClr val="FFFFFF"/>
                </a:solidFill>
                <a:effectLst>
                  <a:outerShdw blurRad="38100" dist="38100" dir="2700000" algn="tl">
                    <a:srgbClr val="000000">
                      <a:alpha val="43137"/>
                    </a:srgbClr>
                  </a:outerShdw>
                </a:effectLst>
                <a:latin typeface="Tahoma" pitchFamily="34" charset="0"/>
              </a:rPr>
              <a:t>* </a:t>
            </a:r>
            <a:r>
              <a:rPr lang="en-GB" sz="1400" dirty="0" err="1">
                <a:solidFill>
                  <a:srgbClr val="FFFFFF"/>
                </a:solidFill>
                <a:effectLst>
                  <a:outerShdw blurRad="38100" dist="38100" dir="2700000" algn="tl">
                    <a:srgbClr val="000000">
                      <a:alpha val="43137"/>
                    </a:srgbClr>
                  </a:outerShdw>
                </a:effectLst>
                <a:latin typeface="Tahoma" pitchFamily="34" charset="0"/>
              </a:rPr>
              <a:t>Reichlin</a:t>
            </a:r>
            <a:r>
              <a:rPr lang="en-GB" sz="1400" dirty="0">
                <a:solidFill>
                  <a:srgbClr val="FFFFFF"/>
                </a:solidFill>
                <a:effectLst>
                  <a:outerShdw blurRad="38100" dist="38100" dir="2700000" algn="tl">
                    <a:srgbClr val="000000">
                      <a:alpha val="43137"/>
                    </a:srgbClr>
                  </a:outerShdw>
                </a:effectLst>
                <a:latin typeface="Tahoma" pitchFamily="34" charset="0"/>
              </a:rPr>
              <a:t> et al (2012). </a:t>
            </a:r>
            <a:r>
              <a:rPr lang="en-GB" sz="1400" i="1" dirty="0">
                <a:solidFill>
                  <a:srgbClr val="FFFFFF"/>
                </a:solidFill>
                <a:effectLst>
                  <a:outerShdw blurRad="38100" dist="38100" dir="2700000" algn="tl">
                    <a:srgbClr val="000000">
                      <a:alpha val="43137"/>
                    </a:srgbClr>
                  </a:outerShdw>
                </a:effectLst>
                <a:latin typeface="Tahoma" pitchFamily="34" charset="0"/>
              </a:rPr>
              <a:t>Arch Intern Med </a:t>
            </a:r>
            <a:r>
              <a:rPr lang="en-GB" sz="1400" dirty="0">
                <a:solidFill>
                  <a:srgbClr val="FFFFFF"/>
                </a:solidFill>
                <a:effectLst>
                  <a:outerShdw blurRad="38100" dist="38100" dir="2700000" algn="tl">
                    <a:srgbClr val="000000">
                      <a:alpha val="43137"/>
                    </a:srgbClr>
                  </a:outerShdw>
                </a:effectLst>
                <a:latin typeface="Tahoma" pitchFamily="34" charset="0"/>
              </a:rPr>
              <a:t>172:1211-1218; ** </a:t>
            </a:r>
            <a:r>
              <a:rPr lang="en-GB" sz="1400" i="1" dirty="0" err="1">
                <a:solidFill>
                  <a:srgbClr val="FFFFFF"/>
                </a:solidFill>
                <a:effectLst>
                  <a:outerShdw blurRad="38100" dist="38100" dir="2700000" algn="tl">
                    <a:srgbClr val="000000">
                      <a:alpha val="43137"/>
                    </a:srgbClr>
                  </a:outerShdw>
                </a:effectLst>
                <a:latin typeface="Tahoma" pitchFamily="34" charset="0"/>
              </a:rPr>
              <a:t>Reichlin</a:t>
            </a:r>
            <a:r>
              <a:rPr lang="en-GB" sz="1400" i="1" dirty="0">
                <a:solidFill>
                  <a:srgbClr val="FFFFFF"/>
                </a:solidFill>
                <a:effectLst>
                  <a:outerShdw blurRad="38100" dist="38100" dir="2700000" algn="tl">
                    <a:srgbClr val="000000">
                      <a:alpha val="43137"/>
                    </a:srgbClr>
                  </a:outerShdw>
                </a:effectLst>
                <a:latin typeface="Tahoma" pitchFamily="34" charset="0"/>
              </a:rPr>
              <a:t> T. et al., CMAJ. 2015, April, 187 (8); </a:t>
            </a:r>
            <a:r>
              <a:rPr lang="en-GB" sz="1400" dirty="0">
                <a:solidFill>
                  <a:srgbClr val="FFFFFF"/>
                </a:solidFill>
                <a:effectLst>
                  <a:outerShdw blurRad="38100" dist="38100" dir="2700000" algn="tl">
                    <a:srgbClr val="000000">
                      <a:alpha val="43137"/>
                    </a:srgbClr>
                  </a:outerShdw>
                </a:effectLst>
                <a:latin typeface="Tahoma" pitchFamily="34" charset="0"/>
              </a:rPr>
              <a:t>*** Mueller et al:  Presented ESC 2014</a:t>
            </a:r>
            <a:endParaRPr lang="en-US" sz="1400" dirty="0">
              <a:solidFill>
                <a:srgbClr val="FFFFFF"/>
              </a:solidFill>
              <a:effectLst>
                <a:outerShdw blurRad="38100" dist="38100" dir="2700000" algn="tl">
                  <a:srgbClr val="000000">
                    <a:alpha val="43137"/>
                  </a:srgbClr>
                </a:outerShdw>
              </a:effectLst>
              <a:latin typeface="Tahoma" pitchFamily="34" charset="0"/>
            </a:endParaRPr>
          </a:p>
        </p:txBody>
      </p:sp>
      <p:sp>
        <p:nvSpPr>
          <p:cNvPr id="27660" name="TextBox 38">
            <a:extLst>
              <a:ext uri="{FF2B5EF4-FFF2-40B4-BE49-F238E27FC236}">
                <a16:creationId xmlns:a16="http://schemas.microsoft.com/office/drawing/2014/main" id="{6397C259-F6BC-684E-96E0-EC66E632D078}"/>
              </a:ext>
            </a:extLst>
          </p:cNvPr>
          <p:cNvSpPr txBox="1">
            <a:spLocks noChangeArrowheads="1"/>
          </p:cNvSpPr>
          <p:nvPr/>
        </p:nvSpPr>
        <p:spPr bwMode="auto">
          <a:xfrm>
            <a:off x="1916116" y="5638803"/>
            <a:ext cx="6694487" cy="307777"/>
          </a:xfrm>
          <a:prstGeom prst="rect">
            <a:avLst/>
          </a:prstGeom>
          <a:noFill/>
          <a:ln w="9525">
            <a:noFill/>
            <a:miter lim="800000"/>
            <a:headEnd/>
            <a:tailEnd/>
          </a:ln>
        </p:spPr>
        <p:txBody>
          <a:bodyPr lIns="0" tIns="0" rIns="0" bIns="0">
            <a:spAutoFit/>
          </a:bodyPr>
          <a:lstStyle/>
          <a:p>
            <a:pPr>
              <a:spcBef>
                <a:spcPct val="20000"/>
              </a:spcBef>
              <a:buClr>
                <a:srgbClr val="FFFFFF"/>
              </a:buClr>
              <a:defRPr/>
            </a:pPr>
            <a:r>
              <a:rPr lang="en-US" sz="2000" dirty="0">
                <a:solidFill>
                  <a:srgbClr val="FFFFFF"/>
                </a:solidFill>
                <a:effectLst>
                  <a:outerShdw blurRad="38100" dist="38100" dir="2700000" algn="tl">
                    <a:srgbClr val="000000">
                      <a:alpha val="43137"/>
                    </a:srgbClr>
                  </a:outerShdw>
                </a:effectLst>
                <a:latin typeface="VNI-Times" pitchFamily="2" charset="0"/>
              </a:rPr>
              <a:t>NPV: </a:t>
            </a:r>
            <a:r>
              <a:rPr lang="en-US" sz="2000" dirty="0" err="1">
                <a:solidFill>
                  <a:srgbClr val="FFFFFF"/>
                </a:solidFill>
                <a:effectLst>
                  <a:outerShdw blurRad="38100" dist="38100" dir="2700000" algn="tl">
                    <a:srgbClr val="000000">
                      <a:alpha val="43137"/>
                    </a:srgbClr>
                  </a:outerShdw>
                </a:effectLst>
                <a:latin typeface="VNI-Times" pitchFamily="2" charset="0"/>
              </a:rPr>
              <a:t>giaù</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trò</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döï</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baùo</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aâm</a:t>
            </a:r>
            <a:r>
              <a:rPr lang="en-US" sz="2000" dirty="0">
                <a:solidFill>
                  <a:srgbClr val="FFFFFF"/>
                </a:solidFill>
                <a:effectLst>
                  <a:outerShdw blurRad="38100" dist="38100" dir="2700000" algn="tl">
                    <a:srgbClr val="000000">
                      <a:alpha val="43137"/>
                    </a:srgbClr>
                  </a:outerShdw>
                </a:effectLst>
                <a:latin typeface="VNI-Times" pitchFamily="2" charset="0"/>
              </a:rPr>
              <a:t>; PPV: </a:t>
            </a:r>
            <a:r>
              <a:rPr lang="en-US" sz="2000" dirty="0" err="1">
                <a:solidFill>
                  <a:srgbClr val="FFFFFF"/>
                </a:solidFill>
                <a:effectLst>
                  <a:outerShdw blurRad="38100" dist="38100" dir="2700000" algn="tl">
                    <a:srgbClr val="000000">
                      <a:alpha val="43137"/>
                    </a:srgbClr>
                  </a:outerShdw>
                </a:effectLst>
                <a:latin typeface="VNI-Times" pitchFamily="2" charset="0"/>
              </a:rPr>
              <a:t>giaù</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trò</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döï</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baùo</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döông</a:t>
            </a:r>
            <a:r>
              <a:rPr lang="en-US" sz="2000" dirty="0">
                <a:solidFill>
                  <a:srgbClr val="FFFFFF"/>
                </a:solidFill>
                <a:effectLst>
                  <a:outerShdw blurRad="38100" dist="38100" dir="2700000" algn="tl">
                    <a:srgbClr val="000000">
                      <a:alpha val="43137"/>
                    </a:srgbClr>
                  </a:outerShdw>
                </a:effectLst>
                <a:latin typeface="VNI-Times" pitchFamily="2" charset="0"/>
              </a:rPr>
              <a:t>.</a:t>
            </a:r>
          </a:p>
        </p:txBody>
      </p:sp>
      <p:sp>
        <p:nvSpPr>
          <p:cNvPr id="27661" name="TextBox 31">
            <a:extLst>
              <a:ext uri="{FF2B5EF4-FFF2-40B4-BE49-F238E27FC236}">
                <a16:creationId xmlns:a16="http://schemas.microsoft.com/office/drawing/2014/main" id="{B8390F59-F1CC-A34A-B8D5-F807F1720B29}"/>
              </a:ext>
            </a:extLst>
          </p:cNvPr>
          <p:cNvSpPr txBox="1">
            <a:spLocks noChangeArrowheads="1"/>
          </p:cNvSpPr>
          <p:nvPr/>
        </p:nvSpPr>
        <p:spPr bwMode="auto">
          <a:xfrm>
            <a:off x="3107193" y="1185866"/>
            <a:ext cx="4498071" cy="369193"/>
          </a:xfrm>
          <a:prstGeom prst="rect">
            <a:avLst/>
          </a:prstGeom>
          <a:solidFill>
            <a:srgbClr val="7030A0"/>
          </a:solidFill>
          <a:ln w="9525">
            <a:noFill/>
            <a:miter lim="800000"/>
            <a:headEnd/>
            <a:tailEnd/>
          </a:ln>
        </p:spPr>
        <p:txBody>
          <a:bodyPr wrap="none" lIns="91303" tIns="45651" rIns="91303" bIns="45651">
            <a:spAutoFit/>
          </a:bodyPr>
          <a:lstStyle/>
          <a:p>
            <a:pPr>
              <a:spcBef>
                <a:spcPct val="20000"/>
              </a:spcBef>
              <a:buClr>
                <a:srgbClr val="FFFFFF"/>
              </a:buClr>
              <a:defRPr/>
            </a:pPr>
            <a:r>
              <a:rPr lang="en-US" b="1" dirty="0">
                <a:solidFill>
                  <a:srgbClr val="FFFFFF"/>
                </a:solidFill>
                <a:effectLst>
                  <a:outerShdw blurRad="38100" dist="38100" dir="2700000" algn="tl">
                    <a:srgbClr val="000000">
                      <a:alpha val="43137"/>
                    </a:srgbClr>
                  </a:outerShdw>
                </a:effectLst>
                <a:latin typeface="VNI-Times" pitchFamily="2" charset="0"/>
              </a:rPr>
              <a:t>3038 </a:t>
            </a:r>
            <a:r>
              <a:rPr lang="en-US" b="1" dirty="0" err="1">
                <a:solidFill>
                  <a:srgbClr val="FFFFFF"/>
                </a:solidFill>
                <a:effectLst>
                  <a:outerShdw blurRad="38100" dist="38100" dir="2700000" algn="tl">
                    <a:srgbClr val="000000">
                      <a:alpha val="43137"/>
                    </a:srgbClr>
                  </a:outerShdw>
                </a:effectLst>
                <a:latin typeface="VNI-Times" pitchFamily="2" charset="0"/>
              </a:rPr>
              <a:t>beänh</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nhaân</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nhaäp</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vieän</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vì</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ñau</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ngöïc</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caáp</a:t>
            </a:r>
            <a:endParaRPr lang="en-US" b="1" dirty="0">
              <a:solidFill>
                <a:srgbClr val="FFFFFF"/>
              </a:solidFill>
              <a:effectLst>
                <a:outerShdw blurRad="38100" dist="38100" dir="2700000" algn="tl">
                  <a:srgbClr val="000000">
                    <a:alpha val="43137"/>
                  </a:srgbClr>
                </a:outerShdw>
              </a:effectLst>
              <a:latin typeface="VNI-Times" pitchFamily="2" charset="0"/>
            </a:endParaRPr>
          </a:p>
        </p:txBody>
      </p:sp>
      <p:cxnSp>
        <p:nvCxnSpPr>
          <p:cNvPr id="40" name="Straight Connector 39">
            <a:extLst>
              <a:ext uri="{FF2B5EF4-FFF2-40B4-BE49-F238E27FC236}">
                <a16:creationId xmlns:a16="http://schemas.microsoft.com/office/drawing/2014/main" id="{FFE1B519-28B0-4C4D-B40D-8CEDE62BB555}"/>
              </a:ext>
            </a:extLst>
          </p:cNvPr>
          <p:cNvCxnSpPr/>
          <p:nvPr/>
        </p:nvCxnSpPr>
        <p:spPr>
          <a:xfrm rot="5400000">
            <a:off x="7619207" y="2209009"/>
            <a:ext cx="3048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4844" name="TextBox 36">
            <a:extLst>
              <a:ext uri="{FF2B5EF4-FFF2-40B4-BE49-F238E27FC236}">
                <a16:creationId xmlns:a16="http://schemas.microsoft.com/office/drawing/2014/main" id="{6E9E18DE-DD55-0A4D-A1B0-001B0ECE5C09}"/>
              </a:ext>
            </a:extLst>
          </p:cNvPr>
          <p:cNvSpPr txBox="1">
            <a:spLocks noChangeArrowheads="1"/>
          </p:cNvSpPr>
          <p:nvPr/>
        </p:nvSpPr>
        <p:spPr bwMode="auto">
          <a:xfrm>
            <a:off x="6723065" y="1600200"/>
            <a:ext cx="2227263" cy="522288"/>
          </a:xfrm>
          <a:prstGeom prst="rect">
            <a:avLst/>
          </a:prstGeom>
          <a:solidFill>
            <a:srgbClr val="F296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tabLst>
                <a:tab pos="1400175" algn="l"/>
              </a:tabLst>
              <a:defRPr>
                <a:solidFill>
                  <a:schemeClr val="tx1"/>
                </a:solidFill>
                <a:latin typeface="Times New Roman" panose="02020603050405020304" pitchFamily="18" charset="0"/>
              </a:defRPr>
            </a:lvl1pPr>
            <a:lvl2pPr marL="742950" indent="-285750" eaLnBrk="0" hangingPunct="0">
              <a:tabLst>
                <a:tab pos="1400175" algn="l"/>
              </a:tabLst>
              <a:defRPr>
                <a:solidFill>
                  <a:schemeClr val="tx1"/>
                </a:solidFill>
                <a:latin typeface="Times New Roman" panose="02020603050405020304" pitchFamily="18" charset="0"/>
              </a:defRPr>
            </a:lvl2pPr>
            <a:lvl3pPr marL="1143000" indent="-228600" eaLnBrk="0" hangingPunct="0">
              <a:tabLst>
                <a:tab pos="1400175" algn="l"/>
              </a:tabLst>
              <a:defRPr>
                <a:solidFill>
                  <a:schemeClr val="tx1"/>
                </a:solidFill>
                <a:latin typeface="Times New Roman" panose="02020603050405020304" pitchFamily="18" charset="0"/>
              </a:defRPr>
            </a:lvl3pPr>
            <a:lvl4pPr marL="1600200" indent="-228600" eaLnBrk="0" hangingPunct="0">
              <a:tabLst>
                <a:tab pos="1400175" algn="l"/>
              </a:tabLst>
              <a:defRPr>
                <a:solidFill>
                  <a:schemeClr val="tx1"/>
                </a:solidFill>
                <a:latin typeface="Times New Roman" panose="02020603050405020304" pitchFamily="18" charset="0"/>
              </a:defRPr>
            </a:lvl4pPr>
            <a:lvl5pPr marL="2057400" indent="-228600" eaLnBrk="0" hangingPunct="0">
              <a:tabLst>
                <a:tab pos="1400175" algn="l"/>
              </a:tabLst>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1400175" algn="l"/>
              </a:tabLs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1400175" algn="l"/>
              </a:tabLs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1400175" algn="l"/>
              </a:tabLs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1400175" algn="l"/>
              </a:tabLst>
              <a:defRPr>
                <a:solidFill>
                  <a:schemeClr val="tx1"/>
                </a:solidFill>
                <a:latin typeface="Times New Roman" panose="02020603050405020304" pitchFamily="18" charset="0"/>
              </a:defRPr>
            </a:lvl9pPr>
          </a:lstStyle>
          <a:p>
            <a:pPr>
              <a:spcBef>
                <a:spcPct val="20000"/>
              </a:spcBef>
              <a:buClr>
                <a:srgbClr val="FFFFFF"/>
              </a:buClr>
            </a:pPr>
            <a:r>
              <a:rPr lang="en-GB" altLang="en-US" b="1">
                <a:solidFill>
                  <a:srgbClr val="003399"/>
                </a:solidFill>
                <a:latin typeface="VNI-Times" pitchFamily="2" charset="0"/>
              </a:rPr>
              <a:t>0 h ≥ 52 ng/L hoaëc</a:t>
            </a:r>
            <a:endParaRPr lang="en-GB" altLang="en-US" b="1" u="sng">
              <a:solidFill>
                <a:srgbClr val="003399"/>
              </a:solidFill>
              <a:latin typeface="VNI-Times" pitchFamily="2" charset="0"/>
            </a:endParaRPr>
          </a:p>
          <a:p>
            <a:pPr>
              <a:spcBef>
                <a:spcPct val="20000"/>
              </a:spcBef>
              <a:buClr>
                <a:srgbClr val="FFFFFF"/>
              </a:buClr>
            </a:pPr>
            <a:r>
              <a:rPr lang="en-GB" altLang="en-US" b="1">
                <a:solidFill>
                  <a:srgbClr val="003399"/>
                </a:solidFill>
                <a:latin typeface="VNI-Times" pitchFamily="2" charset="0"/>
              </a:rPr>
              <a:t>∆1 h ≥ 5 ng/L</a:t>
            </a:r>
          </a:p>
        </p:txBody>
      </p:sp>
      <p:cxnSp>
        <p:nvCxnSpPr>
          <p:cNvPr id="42" name="Straight Connector 41">
            <a:extLst>
              <a:ext uri="{FF2B5EF4-FFF2-40B4-BE49-F238E27FC236}">
                <a16:creationId xmlns:a16="http://schemas.microsoft.com/office/drawing/2014/main" id="{DD205F49-8EE4-3C46-BF5B-32E37EC61D99}"/>
              </a:ext>
            </a:extLst>
          </p:cNvPr>
          <p:cNvCxnSpPr/>
          <p:nvPr/>
        </p:nvCxnSpPr>
        <p:spPr>
          <a:xfrm rot="5400000">
            <a:off x="5257007" y="2285209"/>
            <a:ext cx="3048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4846" name="TextBox 34">
            <a:extLst>
              <a:ext uri="{FF2B5EF4-FFF2-40B4-BE49-F238E27FC236}">
                <a16:creationId xmlns:a16="http://schemas.microsoft.com/office/drawing/2014/main" id="{BEDF665A-F9BC-2D41-A705-8436699D2322}"/>
              </a:ext>
            </a:extLst>
          </p:cNvPr>
          <p:cNvSpPr txBox="1">
            <a:spLocks noChangeArrowheads="1"/>
          </p:cNvSpPr>
          <p:nvPr/>
        </p:nvSpPr>
        <p:spPr bwMode="auto">
          <a:xfrm>
            <a:off x="4306891" y="1649414"/>
            <a:ext cx="2227263" cy="520700"/>
          </a:xfrm>
          <a:prstGeom prst="rect">
            <a:avLst/>
          </a:prstGeom>
          <a:solidFill>
            <a:srgbClr val="76C7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en-US" altLang="en-US" b="1">
                <a:solidFill>
                  <a:srgbClr val="003399"/>
                </a:solidFill>
                <a:latin typeface="VNI-Times" pitchFamily="2" charset="0"/>
              </a:rPr>
              <a:t>Khaùc</a:t>
            </a:r>
          </a:p>
        </p:txBody>
      </p:sp>
      <p:cxnSp>
        <p:nvCxnSpPr>
          <p:cNvPr id="44" name="Straight Connector 43">
            <a:extLst>
              <a:ext uri="{FF2B5EF4-FFF2-40B4-BE49-F238E27FC236}">
                <a16:creationId xmlns:a16="http://schemas.microsoft.com/office/drawing/2014/main" id="{75004C4F-1E9E-F446-80D2-3DB59535C3C9}"/>
              </a:ext>
            </a:extLst>
          </p:cNvPr>
          <p:cNvCxnSpPr/>
          <p:nvPr/>
        </p:nvCxnSpPr>
        <p:spPr>
          <a:xfrm rot="5400000">
            <a:off x="2742407" y="2285209"/>
            <a:ext cx="3048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645C161-FD0A-E442-9049-E02E45EFA3D9}"/>
              </a:ext>
            </a:extLst>
          </p:cNvPr>
          <p:cNvCxnSpPr/>
          <p:nvPr/>
        </p:nvCxnSpPr>
        <p:spPr>
          <a:xfrm rot="5400000">
            <a:off x="7466807" y="3047209"/>
            <a:ext cx="6096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4849" name="TextBox 37">
            <a:extLst>
              <a:ext uri="{FF2B5EF4-FFF2-40B4-BE49-F238E27FC236}">
                <a16:creationId xmlns:a16="http://schemas.microsoft.com/office/drawing/2014/main" id="{064DF0A9-93CB-C74F-A716-072F0774ADD5}"/>
              </a:ext>
            </a:extLst>
          </p:cNvPr>
          <p:cNvSpPr txBox="1">
            <a:spLocks noChangeArrowheads="1"/>
          </p:cNvSpPr>
          <p:nvPr/>
        </p:nvSpPr>
        <p:spPr bwMode="auto">
          <a:xfrm>
            <a:off x="6735766" y="2387600"/>
            <a:ext cx="2225675" cy="431800"/>
          </a:xfrm>
          <a:prstGeom prst="rect">
            <a:avLst/>
          </a:prstGeom>
          <a:solidFill>
            <a:srgbClr val="F296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de-DE" altLang="en-US" b="1">
                <a:solidFill>
                  <a:srgbClr val="003399"/>
                </a:solidFill>
                <a:latin typeface="VNI-Times" pitchFamily="2" charset="0"/>
              </a:rPr>
              <a:t>Rule in</a:t>
            </a:r>
            <a:endParaRPr lang="de-DE" altLang="en-US" b="1" baseline="30000">
              <a:solidFill>
                <a:srgbClr val="003399"/>
              </a:solidFill>
              <a:latin typeface="VNI-Times" pitchFamily="2" charset="0"/>
            </a:endParaRPr>
          </a:p>
        </p:txBody>
      </p:sp>
      <p:cxnSp>
        <p:nvCxnSpPr>
          <p:cNvPr id="50" name="Straight Arrow Connector 49">
            <a:extLst>
              <a:ext uri="{FF2B5EF4-FFF2-40B4-BE49-F238E27FC236}">
                <a16:creationId xmlns:a16="http://schemas.microsoft.com/office/drawing/2014/main" id="{3437D754-BBB2-7E40-BF44-637769A0D591}"/>
              </a:ext>
            </a:extLst>
          </p:cNvPr>
          <p:cNvCxnSpPr/>
          <p:nvPr/>
        </p:nvCxnSpPr>
        <p:spPr>
          <a:xfrm rot="5400000">
            <a:off x="5104607" y="3047209"/>
            <a:ext cx="6096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4851" name="TextBox 35">
            <a:extLst>
              <a:ext uri="{FF2B5EF4-FFF2-40B4-BE49-F238E27FC236}">
                <a16:creationId xmlns:a16="http://schemas.microsoft.com/office/drawing/2014/main" id="{D1290200-39D4-E54A-8FD4-DACD81630212}"/>
              </a:ext>
            </a:extLst>
          </p:cNvPr>
          <p:cNvSpPr txBox="1">
            <a:spLocks noChangeArrowheads="1"/>
          </p:cNvSpPr>
          <p:nvPr/>
        </p:nvSpPr>
        <p:spPr bwMode="auto">
          <a:xfrm>
            <a:off x="4306891" y="2433639"/>
            <a:ext cx="2227263" cy="431800"/>
          </a:xfrm>
          <a:prstGeom prst="rect">
            <a:avLst/>
          </a:prstGeom>
          <a:solidFill>
            <a:srgbClr val="76C7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en-US" altLang="en-US" b="1">
                <a:solidFill>
                  <a:srgbClr val="003399"/>
                </a:solidFill>
                <a:latin typeface="VNI-Times" pitchFamily="2" charset="0"/>
              </a:rPr>
              <a:t>Vuøng quan saùt</a:t>
            </a:r>
            <a:endParaRPr lang="en-US" altLang="en-US" b="1" baseline="30000">
              <a:solidFill>
                <a:srgbClr val="003399"/>
              </a:solidFill>
              <a:latin typeface="VNI-Times" pitchFamily="2" charset="0"/>
            </a:endParaRPr>
          </a:p>
        </p:txBody>
      </p:sp>
      <p:cxnSp>
        <p:nvCxnSpPr>
          <p:cNvPr id="53" name="Straight Arrow Connector 52">
            <a:extLst>
              <a:ext uri="{FF2B5EF4-FFF2-40B4-BE49-F238E27FC236}">
                <a16:creationId xmlns:a16="http://schemas.microsoft.com/office/drawing/2014/main" id="{F99C8787-F84C-144D-B6AF-C162E7E00E11}"/>
              </a:ext>
            </a:extLst>
          </p:cNvPr>
          <p:cNvCxnSpPr/>
          <p:nvPr/>
        </p:nvCxnSpPr>
        <p:spPr>
          <a:xfrm rot="5400000">
            <a:off x="2591595" y="3047207"/>
            <a:ext cx="609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4853" name="TextBox 33">
            <a:extLst>
              <a:ext uri="{FF2B5EF4-FFF2-40B4-BE49-F238E27FC236}">
                <a16:creationId xmlns:a16="http://schemas.microsoft.com/office/drawing/2014/main" id="{B2B8F4AD-FF1C-874E-8801-5E61BC2DB90D}"/>
              </a:ext>
            </a:extLst>
          </p:cNvPr>
          <p:cNvSpPr txBox="1">
            <a:spLocks noChangeArrowheads="1"/>
          </p:cNvSpPr>
          <p:nvPr/>
        </p:nvSpPr>
        <p:spPr bwMode="auto">
          <a:xfrm>
            <a:off x="1903416" y="2393951"/>
            <a:ext cx="2227263" cy="431800"/>
          </a:xfrm>
          <a:prstGeom prst="rect">
            <a:avLst/>
          </a:prstGeom>
          <a:solidFill>
            <a:srgbClr val="7FC8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de-DE" altLang="en-US" b="1">
                <a:solidFill>
                  <a:srgbClr val="003399"/>
                </a:solidFill>
                <a:latin typeface="VNI-Times" pitchFamily="2" charset="0"/>
              </a:rPr>
              <a:t>Rule out</a:t>
            </a:r>
            <a:endParaRPr lang="de-DE" altLang="en-US" b="1" baseline="30000">
              <a:solidFill>
                <a:srgbClr val="003399"/>
              </a:solidFill>
              <a:latin typeface="VNI-Times" pitchFamily="2" charset="0"/>
            </a:endParaRPr>
          </a:p>
        </p:txBody>
      </p:sp>
      <p:sp>
        <p:nvSpPr>
          <p:cNvPr id="504854" name="TextBox 33">
            <a:extLst>
              <a:ext uri="{FF2B5EF4-FFF2-40B4-BE49-F238E27FC236}">
                <a16:creationId xmlns:a16="http://schemas.microsoft.com/office/drawing/2014/main" id="{2EA8B61E-E3F9-384F-B3A9-FF12A033301C}"/>
              </a:ext>
            </a:extLst>
          </p:cNvPr>
          <p:cNvSpPr txBox="1">
            <a:spLocks noChangeArrowheads="1"/>
          </p:cNvSpPr>
          <p:nvPr/>
        </p:nvSpPr>
        <p:spPr bwMode="auto">
          <a:xfrm>
            <a:off x="1905003" y="3352800"/>
            <a:ext cx="2225675" cy="838200"/>
          </a:xfrm>
          <a:prstGeom prst="rect">
            <a:avLst/>
          </a:prstGeom>
          <a:solidFill>
            <a:srgbClr val="7FC8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50000"/>
              </a:lnSpc>
              <a:spcBef>
                <a:spcPct val="20000"/>
              </a:spcBef>
              <a:buClr>
                <a:srgbClr val="FFFFFF"/>
              </a:buClr>
            </a:pPr>
            <a:r>
              <a:rPr lang="de-DE" altLang="en-US" b="1">
                <a:solidFill>
                  <a:srgbClr val="003399"/>
                </a:solidFill>
                <a:latin typeface="VNI-Times" pitchFamily="2" charset="0"/>
              </a:rPr>
              <a:t>60 - 63.4%</a:t>
            </a:r>
          </a:p>
          <a:p>
            <a:pPr eaLnBrk="1" hangingPunct="1">
              <a:lnSpc>
                <a:spcPct val="150000"/>
              </a:lnSpc>
              <a:spcBef>
                <a:spcPct val="20000"/>
              </a:spcBef>
              <a:buClr>
                <a:srgbClr val="FFFFFF"/>
              </a:buClr>
            </a:pPr>
            <a:r>
              <a:rPr lang="de-DE" altLang="en-US" b="1">
                <a:solidFill>
                  <a:srgbClr val="003399"/>
                </a:solidFill>
                <a:latin typeface="VNI-Times" pitchFamily="2" charset="0"/>
              </a:rPr>
              <a:t>NPV: 99.1 - 100%</a:t>
            </a:r>
          </a:p>
        </p:txBody>
      </p:sp>
      <p:sp>
        <p:nvSpPr>
          <p:cNvPr id="504855" name="TextBox 37">
            <a:extLst>
              <a:ext uri="{FF2B5EF4-FFF2-40B4-BE49-F238E27FC236}">
                <a16:creationId xmlns:a16="http://schemas.microsoft.com/office/drawing/2014/main" id="{7DF9EE86-DC96-894D-951F-0E2E344A73E5}"/>
              </a:ext>
            </a:extLst>
          </p:cNvPr>
          <p:cNvSpPr txBox="1">
            <a:spLocks noChangeArrowheads="1"/>
          </p:cNvSpPr>
          <p:nvPr/>
        </p:nvSpPr>
        <p:spPr bwMode="auto">
          <a:xfrm>
            <a:off x="6689727" y="3378200"/>
            <a:ext cx="2225675" cy="812800"/>
          </a:xfrm>
          <a:prstGeom prst="rect">
            <a:avLst/>
          </a:prstGeom>
          <a:solidFill>
            <a:srgbClr val="F296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50000"/>
              </a:lnSpc>
              <a:spcBef>
                <a:spcPct val="20000"/>
              </a:spcBef>
              <a:buClr>
                <a:srgbClr val="FFFFFF"/>
              </a:buClr>
            </a:pPr>
            <a:r>
              <a:rPr lang="de-DE" altLang="en-US" b="1">
                <a:solidFill>
                  <a:srgbClr val="003399"/>
                </a:solidFill>
                <a:latin typeface="VNI-Times" pitchFamily="2" charset="0"/>
              </a:rPr>
              <a:t>14.4 -17%</a:t>
            </a:r>
          </a:p>
          <a:p>
            <a:pPr eaLnBrk="1" hangingPunct="1">
              <a:lnSpc>
                <a:spcPct val="150000"/>
              </a:lnSpc>
              <a:spcBef>
                <a:spcPct val="20000"/>
              </a:spcBef>
              <a:buClr>
                <a:srgbClr val="FFFFFF"/>
              </a:buClr>
            </a:pPr>
            <a:r>
              <a:rPr lang="de-DE" altLang="en-US" b="1">
                <a:solidFill>
                  <a:srgbClr val="003399"/>
                </a:solidFill>
                <a:latin typeface="VNI-Times" pitchFamily="2" charset="0"/>
              </a:rPr>
              <a:t>PPV: 77.2 - 8 4%</a:t>
            </a:r>
            <a:endParaRPr lang="de-DE" altLang="en-US" b="1" baseline="30000">
              <a:solidFill>
                <a:srgbClr val="003399"/>
              </a:solidFill>
              <a:latin typeface="VNI-Times" pitchFamily="2" charset="0"/>
            </a:endParaRPr>
          </a:p>
        </p:txBody>
      </p:sp>
      <p:sp>
        <p:nvSpPr>
          <p:cNvPr id="504856" name="TextBox 35">
            <a:extLst>
              <a:ext uri="{FF2B5EF4-FFF2-40B4-BE49-F238E27FC236}">
                <a16:creationId xmlns:a16="http://schemas.microsoft.com/office/drawing/2014/main" id="{D3130890-2DBE-F647-8450-D94066C85E0C}"/>
              </a:ext>
            </a:extLst>
          </p:cNvPr>
          <p:cNvSpPr txBox="1">
            <a:spLocks noChangeArrowheads="1"/>
          </p:cNvSpPr>
          <p:nvPr/>
        </p:nvSpPr>
        <p:spPr bwMode="auto">
          <a:xfrm>
            <a:off x="4267203" y="3352800"/>
            <a:ext cx="2225675" cy="838200"/>
          </a:xfrm>
          <a:prstGeom prst="rect">
            <a:avLst/>
          </a:prstGeom>
          <a:solidFill>
            <a:srgbClr val="76C7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50000"/>
              </a:lnSpc>
              <a:spcBef>
                <a:spcPct val="20000"/>
              </a:spcBef>
              <a:buClr>
                <a:srgbClr val="FFFFFF"/>
              </a:buClr>
            </a:pPr>
            <a:r>
              <a:rPr lang="en-US" altLang="en-US" b="1">
                <a:solidFill>
                  <a:srgbClr val="003399"/>
                </a:solidFill>
                <a:latin typeface="VNI-Times" pitchFamily="2" charset="0"/>
              </a:rPr>
              <a:t>22.2 - 24% </a:t>
            </a:r>
          </a:p>
          <a:p>
            <a:pPr eaLnBrk="1" hangingPunct="1">
              <a:lnSpc>
                <a:spcPct val="150000"/>
              </a:lnSpc>
              <a:spcBef>
                <a:spcPct val="20000"/>
              </a:spcBef>
              <a:buClr>
                <a:srgbClr val="FFFFFF"/>
              </a:buClr>
            </a:pPr>
            <a:r>
              <a:rPr lang="en-US" altLang="en-US" b="1">
                <a:solidFill>
                  <a:srgbClr val="003399"/>
                </a:solidFill>
                <a:latin typeface="VNI-Times" pitchFamily="2" charset="0"/>
              </a:rPr>
              <a:t>NMCT caáp 8 - 22%</a:t>
            </a:r>
            <a:endParaRPr lang="en-US" altLang="en-US" b="1" baseline="30000">
              <a:solidFill>
                <a:srgbClr val="003399"/>
              </a:solidFill>
              <a:latin typeface="VNI-Times" pitchFamily="2" charset="0"/>
            </a:endParaRPr>
          </a:p>
        </p:txBody>
      </p:sp>
      <p:sp>
        <p:nvSpPr>
          <p:cNvPr id="58" name="Rectangle 57">
            <a:extLst>
              <a:ext uri="{FF2B5EF4-FFF2-40B4-BE49-F238E27FC236}">
                <a16:creationId xmlns:a16="http://schemas.microsoft.com/office/drawing/2014/main" id="{DDB74A6C-206B-5240-BB36-963543746DE3}"/>
              </a:ext>
            </a:extLst>
          </p:cNvPr>
          <p:cNvSpPr/>
          <p:nvPr/>
        </p:nvSpPr>
        <p:spPr>
          <a:xfrm>
            <a:off x="2971800" y="4495800"/>
            <a:ext cx="4648200" cy="762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spcBef>
                <a:spcPct val="20000"/>
              </a:spcBef>
              <a:buClr>
                <a:srgbClr val="FFFFFF"/>
              </a:buClr>
              <a:buFontTx/>
              <a:buChar char="–"/>
              <a:defRPr/>
            </a:pPr>
            <a:endParaRPr lang="en-US" dirty="0">
              <a:solidFill>
                <a:srgbClr val="FFFFFF"/>
              </a:solidFill>
              <a:effectLst>
                <a:outerShdw blurRad="38100" dist="38100" dir="2700000" algn="tl">
                  <a:srgbClr val="000000">
                    <a:alpha val="43137"/>
                  </a:srgbClr>
                </a:outerShdw>
              </a:effectLst>
            </a:endParaRPr>
          </a:p>
        </p:txBody>
      </p:sp>
      <p:sp>
        <p:nvSpPr>
          <p:cNvPr id="504858" name="TextBox 58">
            <a:extLst>
              <a:ext uri="{FF2B5EF4-FFF2-40B4-BE49-F238E27FC236}">
                <a16:creationId xmlns:a16="http://schemas.microsoft.com/office/drawing/2014/main" id="{B9526E7E-4573-8841-BE33-7988B489503E}"/>
              </a:ext>
            </a:extLst>
          </p:cNvPr>
          <p:cNvSpPr txBox="1">
            <a:spLocks noChangeArrowheads="1"/>
          </p:cNvSpPr>
          <p:nvPr/>
        </p:nvSpPr>
        <p:spPr bwMode="auto">
          <a:xfrm>
            <a:off x="3048004" y="4572002"/>
            <a:ext cx="451326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en-US" altLang="en-US" sz="2000" b="1">
                <a:solidFill>
                  <a:srgbClr val="003399"/>
                </a:solidFill>
                <a:latin typeface="VNI-Times" pitchFamily="2" charset="0"/>
              </a:rPr>
              <a:t>76-78% BN ñöôïc rule in - rule out trong voøng 1 giôø sau nhaäp vieän</a:t>
            </a:r>
          </a:p>
        </p:txBody>
      </p:sp>
    </p:spTree>
    <p:custDataLst>
      <p:tags r:id="rId1"/>
    </p:custData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858" name="Picture 2">
            <a:extLst>
              <a:ext uri="{FF2B5EF4-FFF2-40B4-BE49-F238E27FC236}">
                <a16:creationId xmlns:a16="http://schemas.microsoft.com/office/drawing/2014/main" id="{1B27F4CB-92D4-1B4E-8099-81C88EBE1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228600"/>
            <a:ext cx="8891588"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882" name="Picture 2">
            <a:extLst>
              <a:ext uri="{FF2B5EF4-FFF2-40B4-BE49-F238E27FC236}">
                <a16:creationId xmlns:a16="http://schemas.microsoft.com/office/drawing/2014/main" id="{4AE8E825-D8E9-4242-A0FA-033B96BC0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2"/>
            <a:ext cx="9175751"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6883" name="Picture 3">
            <a:extLst>
              <a:ext uri="{FF2B5EF4-FFF2-40B4-BE49-F238E27FC236}">
                <a16:creationId xmlns:a16="http://schemas.microsoft.com/office/drawing/2014/main" id="{B8E1C727-783B-724D-913B-5FD499189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9428"/>
            <a:ext cx="91440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4" name="TextBox 4">
            <a:extLst>
              <a:ext uri="{FF2B5EF4-FFF2-40B4-BE49-F238E27FC236}">
                <a16:creationId xmlns:a16="http://schemas.microsoft.com/office/drawing/2014/main" id="{9970CE8B-BCB0-F24D-A829-98DBA2DB299F}"/>
              </a:ext>
            </a:extLst>
          </p:cNvPr>
          <p:cNvSpPr txBox="1">
            <a:spLocks noChangeArrowheads="1"/>
          </p:cNvSpPr>
          <p:nvPr/>
        </p:nvSpPr>
        <p:spPr bwMode="auto">
          <a:xfrm>
            <a:off x="5751516" y="1219202"/>
            <a:ext cx="3240087" cy="43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en-US" altLang="en-US" sz="2200" b="1">
                <a:solidFill>
                  <a:srgbClr val="FF0000"/>
                </a:solidFill>
                <a:latin typeface="Tahoma" panose="020B0604030504040204" pitchFamily="34" charset="0"/>
              </a:rPr>
              <a:t>ESC Guidelines 2015</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Title 1">
            <a:extLst>
              <a:ext uri="{FF2B5EF4-FFF2-40B4-BE49-F238E27FC236}">
                <a16:creationId xmlns:a16="http://schemas.microsoft.com/office/drawing/2014/main" id="{6F918256-6247-EC4E-BA76-68F8880E49E7}"/>
              </a:ext>
            </a:extLst>
          </p:cNvPr>
          <p:cNvSpPr>
            <a:spLocks noGrp="1"/>
          </p:cNvSpPr>
          <p:nvPr>
            <p:ph type="title"/>
          </p:nvPr>
        </p:nvSpPr>
        <p:spPr>
          <a:xfrm>
            <a:off x="401640" y="663575"/>
            <a:ext cx="8251825" cy="1144588"/>
          </a:xfrm>
        </p:spPr>
        <p:txBody>
          <a:bodyPr/>
          <a:lstStyle/>
          <a:p>
            <a:r>
              <a:rPr lang="en-US" altLang="en-US" b="1">
                <a:solidFill>
                  <a:srgbClr val="FFFF00"/>
                </a:solidFill>
                <a:latin typeface="VNI-Helve" pitchFamily="2" charset="0"/>
              </a:rPr>
              <a:t>HCMVC khoâng ST cheânh leân</a:t>
            </a:r>
          </a:p>
        </p:txBody>
      </p:sp>
      <p:sp>
        <p:nvSpPr>
          <p:cNvPr id="507907" name="Content Placeholder 2">
            <a:extLst>
              <a:ext uri="{FF2B5EF4-FFF2-40B4-BE49-F238E27FC236}">
                <a16:creationId xmlns:a16="http://schemas.microsoft.com/office/drawing/2014/main" id="{AE6D82C1-9FA2-CF4D-AB3C-DF108D4C935F}"/>
              </a:ext>
            </a:extLst>
          </p:cNvPr>
          <p:cNvSpPr>
            <a:spLocks noGrp="1"/>
          </p:cNvSpPr>
          <p:nvPr>
            <p:ph idx="1"/>
          </p:nvPr>
        </p:nvSpPr>
        <p:spPr>
          <a:xfrm>
            <a:off x="3" y="1981200"/>
            <a:ext cx="8937625" cy="3276600"/>
          </a:xfrm>
        </p:spPr>
        <p:txBody>
          <a:bodyPr/>
          <a:lstStyle/>
          <a:p>
            <a:r>
              <a:rPr lang="en-US" altLang="en-US" b="1">
                <a:solidFill>
                  <a:schemeClr val="bg1"/>
                </a:solidFill>
                <a:latin typeface="VNI-Helve" pitchFamily="2" charset="0"/>
              </a:rPr>
              <a:t>- Beänh caûnh laâm saøng naëng</a:t>
            </a:r>
          </a:p>
          <a:p>
            <a:r>
              <a:rPr lang="en-US" altLang="en-US" b="1">
                <a:solidFill>
                  <a:schemeClr val="bg1"/>
                </a:solidFill>
                <a:latin typeface="VNI-Helve" pitchFamily="2" charset="0"/>
              </a:rPr>
              <a:t>- Cho pheùp coù thôøi gian ñeå ñaùnh giaù nguy cô, ñieàu trò noäi khoa toái öu tröôùc</a:t>
            </a:r>
          </a:p>
          <a:p>
            <a:r>
              <a:rPr lang="en-US" altLang="en-US" b="1">
                <a:solidFill>
                  <a:schemeClr val="bg1"/>
                </a:solidFill>
                <a:latin typeface="VNI-Helve" pitchFamily="2" charset="0"/>
              </a:rPr>
              <a:t>- Caùc ñieàu trò cuõng gaàn nhö trong STEMI</a:t>
            </a:r>
          </a:p>
          <a:p>
            <a:r>
              <a:rPr lang="en-US" altLang="en-US" b="1">
                <a:solidFill>
                  <a:schemeClr val="bg1"/>
                </a:solidFill>
                <a:latin typeface="VNI-Helve" pitchFamily="2" charset="0"/>
              </a:rPr>
              <a:t>- Khoâng coù chæ ñònh ñieàu trò tieâu sôïi huyeát</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ZoneTexte 5">
            <a:extLst>
              <a:ext uri="{FF2B5EF4-FFF2-40B4-BE49-F238E27FC236}">
                <a16:creationId xmlns:a16="http://schemas.microsoft.com/office/drawing/2014/main" id="{CD1C6A21-8460-D44A-BD98-59B93E7EB6FE}"/>
              </a:ext>
            </a:extLst>
          </p:cNvPr>
          <p:cNvSpPr txBox="1">
            <a:spLocks noChangeArrowheads="1"/>
          </p:cNvSpPr>
          <p:nvPr/>
        </p:nvSpPr>
        <p:spPr bwMode="auto">
          <a:xfrm>
            <a:off x="671514" y="6488114"/>
            <a:ext cx="4173879"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fr-FR" altLang="en-US" sz="1200">
                <a:solidFill>
                  <a:srgbClr val="FFFF00"/>
                </a:solidFill>
              </a:rPr>
              <a:t>http://www.mdcalc.com/grace-acs-risk-and-mortality-calculator/</a:t>
            </a:r>
          </a:p>
        </p:txBody>
      </p:sp>
      <p:sp>
        <p:nvSpPr>
          <p:cNvPr id="508931" name="TextBox 5">
            <a:extLst>
              <a:ext uri="{FF2B5EF4-FFF2-40B4-BE49-F238E27FC236}">
                <a16:creationId xmlns:a16="http://schemas.microsoft.com/office/drawing/2014/main" id="{A38CAA6F-7949-804E-8595-B1E5ECB45132}"/>
              </a:ext>
            </a:extLst>
          </p:cNvPr>
          <p:cNvSpPr txBox="1">
            <a:spLocks noChangeArrowheads="1"/>
          </p:cNvSpPr>
          <p:nvPr/>
        </p:nvSpPr>
        <p:spPr bwMode="auto">
          <a:xfrm>
            <a:off x="273051" y="206377"/>
            <a:ext cx="5335588" cy="76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4400" b="1">
                <a:solidFill>
                  <a:srgbClr val="FFFF00"/>
                </a:solidFill>
              </a:rPr>
              <a:t>GRACE Score</a:t>
            </a:r>
          </a:p>
        </p:txBody>
      </p:sp>
      <p:pic>
        <p:nvPicPr>
          <p:cNvPr id="508932" name="Picture 2">
            <a:extLst>
              <a:ext uri="{FF2B5EF4-FFF2-40B4-BE49-F238E27FC236}">
                <a16:creationId xmlns:a16="http://schemas.microsoft.com/office/drawing/2014/main" id="{EC9B6A29-D9F9-7D47-95D7-C4A9AE7B6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1" y="1117600"/>
            <a:ext cx="82296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954" name="Picture 1">
            <a:extLst>
              <a:ext uri="{FF2B5EF4-FFF2-40B4-BE49-F238E27FC236}">
                <a16:creationId xmlns:a16="http://schemas.microsoft.com/office/drawing/2014/main" id="{C1961C69-19B3-FE4A-8247-37701D1ABE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91376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1FFC-1BD0-9D47-952D-67DE4972FD8A}"/>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557A739E-0275-7B45-8CCE-3046FF1861C8}"/>
              </a:ext>
            </a:extLst>
          </p:cNvPr>
          <p:cNvSpPr>
            <a:spLocks noGrp="1"/>
          </p:cNvSpPr>
          <p:nvPr>
            <p:ph idx="1"/>
          </p:nvPr>
        </p:nvSpPr>
        <p:spPr/>
        <p:txBody>
          <a:bodyPr/>
          <a:lstStyle/>
          <a:p>
            <a:pPr>
              <a:defRPr/>
            </a:pPr>
            <a:endParaRPr lang="en-US"/>
          </a:p>
        </p:txBody>
      </p:sp>
      <p:pic>
        <p:nvPicPr>
          <p:cNvPr id="366596" name="Picture 2" descr="Third universal definition of Myocardial Infarction : Type 4a">
            <a:extLst>
              <a:ext uri="{FF2B5EF4-FFF2-40B4-BE49-F238E27FC236}">
                <a16:creationId xmlns:a16="http://schemas.microsoft.com/office/drawing/2014/main" id="{07FC5760-9BEB-BC4C-B2DF-1FA115E44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3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Freeform 2">
            <a:extLst>
              <a:ext uri="{FF2B5EF4-FFF2-40B4-BE49-F238E27FC236}">
                <a16:creationId xmlns:a16="http://schemas.microsoft.com/office/drawing/2014/main" id="{EA7940B1-4B09-E64F-B215-10A0B512FFC2}"/>
              </a:ext>
            </a:extLst>
          </p:cNvPr>
          <p:cNvSpPr>
            <a:spLocks/>
          </p:cNvSpPr>
          <p:nvPr/>
        </p:nvSpPr>
        <p:spPr bwMode="auto">
          <a:xfrm>
            <a:off x="336551" y="328614"/>
            <a:ext cx="8470900" cy="6210300"/>
          </a:xfrm>
          <a:custGeom>
            <a:avLst/>
            <a:gdLst>
              <a:gd name="T0" fmla="*/ 0 w 6240"/>
              <a:gd name="T1" fmla="*/ 0 h 4312"/>
              <a:gd name="T2" fmla="*/ 2147483647 w 6240"/>
              <a:gd name="T3" fmla="*/ 0 h 4312"/>
              <a:gd name="T4" fmla="*/ 2147483647 w 6240"/>
              <a:gd name="T5" fmla="*/ 2147483647 h 4312"/>
              <a:gd name="T6" fmla="*/ 0 w 6240"/>
              <a:gd name="T7" fmla="*/ 2147483647 h 4312"/>
              <a:gd name="T8" fmla="*/ 0 w 6240"/>
              <a:gd name="T9" fmla="*/ 0 h 4312"/>
              <a:gd name="T10" fmla="*/ 0 60000 65536"/>
              <a:gd name="T11" fmla="*/ 0 60000 65536"/>
              <a:gd name="T12" fmla="*/ 0 60000 65536"/>
              <a:gd name="T13" fmla="*/ 0 60000 65536"/>
              <a:gd name="T14" fmla="*/ 0 60000 65536"/>
              <a:gd name="T15" fmla="*/ 0 w 6240"/>
              <a:gd name="T16" fmla="*/ 0 h 4312"/>
              <a:gd name="T17" fmla="*/ 6240 w 6240"/>
              <a:gd name="T18" fmla="*/ 4312 h 4312"/>
            </a:gdLst>
            <a:ahLst/>
            <a:cxnLst>
              <a:cxn ang="T10">
                <a:pos x="T0" y="T1"/>
              </a:cxn>
              <a:cxn ang="T11">
                <a:pos x="T2" y="T3"/>
              </a:cxn>
              <a:cxn ang="T12">
                <a:pos x="T4" y="T5"/>
              </a:cxn>
              <a:cxn ang="T13">
                <a:pos x="T6" y="T7"/>
              </a:cxn>
              <a:cxn ang="T14">
                <a:pos x="T8" y="T9"/>
              </a:cxn>
            </a:cxnLst>
            <a:rect l="T15" t="T16" r="T17" b="T18"/>
            <a:pathLst>
              <a:path w="6240" h="4312">
                <a:moveTo>
                  <a:pt x="0" y="0"/>
                </a:moveTo>
                <a:lnTo>
                  <a:pt x="6240" y="0"/>
                </a:lnTo>
                <a:lnTo>
                  <a:pt x="6240" y="4312"/>
                </a:lnTo>
                <a:lnTo>
                  <a:pt x="0" y="4312"/>
                </a:lnTo>
                <a:lnTo>
                  <a:pt x="0" y="0"/>
                </a:lnTo>
                <a:close/>
              </a:path>
            </a:pathLst>
          </a:custGeom>
          <a:solidFill>
            <a:schemeClr val="bg1"/>
          </a:solidFill>
          <a:ln w="12700">
            <a:solidFill>
              <a:srgbClr val="000000">
                <a:alpha val="0"/>
              </a:srgbClr>
            </a:solidFill>
            <a:round/>
            <a:headEnd/>
            <a:tailEnd/>
          </a:ln>
        </p:spPr>
        <p:txBody>
          <a:bodyPr wrap="none" lIns="79811" tIns="39907" rIns="79811" bIns="39907" anchor="ctr"/>
          <a:lstStyle/>
          <a:p>
            <a:endParaRPr lang="en-US"/>
          </a:p>
        </p:txBody>
      </p:sp>
      <p:sp>
        <p:nvSpPr>
          <p:cNvPr id="510979" name="Line 3">
            <a:extLst>
              <a:ext uri="{FF2B5EF4-FFF2-40B4-BE49-F238E27FC236}">
                <a16:creationId xmlns:a16="http://schemas.microsoft.com/office/drawing/2014/main" id="{14C86E9C-8265-264D-8052-1466166DA6F0}"/>
              </a:ext>
            </a:extLst>
          </p:cNvPr>
          <p:cNvSpPr>
            <a:spLocks noChangeShapeType="1"/>
          </p:cNvSpPr>
          <p:nvPr/>
        </p:nvSpPr>
        <p:spPr bwMode="auto">
          <a:xfrm>
            <a:off x="3078165" y="4252915"/>
            <a:ext cx="119063" cy="1587"/>
          </a:xfrm>
          <a:prstGeom prst="line">
            <a:avLst/>
          </a:prstGeom>
          <a:noFill/>
          <a:ln w="12700">
            <a:solidFill>
              <a:srgbClr val="100E0C"/>
            </a:solidFill>
            <a:round/>
            <a:headEnd/>
            <a:tailEnd/>
          </a:ln>
          <a:extLst>
            <a:ext uri="{909E8E84-426E-40DD-AFC4-6F175D3DCCD1}">
              <a14:hiddenFill xmlns:a14="http://schemas.microsoft.com/office/drawing/2010/main">
                <a:noFill/>
              </a14:hiddenFill>
            </a:ext>
          </a:extLst>
        </p:spPr>
        <p:txBody>
          <a:bodyPr wrap="none" lIns="79811" tIns="39907" rIns="79811" bIns="39907" anchor="ctr"/>
          <a:lstStyle/>
          <a:p>
            <a:endParaRPr lang="en-US"/>
          </a:p>
        </p:txBody>
      </p:sp>
      <p:pic>
        <p:nvPicPr>
          <p:cNvPr id="510980" name="Picture 4" descr="ws_2AF">
            <a:extLst>
              <a:ext uri="{FF2B5EF4-FFF2-40B4-BE49-F238E27FC236}">
                <a16:creationId xmlns:a16="http://schemas.microsoft.com/office/drawing/2014/main" id="{2C2F3B12-5560-1B4C-A896-6B146AE99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516" y="1843090"/>
            <a:ext cx="3138487" cy="39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0981" name="Text Box 5">
            <a:extLst>
              <a:ext uri="{FF2B5EF4-FFF2-40B4-BE49-F238E27FC236}">
                <a16:creationId xmlns:a16="http://schemas.microsoft.com/office/drawing/2014/main" id="{E0040EAF-2DB5-8B44-A484-8980F8B11357}"/>
              </a:ext>
            </a:extLst>
          </p:cNvPr>
          <p:cNvSpPr txBox="1">
            <a:spLocks noChangeArrowheads="1"/>
          </p:cNvSpPr>
          <p:nvPr/>
        </p:nvSpPr>
        <p:spPr bwMode="auto">
          <a:xfrm>
            <a:off x="141288" y="614365"/>
            <a:ext cx="9002712" cy="92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346075" algn="l"/>
                <a:tab pos="2100263" algn="l"/>
              </a:tabLst>
              <a:defRPr>
                <a:solidFill>
                  <a:schemeClr val="tx1"/>
                </a:solidFill>
                <a:latin typeface="Times New Roman" panose="02020603050405020304" pitchFamily="18" charset="0"/>
              </a:defRPr>
            </a:lvl1pPr>
            <a:lvl2pPr marL="742950" indent="-285750" eaLnBrk="0" hangingPunct="0">
              <a:tabLst>
                <a:tab pos="346075" algn="l"/>
                <a:tab pos="2100263" algn="l"/>
              </a:tabLst>
              <a:defRPr>
                <a:solidFill>
                  <a:schemeClr val="tx1"/>
                </a:solidFill>
                <a:latin typeface="Times New Roman" panose="02020603050405020304" pitchFamily="18" charset="0"/>
              </a:defRPr>
            </a:lvl2pPr>
            <a:lvl3pPr marL="1143000" indent="-228600" eaLnBrk="0" hangingPunct="0">
              <a:tabLst>
                <a:tab pos="346075" algn="l"/>
                <a:tab pos="2100263" algn="l"/>
              </a:tabLst>
              <a:defRPr>
                <a:solidFill>
                  <a:schemeClr val="tx1"/>
                </a:solidFill>
                <a:latin typeface="Times New Roman" panose="02020603050405020304" pitchFamily="18" charset="0"/>
              </a:defRPr>
            </a:lvl3pPr>
            <a:lvl4pPr marL="1600200" indent="-228600" eaLnBrk="0" hangingPunct="0">
              <a:tabLst>
                <a:tab pos="346075" algn="l"/>
                <a:tab pos="2100263" algn="l"/>
              </a:tabLst>
              <a:defRPr>
                <a:solidFill>
                  <a:schemeClr val="tx1"/>
                </a:solidFill>
                <a:latin typeface="Times New Roman" panose="02020603050405020304" pitchFamily="18" charset="0"/>
              </a:defRPr>
            </a:lvl4pPr>
            <a:lvl5pPr marL="2057400" indent="-228600" eaLnBrk="0" hangingPunct="0">
              <a:tabLst>
                <a:tab pos="346075" algn="l"/>
                <a:tab pos="2100263" algn="l"/>
              </a:tabLst>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346075" algn="l"/>
                <a:tab pos="2100263" algn="l"/>
              </a:tabLs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346075" algn="l"/>
                <a:tab pos="2100263" algn="l"/>
              </a:tabLs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346075" algn="l"/>
                <a:tab pos="2100263" algn="l"/>
              </a:tabLs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346075" algn="l"/>
                <a:tab pos="2100263" algn="l"/>
              </a:tabLst>
              <a:defRPr>
                <a:solidFill>
                  <a:schemeClr val="tx1"/>
                </a:solidFill>
                <a:latin typeface="Times New Roman" panose="02020603050405020304" pitchFamily="18" charset="0"/>
              </a:defRPr>
            </a:lvl9pPr>
          </a:lstStyle>
          <a:p>
            <a:pPr eaLnBrk="1" hangingPunct="1">
              <a:lnSpc>
                <a:spcPts val="3851"/>
              </a:lnSpc>
            </a:pPr>
            <a:r>
              <a:rPr lang="en-US" altLang="en-US" sz="3900" b="1">
                <a:solidFill>
                  <a:srgbClr val="FF0000"/>
                </a:solidFill>
                <a:latin typeface="Calibri" panose="020F0502020204030204" pitchFamily="34" charset="0"/>
              </a:rPr>
              <a:t>TIMI  Risk  Score For   UA/NSTEMI</a:t>
            </a:r>
          </a:p>
          <a:p>
            <a:pPr eaLnBrk="1" hangingPunct="1">
              <a:lnSpc>
                <a:spcPts val="2975"/>
              </a:lnSpc>
            </a:pPr>
            <a:r>
              <a:rPr lang="en-US" altLang="en-US" sz="3900" b="1">
                <a:solidFill>
                  <a:srgbClr val="781619"/>
                </a:solidFill>
                <a:latin typeface="Calibri" panose="020F0502020204030204" pitchFamily="34" charset="0"/>
              </a:rPr>
              <a:t>	</a:t>
            </a:r>
            <a:r>
              <a:rPr lang="en-US" altLang="en-US" sz="2500" b="1">
                <a:solidFill>
                  <a:srgbClr val="000000"/>
                </a:solidFill>
                <a:latin typeface="Calibri" panose="020F0502020204030204" pitchFamily="34" charset="0"/>
              </a:rPr>
              <a:t>7 </a:t>
            </a:r>
            <a:r>
              <a:rPr lang="en-US" altLang="en-US" sz="2500" b="1" i="1">
                <a:solidFill>
                  <a:srgbClr val="000000"/>
                </a:solidFill>
                <a:latin typeface="Calibri" panose="020F0502020204030204" pitchFamily="34" charset="0"/>
              </a:rPr>
              <a:t>Independent Predictors of death/MI/Urgent revascularization</a:t>
            </a:r>
          </a:p>
        </p:txBody>
      </p:sp>
      <p:sp>
        <p:nvSpPr>
          <p:cNvPr id="510982" name="Text Box 6">
            <a:extLst>
              <a:ext uri="{FF2B5EF4-FFF2-40B4-BE49-F238E27FC236}">
                <a16:creationId xmlns:a16="http://schemas.microsoft.com/office/drawing/2014/main" id="{4CFCEB7F-9284-D54D-B441-E43E07179F3A}"/>
              </a:ext>
            </a:extLst>
          </p:cNvPr>
          <p:cNvSpPr txBox="1">
            <a:spLocks noChangeArrowheads="1"/>
          </p:cNvSpPr>
          <p:nvPr/>
        </p:nvSpPr>
        <p:spPr bwMode="auto">
          <a:xfrm>
            <a:off x="736600" y="1962151"/>
            <a:ext cx="189154" cy="312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lnSpc>
                <a:spcPts val="1925"/>
              </a:lnSpc>
            </a:pPr>
            <a:r>
              <a:rPr lang="en-US" altLang="en-US" sz="1900" b="1">
                <a:solidFill>
                  <a:srgbClr val="781619"/>
                </a:solidFill>
                <a:latin typeface="Calibri" panose="020F0502020204030204" pitchFamily="34" charset="0"/>
              </a:rPr>
              <a:t>1.</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363"/>
              </a:lnSpc>
            </a:pPr>
            <a:r>
              <a:rPr lang="en-US" altLang="en-US" sz="1900" b="1">
                <a:solidFill>
                  <a:srgbClr val="781619"/>
                </a:solidFill>
                <a:latin typeface="Calibri" panose="020F0502020204030204" pitchFamily="34" charset="0"/>
              </a:rPr>
              <a:t>2.</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513"/>
              </a:lnSpc>
            </a:pPr>
            <a:r>
              <a:rPr lang="en-US" altLang="en-US" sz="1900" b="1">
                <a:solidFill>
                  <a:srgbClr val="781619"/>
                </a:solidFill>
                <a:latin typeface="Calibri" panose="020F0502020204030204" pitchFamily="34" charset="0"/>
              </a:rPr>
              <a:t>3.</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363"/>
              </a:lnSpc>
            </a:pPr>
            <a:r>
              <a:rPr lang="en-US" altLang="en-US" sz="1900" b="1">
                <a:solidFill>
                  <a:srgbClr val="781619"/>
                </a:solidFill>
                <a:latin typeface="Calibri" panose="020F0502020204030204" pitchFamily="34" charset="0"/>
              </a:rPr>
              <a:t>4.</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363"/>
              </a:lnSpc>
            </a:pPr>
            <a:r>
              <a:rPr lang="en-US" altLang="en-US" sz="1900" b="1">
                <a:solidFill>
                  <a:srgbClr val="781619"/>
                </a:solidFill>
                <a:latin typeface="Calibri" panose="020F0502020204030204" pitchFamily="34" charset="0"/>
              </a:rPr>
              <a:t>5.</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363"/>
              </a:lnSpc>
            </a:pPr>
            <a:r>
              <a:rPr lang="en-US" altLang="en-US" sz="1900" b="1">
                <a:solidFill>
                  <a:srgbClr val="781619"/>
                </a:solidFill>
                <a:latin typeface="Calibri" panose="020F0502020204030204" pitchFamily="34" charset="0"/>
              </a:rPr>
              <a:t>6.</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363"/>
              </a:lnSpc>
            </a:pPr>
            <a:r>
              <a:rPr lang="en-US" altLang="en-US" sz="1900" b="1">
                <a:solidFill>
                  <a:srgbClr val="781619"/>
                </a:solidFill>
                <a:latin typeface="Calibri" panose="020F0502020204030204" pitchFamily="34" charset="0"/>
              </a:rPr>
              <a:t>7</a:t>
            </a:r>
            <a:r>
              <a:rPr lang="en-US" altLang="en-US" sz="1900">
                <a:solidFill>
                  <a:srgbClr val="781619"/>
                </a:solidFill>
                <a:latin typeface="Calibri" panose="020F0502020204030204" pitchFamily="34" charset="0"/>
              </a:rPr>
              <a:t>.</a:t>
            </a:r>
          </a:p>
        </p:txBody>
      </p:sp>
      <p:sp>
        <p:nvSpPr>
          <p:cNvPr id="510983" name="Text Box 7">
            <a:extLst>
              <a:ext uri="{FF2B5EF4-FFF2-40B4-BE49-F238E27FC236}">
                <a16:creationId xmlns:a16="http://schemas.microsoft.com/office/drawing/2014/main" id="{E86BFB6F-5AF0-8842-9671-28A35E6DFFAA}"/>
              </a:ext>
            </a:extLst>
          </p:cNvPr>
          <p:cNvSpPr txBox="1">
            <a:spLocks noChangeArrowheads="1"/>
          </p:cNvSpPr>
          <p:nvPr/>
        </p:nvSpPr>
        <p:spPr bwMode="auto">
          <a:xfrm>
            <a:off x="989016" y="1962152"/>
            <a:ext cx="4821237" cy="41289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2855913" algn="l"/>
              </a:tabLst>
              <a:defRPr>
                <a:solidFill>
                  <a:schemeClr val="tx1"/>
                </a:solidFill>
                <a:latin typeface="Times New Roman" panose="02020603050405020304" pitchFamily="18" charset="0"/>
              </a:defRPr>
            </a:lvl1pPr>
            <a:lvl2pPr marL="742950" indent="-285750" eaLnBrk="0" hangingPunct="0">
              <a:tabLst>
                <a:tab pos="2855913" algn="l"/>
              </a:tabLst>
              <a:defRPr>
                <a:solidFill>
                  <a:schemeClr val="tx1"/>
                </a:solidFill>
                <a:latin typeface="Times New Roman" panose="02020603050405020304" pitchFamily="18" charset="0"/>
              </a:defRPr>
            </a:lvl2pPr>
            <a:lvl3pPr marL="1143000" indent="-228600" eaLnBrk="0" hangingPunct="0">
              <a:tabLst>
                <a:tab pos="2855913" algn="l"/>
              </a:tabLst>
              <a:defRPr>
                <a:solidFill>
                  <a:schemeClr val="tx1"/>
                </a:solidFill>
                <a:latin typeface="Times New Roman" panose="02020603050405020304" pitchFamily="18" charset="0"/>
              </a:defRPr>
            </a:lvl3pPr>
            <a:lvl4pPr marL="1600200" indent="-228600" eaLnBrk="0" hangingPunct="0">
              <a:tabLst>
                <a:tab pos="2855913" algn="l"/>
              </a:tabLst>
              <a:defRPr>
                <a:solidFill>
                  <a:schemeClr val="tx1"/>
                </a:solidFill>
                <a:latin typeface="Times New Roman" panose="02020603050405020304" pitchFamily="18" charset="0"/>
              </a:defRPr>
            </a:lvl4pPr>
            <a:lvl5pPr marL="2057400" indent="-228600" eaLnBrk="0" hangingPunct="0">
              <a:tabLst>
                <a:tab pos="2855913" algn="l"/>
              </a:tabLst>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2855913" algn="l"/>
              </a:tabLs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2855913" algn="l"/>
              </a:tabLs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2855913" algn="l"/>
              </a:tabLs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2855913" algn="l"/>
              </a:tabLst>
              <a:defRPr>
                <a:solidFill>
                  <a:schemeClr val="tx1"/>
                </a:solidFill>
                <a:latin typeface="Times New Roman" panose="02020603050405020304" pitchFamily="18" charset="0"/>
              </a:defRPr>
            </a:lvl9pPr>
          </a:lstStyle>
          <a:p>
            <a:pPr algn="l" eaLnBrk="1" hangingPunct="1">
              <a:lnSpc>
                <a:spcPts val="1925"/>
              </a:lnSpc>
            </a:pPr>
            <a:r>
              <a:rPr lang="en-US" altLang="en-US" sz="1900" b="1">
                <a:solidFill>
                  <a:srgbClr val="000000"/>
                </a:solidFill>
                <a:latin typeface="Calibri" panose="020F0502020204030204" pitchFamily="34" charset="0"/>
              </a:rPr>
              <a:t>Age  &gt; 65 years</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&gt; 3 CAD   Risk  Factors</a:t>
            </a:r>
          </a:p>
          <a:p>
            <a:pPr algn="l" eaLnBrk="1" hangingPunct="1">
              <a:lnSpc>
                <a:spcPts val="2775"/>
              </a:lnSpc>
            </a:pPr>
            <a:r>
              <a:rPr lang="en-US" altLang="en-US" sz="1900" b="1">
                <a:solidFill>
                  <a:srgbClr val="000000"/>
                </a:solidFill>
                <a:latin typeface="Calibri" panose="020F0502020204030204" pitchFamily="34" charset="0"/>
              </a:rPr>
              <a:t>(</a:t>
            </a:r>
            <a:r>
              <a:rPr lang="en-US" altLang="en-US" sz="1900" b="1">
                <a:solidFill>
                  <a:srgbClr val="000000"/>
                </a:solidFill>
                <a:latin typeface="Symbol" pitchFamily="2" charset="2"/>
              </a:rPr>
              <a:t> </a:t>
            </a:r>
            <a:r>
              <a:rPr lang="en-US" altLang="en-US" sz="1900" b="1">
                <a:solidFill>
                  <a:srgbClr val="000000"/>
                </a:solidFill>
                <a:latin typeface="Calibri" panose="020F0502020204030204" pitchFamily="34" charset="0"/>
              </a:rPr>
              <a:t>chol,  FHx,  HTN,  DM,  smoking)</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Prior CAD   (cath stenosis  &gt;50%) </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ASA  in  last  7  days</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&gt; 2 Anginal events  &lt; 24 hours</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ST   deviation </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Elevated Cardiac  Markers (CKMB   or  Troponin)</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875"/>
              </a:lnSpc>
            </a:pPr>
            <a:endParaRPr lang="en-US" altLang="en-US" sz="1900">
              <a:solidFill>
                <a:srgbClr val="000000"/>
              </a:solidFill>
              <a:latin typeface="Calibri" panose="020F0502020204030204" pitchFamily="34" charset="0"/>
            </a:endParaRPr>
          </a:p>
          <a:p>
            <a:pPr algn="l" eaLnBrk="1" hangingPunct="1">
              <a:lnSpc>
                <a:spcPts val="875"/>
              </a:lnSpc>
            </a:pPr>
            <a:endParaRPr lang="en-US" altLang="en-US" sz="1900">
              <a:solidFill>
                <a:srgbClr val="000000"/>
              </a:solidFill>
              <a:latin typeface="Calibri" panose="020F0502020204030204" pitchFamily="34" charset="0"/>
            </a:endParaRPr>
          </a:p>
          <a:p>
            <a:pPr algn="l" eaLnBrk="1" hangingPunct="1">
              <a:lnSpc>
                <a:spcPts val="875"/>
              </a:lnSpc>
            </a:pPr>
            <a:endParaRPr lang="en-US" altLang="en-US" sz="1900">
              <a:solidFill>
                <a:srgbClr val="000000"/>
              </a:solidFill>
              <a:latin typeface="Calibri" panose="020F0502020204030204" pitchFamily="34" charset="0"/>
            </a:endParaRPr>
          </a:p>
          <a:p>
            <a:pPr algn="l" eaLnBrk="1" hangingPunct="1">
              <a:lnSpc>
                <a:spcPts val="875"/>
              </a:lnSpc>
            </a:pPr>
            <a:endParaRPr lang="en-US" altLang="en-US" sz="1900">
              <a:solidFill>
                <a:srgbClr val="000000"/>
              </a:solidFill>
              <a:latin typeface="Calibri" panose="020F0502020204030204" pitchFamily="34" charset="0"/>
            </a:endParaRPr>
          </a:p>
          <a:p>
            <a:pPr algn="l" eaLnBrk="1" hangingPunct="1">
              <a:lnSpc>
                <a:spcPts val="875"/>
              </a:lnSpc>
            </a:pPr>
            <a:endParaRPr lang="en-US" altLang="en-US" sz="1900">
              <a:solidFill>
                <a:srgbClr val="000000"/>
              </a:solidFill>
              <a:latin typeface="Calibri" panose="020F0502020204030204" pitchFamily="34" charset="0"/>
            </a:endParaRPr>
          </a:p>
          <a:p>
            <a:pPr algn="l" eaLnBrk="1" hangingPunct="1">
              <a:lnSpc>
                <a:spcPts val="2513"/>
              </a:lnSpc>
            </a:pPr>
            <a:r>
              <a:rPr lang="en-US" altLang="en-US">
                <a:solidFill>
                  <a:srgbClr val="000000"/>
                </a:solidFill>
              </a:rPr>
              <a:t>Antman et al </a:t>
            </a:r>
            <a:r>
              <a:rPr lang="en-US" altLang="en-US" b="1" i="1">
                <a:solidFill>
                  <a:srgbClr val="000000"/>
                </a:solidFill>
              </a:rPr>
              <a:t>JAMA </a:t>
            </a:r>
            <a:r>
              <a:rPr lang="en-US" altLang="en-US">
                <a:solidFill>
                  <a:srgbClr val="000000"/>
                </a:solidFill>
              </a:rPr>
              <a:t>2000;284: 835.</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Slide Number Placeholder 5">
            <a:extLst>
              <a:ext uri="{FF2B5EF4-FFF2-40B4-BE49-F238E27FC236}">
                <a16:creationId xmlns:a16="http://schemas.microsoft.com/office/drawing/2014/main" id="{FCF71590-7DA8-3E47-AB11-731FE38ADD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32" indent="-285744" eaLnBrk="0" hangingPunct="0">
              <a:defRPr>
                <a:solidFill>
                  <a:schemeClr val="tx1"/>
                </a:solidFill>
                <a:latin typeface="Times New Roman" panose="02020603050405020304" pitchFamily="18" charset="0"/>
              </a:defRPr>
            </a:lvl2pPr>
            <a:lvl3pPr marL="1142971" indent="-228594" eaLnBrk="0" hangingPunct="0">
              <a:defRPr>
                <a:solidFill>
                  <a:schemeClr val="tx1"/>
                </a:solidFill>
                <a:latin typeface="Times New Roman" panose="02020603050405020304" pitchFamily="18" charset="0"/>
              </a:defRPr>
            </a:lvl3pPr>
            <a:lvl4pPr marL="1600160" indent="-228594" eaLnBrk="0" hangingPunct="0">
              <a:defRPr>
                <a:solidFill>
                  <a:schemeClr val="tx1"/>
                </a:solidFill>
                <a:latin typeface="Times New Roman" panose="02020603050405020304" pitchFamily="18" charset="0"/>
              </a:defRPr>
            </a:lvl4pPr>
            <a:lvl5pPr marL="2057349" indent="-228594" eaLnBrk="0" hangingPunct="0">
              <a:defRPr>
                <a:solidFill>
                  <a:schemeClr val="tx1"/>
                </a:solidFill>
                <a:latin typeface="Times New Roman" panose="02020603050405020304" pitchFamily="18" charset="0"/>
              </a:defRPr>
            </a:lvl5pPr>
            <a:lvl6pPr marL="2514537" indent="-228594" algn="ctr" eaLnBrk="0" fontAlgn="base" hangingPunct="0">
              <a:spcBef>
                <a:spcPct val="0"/>
              </a:spcBef>
              <a:spcAft>
                <a:spcPct val="0"/>
              </a:spcAft>
              <a:defRPr>
                <a:solidFill>
                  <a:schemeClr val="tx1"/>
                </a:solidFill>
                <a:latin typeface="Times New Roman" panose="02020603050405020304" pitchFamily="18" charset="0"/>
              </a:defRPr>
            </a:lvl6pPr>
            <a:lvl7pPr marL="2971726" indent="-228594" algn="ctr" eaLnBrk="0" fontAlgn="base" hangingPunct="0">
              <a:spcBef>
                <a:spcPct val="0"/>
              </a:spcBef>
              <a:spcAft>
                <a:spcPct val="0"/>
              </a:spcAft>
              <a:defRPr>
                <a:solidFill>
                  <a:schemeClr val="tx1"/>
                </a:solidFill>
                <a:latin typeface="Times New Roman" panose="02020603050405020304" pitchFamily="18" charset="0"/>
              </a:defRPr>
            </a:lvl7pPr>
            <a:lvl8pPr marL="3428914" indent="-228594" algn="ctr" eaLnBrk="0" fontAlgn="base" hangingPunct="0">
              <a:spcBef>
                <a:spcPct val="0"/>
              </a:spcBef>
              <a:spcAft>
                <a:spcPct val="0"/>
              </a:spcAft>
              <a:defRPr>
                <a:solidFill>
                  <a:schemeClr val="tx1"/>
                </a:solidFill>
                <a:latin typeface="Times New Roman" panose="02020603050405020304" pitchFamily="18" charset="0"/>
              </a:defRPr>
            </a:lvl8pPr>
            <a:lvl9pPr marL="3886103" indent="-228594"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1E2A7027-56D9-984C-8154-3577F3DD79FA}" type="slidenum">
              <a:rPr lang="en-US" altLang="en-US">
                <a:solidFill>
                  <a:srgbClr val="000000"/>
                </a:solidFill>
                <a:latin typeface="Arial" panose="020B0604020202020204" pitchFamily="34" charset="0"/>
              </a:rPr>
              <a:pPr eaLnBrk="1" hangingPunct="1"/>
              <a:t>161</a:t>
            </a:fld>
            <a:endParaRPr lang="en-US" altLang="en-US">
              <a:solidFill>
                <a:srgbClr val="000000"/>
              </a:solidFill>
              <a:latin typeface="Arial" panose="020B0604020202020204" pitchFamily="34" charset="0"/>
            </a:endParaRPr>
          </a:p>
        </p:txBody>
      </p:sp>
      <p:sp>
        <p:nvSpPr>
          <p:cNvPr id="512003" name="Rectangle 2">
            <a:extLst>
              <a:ext uri="{FF2B5EF4-FFF2-40B4-BE49-F238E27FC236}">
                <a16:creationId xmlns:a16="http://schemas.microsoft.com/office/drawing/2014/main" id="{6239165A-DD11-CE49-9E8C-15B1DD0C194B}"/>
              </a:ext>
            </a:extLst>
          </p:cNvPr>
          <p:cNvSpPr>
            <a:spLocks noGrp="1" noChangeArrowheads="1"/>
          </p:cNvSpPr>
          <p:nvPr>
            <p:ph type="title"/>
          </p:nvPr>
        </p:nvSpPr>
        <p:spPr>
          <a:xfrm>
            <a:off x="152400" y="457200"/>
            <a:ext cx="8991600" cy="1143000"/>
          </a:xfrm>
        </p:spPr>
        <p:txBody>
          <a:bodyPr/>
          <a:lstStyle/>
          <a:p>
            <a:pPr eaLnBrk="1" hangingPunct="1"/>
            <a:r>
              <a:rPr lang="en-US" altLang="en-US" sz="3600" b="1">
                <a:solidFill>
                  <a:srgbClr val="FF0000"/>
                </a:solidFill>
                <a:latin typeface="VNI-Helve-Condense" pitchFamily="2" charset="0"/>
              </a:rPr>
              <a:t>Thang ñieåm nguy cô TIMI/ hoäi chöùng ÑMV caáp khoâng ST cheânh leân</a:t>
            </a:r>
          </a:p>
        </p:txBody>
      </p:sp>
      <p:sp>
        <p:nvSpPr>
          <p:cNvPr id="512004" name="Rectangle 10">
            <a:extLst>
              <a:ext uri="{FF2B5EF4-FFF2-40B4-BE49-F238E27FC236}">
                <a16:creationId xmlns:a16="http://schemas.microsoft.com/office/drawing/2014/main" id="{5C1D2A1F-BE0D-214F-9D3C-E83AF44D5251}"/>
              </a:ext>
            </a:extLst>
          </p:cNvPr>
          <p:cNvSpPr>
            <a:spLocks noChangeArrowheads="1"/>
          </p:cNvSpPr>
          <p:nvPr/>
        </p:nvSpPr>
        <p:spPr bwMode="auto">
          <a:xfrm>
            <a:off x="457200" y="6400801"/>
            <a:ext cx="8229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67" tIns="45532" rIns="91067" bIns="45532"/>
          <a:lstStyle>
            <a:lvl1pPr marL="336550" indent="-33655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lnSpc>
                <a:spcPct val="80000"/>
              </a:lnSpc>
              <a:spcBef>
                <a:spcPct val="20000"/>
              </a:spcBef>
            </a:pPr>
            <a:r>
              <a:rPr lang="en-US" altLang="en-US" sz="1400">
                <a:solidFill>
                  <a:srgbClr val="FF0000"/>
                </a:solidFill>
              </a:rPr>
              <a:t>TL: De Lemos JA et al. Hurt’s The Heart, 13</a:t>
            </a:r>
            <a:r>
              <a:rPr lang="en-US" altLang="en-US" sz="1400" baseline="30000">
                <a:solidFill>
                  <a:srgbClr val="FF0000"/>
                </a:solidFill>
              </a:rPr>
              <a:t>th</a:t>
            </a:r>
            <a:r>
              <a:rPr lang="en-US" altLang="en-US" sz="1400">
                <a:solidFill>
                  <a:srgbClr val="FF0000"/>
                </a:solidFill>
              </a:rPr>
              <a:t> ed 2011, McGraw-Hill. p. 1328-1351</a:t>
            </a:r>
          </a:p>
        </p:txBody>
      </p:sp>
      <p:pic>
        <p:nvPicPr>
          <p:cNvPr id="512005" name="Picture 11">
            <a:extLst>
              <a:ext uri="{FF2B5EF4-FFF2-40B4-BE49-F238E27FC236}">
                <a16:creationId xmlns:a16="http://schemas.microsoft.com/office/drawing/2014/main" id="{914CFDE0-6BE0-3B47-87D4-DE3882E98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3"/>
            <a:ext cx="7924800"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itle 1">
            <a:extLst>
              <a:ext uri="{FF2B5EF4-FFF2-40B4-BE49-F238E27FC236}">
                <a16:creationId xmlns:a16="http://schemas.microsoft.com/office/drawing/2014/main" id="{0083EAA9-E603-D948-8976-FFBD281D4FEC}"/>
              </a:ext>
            </a:extLst>
          </p:cNvPr>
          <p:cNvSpPr>
            <a:spLocks noGrp="1"/>
          </p:cNvSpPr>
          <p:nvPr>
            <p:ph type="title"/>
          </p:nvPr>
        </p:nvSpPr>
        <p:spPr>
          <a:xfrm>
            <a:off x="661989" y="0"/>
            <a:ext cx="7773987" cy="1143000"/>
          </a:xfrm>
        </p:spPr>
        <p:txBody>
          <a:bodyPr/>
          <a:lstStyle/>
          <a:p>
            <a:r>
              <a:rPr lang="en-US" altLang="en-US" b="1">
                <a:solidFill>
                  <a:srgbClr val="FFFF00"/>
                </a:solidFill>
                <a:latin typeface="VNI-Helve" pitchFamily="2" charset="0"/>
              </a:rPr>
              <a:t>Nguy cô cao</a:t>
            </a:r>
          </a:p>
        </p:txBody>
      </p:sp>
      <p:sp>
        <p:nvSpPr>
          <p:cNvPr id="513027" name="Content Placeholder 2">
            <a:extLst>
              <a:ext uri="{FF2B5EF4-FFF2-40B4-BE49-F238E27FC236}">
                <a16:creationId xmlns:a16="http://schemas.microsoft.com/office/drawing/2014/main" id="{03BD21D9-286E-E94B-BA7D-F23B374D4C72}"/>
              </a:ext>
            </a:extLst>
          </p:cNvPr>
          <p:cNvSpPr>
            <a:spLocks noGrp="1"/>
          </p:cNvSpPr>
          <p:nvPr>
            <p:ph idx="1"/>
          </p:nvPr>
        </p:nvSpPr>
        <p:spPr>
          <a:xfrm>
            <a:off x="336553" y="1077915"/>
            <a:ext cx="8601075" cy="5530851"/>
          </a:xfrm>
        </p:spPr>
        <p:txBody>
          <a:bodyPr/>
          <a:lstStyle/>
          <a:p>
            <a:pPr>
              <a:buFontTx/>
              <a:buNone/>
            </a:pPr>
            <a:r>
              <a:rPr lang="en-US" altLang="en-US" sz="2100">
                <a:solidFill>
                  <a:schemeClr val="bg1"/>
                </a:solidFill>
              </a:rPr>
              <a:t>1.  Tái diễn đau ngực/các triệu chứng thiếu máu cơ tim lúc nghỉ hoặc khi vận động rất nhẹ dù đã điều trị nội khoa tối ưu.</a:t>
            </a:r>
          </a:p>
          <a:p>
            <a:pPr>
              <a:buFontTx/>
              <a:buNone/>
            </a:pPr>
            <a:r>
              <a:rPr lang="en-US" altLang="en-US" sz="2100">
                <a:solidFill>
                  <a:schemeClr val="bg1"/>
                </a:solidFill>
              </a:rPr>
              <a:t>2.  Men Troponin tăng</a:t>
            </a:r>
          </a:p>
          <a:p>
            <a:pPr>
              <a:buFontTx/>
              <a:buNone/>
            </a:pPr>
            <a:r>
              <a:rPr lang="en-US" altLang="en-US" sz="2100">
                <a:solidFill>
                  <a:schemeClr val="bg1"/>
                </a:solidFill>
              </a:rPr>
              <a:t>3.  Mới xuất hiện đoạn ST chênh xuống trên điện tâm đồ</a:t>
            </a:r>
          </a:p>
          <a:p>
            <a:pPr>
              <a:buFontTx/>
              <a:buNone/>
            </a:pPr>
            <a:r>
              <a:rPr lang="en-US" altLang="en-US" sz="2100">
                <a:solidFill>
                  <a:schemeClr val="bg1"/>
                </a:solidFill>
              </a:rPr>
              <a:t>4.  Tái diễn đau ngực/các triệu chứng thiếu máu cơ tim kèm theo các triệu chứng của suy tim, tiếng ngựa phi T3, phù phổi, ran ở phổi tăng lên, hở van 2 lá mới xuất hiện hoặc nặng thêm lên.</a:t>
            </a:r>
          </a:p>
          <a:p>
            <a:pPr>
              <a:buFontTx/>
              <a:buNone/>
            </a:pPr>
            <a:r>
              <a:rPr lang="en-US" altLang="en-US" sz="2100">
                <a:solidFill>
                  <a:schemeClr val="bg1"/>
                </a:solidFill>
              </a:rPr>
              <a:t>5.  Xuất hiện các biểu hiện nguy cơ cao khi thăm dò gắng sức không xâm lấn.</a:t>
            </a:r>
          </a:p>
          <a:p>
            <a:pPr>
              <a:buFontTx/>
              <a:buNone/>
            </a:pPr>
            <a:r>
              <a:rPr lang="en-US" altLang="en-US" sz="2100">
                <a:solidFill>
                  <a:schemeClr val="bg1"/>
                </a:solidFill>
              </a:rPr>
              <a:t>6.  Rối loạn chức năng tâm thu thất trái (thăm dò không xâm lấn: phân suất tống máu &lt; 40%)</a:t>
            </a:r>
          </a:p>
          <a:p>
            <a:pPr>
              <a:buFontTx/>
              <a:buNone/>
            </a:pPr>
            <a:r>
              <a:rPr lang="en-US" altLang="en-US" sz="2100">
                <a:solidFill>
                  <a:schemeClr val="bg1"/>
                </a:solidFill>
              </a:rPr>
              <a:t>7.  Huyết động không ổn định</a:t>
            </a:r>
          </a:p>
          <a:p>
            <a:pPr>
              <a:buFontTx/>
              <a:buNone/>
            </a:pPr>
            <a:r>
              <a:rPr lang="en-US" altLang="en-US" sz="2100">
                <a:solidFill>
                  <a:schemeClr val="bg1"/>
                </a:solidFill>
              </a:rPr>
              <a:t>8.  Nhịp nhanh thất dai dẳng</a:t>
            </a:r>
          </a:p>
          <a:p>
            <a:pPr>
              <a:buFontTx/>
              <a:buNone/>
            </a:pPr>
            <a:r>
              <a:rPr lang="en-US" altLang="en-US" sz="2100">
                <a:solidFill>
                  <a:schemeClr val="bg1"/>
                </a:solidFill>
              </a:rPr>
              <a:t>9.  Can thiệp động mạch vành trong vòng 6 tháng</a:t>
            </a:r>
          </a:p>
          <a:p>
            <a:pPr>
              <a:buFontTx/>
              <a:buNone/>
            </a:pPr>
            <a:r>
              <a:rPr lang="en-US" altLang="en-US" sz="2100">
                <a:solidFill>
                  <a:schemeClr val="bg1"/>
                </a:solidFill>
              </a:rPr>
              <a:t>10.  Tiền sử phẫu thuật bắc cầu động mạch vành</a:t>
            </a:r>
          </a:p>
          <a:p>
            <a:endParaRPr lang="en-US" altLang="en-US" sz="18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6899" name="Picture 3">
            <a:extLst>
              <a:ext uri="{FF2B5EF4-FFF2-40B4-BE49-F238E27FC236}">
                <a16:creationId xmlns:a16="http://schemas.microsoft.com/office/drawing/2014/main" id="{1C59905B-BDC3-194B-863D-2BB63D8940B8}"/>
              </a:ext>
            </a:extLst>
          </p:cNvPr>
          <p:cNvPicPr>
            <a:picLocks noChangeAspect="1" noChangeArrowheads="1"/>
          </p:cNvPicPr>
          <p:nvPr/>
        </p:nvPicPr>
        <p:blipFill>
          <a:blip r:embed="rId2"/>
          <a:srcRect/>
          <a:stretch>
            <a:fillRect/>
          </a:stretch>
        </p:blipFill>
        <p:spPr bwMode="auto">
          <a:xfrm>
            <a:off x="304803" y="93666"/>
            <a:ext cx="8651875" cy="6764337"/>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14051" name="TextBox 5">
            <a:extLst>
              <a:ext uri="{FF2B5EF4-FFF2-40B4-BE49-F238E27FC236}">
                <a16:creationId xmlns:a16="http://schemas.microsoft.com/office/drawing/2014/main" id="{6D78B388-3501-7740-BCD2-B0232BB404D6}"/>
              </a:ext>
            </a:extLst>
          </p:cNvPr>
          <p:cNvSpPr txBox="1">
            <a:spLocks noChangeArrowheads="1"/>
          </p:cNvSpPr>
          <p:nvPr/>
        </p:nvSpPr>
        <p:spPr bwMode="auto">
          <a:xfrm>
            <a:off x="6858000" y="228602"/>
            <a:ext cx="1981200" cy="58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200" b="1">
                <a:solidFill>
                  <a:srgbClr val="C00000"/>
                </a:solidFill>
              </a:rPr>
              <a:t>ESC 2017</a:t>
            </a:r>
          </a:p>
        </p:txBody>
      </p:sp>
      <p:sp>
        <p:nvSpPr>
          <p:cNvPr id="7" name="TextBox 6">
            <a:extLst>
              <a:ext uri="{FF2B5EF4-FFF2-40B4-BE49-F238E27FC236}">
                <a16:creationId xmlns:a16="http://schemas.microsoft.com/office/drawing/2014/main" id="{A3646054-853C-9B42-A842-06E151DBDF7D}"/>
              </a:ext>
            </a:extLst>
          </p:cNvPr>
          <p:cNvSpPr txBox="1">
            <a:spLocks noChangeArrowheads="1"/>
          </p:cNvSpPr>
          <p:nvPr/>
        </p:nvSpPr>
        <p:spPr bwMode="auto">
          <a:xfrm>
            <a:off x="1447800" y="1828801"/>
            <a:ext cx="6096000" cy="1477188"/>
          </a:xfrm>
          <a:prstGeom prst="rect">
            <a:avLst/>
          </a:prstGeom>
          <a:solidFill>
            <a:schemeClr val="bg1"/>
          </a:solidFill>
          <a:ln w="38100">
            <a:solidFill>
              <a:srgbClr val="C0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600" b="1">
                <a:solidFill>
                  <a:srgbClr val="C00000"/>
                </a:solidFill>
              </a:rPr>
              <a:t>(Immediate invasive strategy) (&lt;2giờ)</a:t>
            </a:r>
            <a:endParaRPr lang="en-US" altLang="en-US" sz="3600">
              <a:solidFill>
                <a:srgbClr val="C00000"/>
              </a:solidFill>
            </a:endParaRPr>
          </a:p>
          <a:p>
            <a:pPr eaLnBrk="1" hangingPunct="1"/>
            <a:endParaRPr lang="en-US" altLang="en-US"/>
          </a:p>
        </p:txBody>
      </p:sp>
      <p:sp>
        <p:nvSpPr>
          <p:cNvPr id="8" name="TextBox 7">
            <a:extLst>
              <a:ext uri="{FF2B5EF4-FFF2-40B4-BE49-F238E27FC236}">
                <a16:creationId xmlns:a16="http://schemas.microsoft.com/office/drawing/2014/main" id="{3013D3FB-DE63-BA4A-88BB-A0B3ABCBF466}"/>
              </a:ext>
            </a:extLst>
          </p:cNvPr>
          <p:cNvSpPr txBox="1">
            <a:spLocks noChangeArrowheads="1"/>
          </p:cNvSpPr>
          <p:nvPr/>
        </p:nvSpPr>
        <p:spPr bwMode="auto">
          <a:xfrm>
            <a:off x="1371600" y="5181602"/>
            <a:ext cx="6096000" cy="1200189"/>
          </a:xfrm>
          <a:prstGeom prst="rect">
            <a:avLst/>
          </a:prstGeom>
          <a:solidFill>
            <a:schemeClr val="bg1"/>
          </a:solidFill>
          <a:ln w="38100">
            <a:solidFill>
              <a:srgbClr val="C0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600" b="1">
                <a:solidFill>
                  <a:srgbClr val="C00000"/>
                </a:solidFill>
              </a:rPr>
              <a:t>(early invasive strategy) (&lt;24giờ)</a:t>
            </a:r>
            <a:endParaRPr lang="en-US" altLang="en-US" sz="36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7922" name="Picture 2">
            <a:extLst>
              <a:ext uri="{FF2B5EF4-FFF2-40B4-BE49-F238E27FC236}">
                <a16:creationId xmlns:a16="http://schemas.microsoft.com/office/drawing/2014/main" id="{D10B70C1-C507-F142-BA27-7DBCD2B5B7CE}"/>
              </a:ext>
            </a:extLst>
          </p:cNvPr>
          <p:cNvPicPr>
            <a:picLocks noChangeAspect="1" noChangeArrowheads="1"/>
          </p:cNvPicPr>
          <p:nvPr/>
        </p:nvPicPr>
        <p:blipFill>
          <a:blip r:embed="rId2"/>
          <a:srcRect/>
          <a:stretch>
            <a:fillRect/>
          </a:stretch>
        </p:blipFill>
        <p:spPr bwMode="auto">
          <a:xfrm>
            <a:off x="187326" y="381000"/>
            <a:ext cx="8877300" cy="61722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 name="TextBox 4">
            <a:extLst>
              <a:ext uri="{FF2B5EF4-FFF2-40B4-BE49-F238E27FC236}">
                <a16:creationId xmlns:a16="http://schemas.microsoft.com/office/drawing/2014/main" id="{2FCA8461-ABF9-D241-B322-01132DF9B7E8}"/>
              </a:ext>
            </a:extLst>
          </p:cNvPr>
          <p:cNvSpPr txBox="1">
            <a:spLocks noChangeArrowheads="1"/>
          </p:cNvSpPr>
          <p:nvPr/>
        </p:nvSpPr>
        <p:spPr bwMode="auto">
          <a:xfrm>
            <a:off x="1371600" y="2057404"/>
            <a:ext cx="6324600" cy="1754187"/>
          </a:xfrm>
          <a:prstGeom prst="rect">
            <a:avLst/>
          </a:prstGeom>
          <a:solidFill>
            <a:schemeClr val="bg1"/>
          </a:solidFill>
          <a:ln w="38100">
            <a:solidFill>
              <a:srgbClr val="C0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5400" b="1">
                <a:solidFill>
                  <a:srgbClr val="C00000"/>
                </a:solidFill>
              </a:rPr>
              <a:t>(invasive strategy) (&lt; 72giờ)</a:t>
            </a:r>
            <a:endParaRPr lang="en-US" altLang="en-US" sz="5400">
              <a:solidFill>
                <a:srgbClr val="C00000"/>
              </a:solidFill>
            </a:endParaRPr>
          </a:p>
        </p:txBody>
      </p:sp>
      <p:sp>
        <p:nvSpPr>
          <p:cNvPr id="6" name="TextBox 5">
            <a:extLst>
              <a:ext uri="{FF2B5EF4-FFF2-40B4-BE49-F238E27FC236}">
                <a16:creationId xmlns:a16="http://schemas.microsoft.com/office/drawing/2014/main" id="{4C2392FB-E37A-CA4B-A57D-27B948318817}"/>
              </a:ext>
            </a:extLst>
          </p:cNvPr>
          <p:cNvSpPr txBox="1">
            <a:spLocks noChangeArrowheads="1"/>
          </p:cNvSpPr>
          <p:nvPr/>
        </p:nvSpPr>
        <p:spPr bwMode="auto">
          <a:xfrm>
            <a:off x="1676400" y="5257802"/>
            <a:ext cx="5486400" cy="1200189"/>
          </a:xfrm>
          <a:prstGeom prst="rect">
            <a:avLst/>
          </a:prstGeom>
          <a:solidFill>
            <a:schemeClr val="bg1"/>
          </a:solidFill>
          <a:ln w="38100">
            <a:solidFill>
              <a:srgbClr val="C0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600" b="1">
                <a:solidFill>
                  <a:srgbClr val="C00000"/>
                </a:solidFill>
              </a:rPr>
              <a:t>(selective invasive strategy)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6098" name="Slide Number Placeholder 5">
            <a:extLst>
              <a:ext uri="{FF2B5EF4-FFF2-40B4-BE49-F238E27FC236}">
                <a16:creationId xmlns:a16="http://schemas.microsoft.com/office/drawing/2014/main" id="{0FAA90B7-D1F9-E042-9DF5-AFF1E35168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32" indent="-285744" eaLnBrk="0" hangingPunct="0">
              <a:defRPr>
                <a:solidFill>
                  <a:schemeClr val="tx1"/>
                </a:solidFill>
                <a:latin typeface="Times New Roman" panose="02020603050405020304" pitchFamily="18" charset="0"/>
              </a:defRPr>
            </a:lvl2pPr>
            <a:lvl3pPr marL="1142971" indent="-228594" eaLnBrk="0" hangingPunct="0">
              <a:defRPr>
                <a:solidFill>
                  <a:schemeClr val="tx1"/>
                </a:solidFill>
                <a:latin typeface="Times New Roman" panose="02020603050405020304" pitchFamily="18" charset="0"/>
              </a:defRPr>
            </a:lvl3pPr>
            <a:lvl4pPr marL="1600160" indent="-228594" eaLnBrk="0" hangingPunct="0">
              <a:defRPr>
                <a:solidFill>
                  <a:schemeClr val="tx1"/>
                </a:solidFill>
                <a:latin typeface="Times New Roman" panose="02020603050405020304" pitchFamily="18" charset="0"/>
              </a:defRPr>
            </a:lvl4pPr>
            <a:lvl5pPr marL="2057349" indent="-228594" eaLnBrk="0" hangingPunct="0">
              <a:defRPr>
                <a:solidFill>
                  <a:schemeClr val="tx1"/>
                </a:solidFill>
                <a:latin typeface="Times New Roman" panose="02020603050405020304" pitchFamily="18" charset="0"/>
              </a:defRPr>
            </a:lvl5pPr>
            <a:lvl6pPr marL="2514537" indent="-228594" algn="ctr" eaLnBrk="0" fontAlgn="base" hangingPunct="0">
              <a:spcBef>
                <a:spcPct val="0"/>
              </a:spcBef>
              <a:spcAft>
                <a:spcPct val="0"/>
              </a:spcAft>
              <a:defRPr>
                <a:solidFill>
                  <a:schemeClr val="tx1"/>
                </a:solidFill>
                <a:latin typeface="Times New Roman" panose="02020603050405020304" pitchFamily="18" charset="0"/>
              </a:defRPr>
            </a:lvl6pPr>
            <a:lvl7pPr marL="2971726" indent="-228594" algn="ctr" eaLnBrk="0" fontAlgn="base" hangingPunct="0">
              <a:spcBef>
                <a:spcPct val="0"/>
              </a:spcBef>
              <a:spcAft>
                <a:spcPct val="0"/>
              </a:spcAft>
              <a:defRPr>
                <a:solidFill>
                  <a:schemeClr val="tx1"/>
                </a:solidFill>
                <a:latin typeface="Times New Roman" panose="02020603050405020304" pitchFamily="18" charset="0"/>
              </a:defRPr>
            </a:lvl7pPr>
            <a:lvl8pPr marL="3428914" indent="-228594" algn="ctr" eaLnBrk="0" fontAlgn="base" hangingPunct="0">
              <a:spcBef>
                <a:spcPct val="0"/>
              </a:spcBef>
              <a:spcAft>
                <a:spcPct val="0"/>
              </a:spcAft>
              <a:defRPr>
                <a:solidFill>
                  <a:schemeClr val="tx1"/>
                </a:solidFill>
                <a:latin typeface="Times New Roman" panose="02020603050405020304" pitchFamily="18" charset="0"/>
              </a:defRPr>
            </a:lvl8pPr>
            <a:lvl9pPr marL="3886103" indent="-228594"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EA37A39-165F-204E-B7CB-1408A206C3B1}" type="slidenum">
              <a:rPr lang="en-US" altLang="en-US">
                <a:solidFill>
                  <a:srgbClr val="000000"/>
                </a:solidFill>
                <a:latin typeface="Arial" panose="020B0604020202020204" pitchFamily="34" charset="0"/>
              </a:rPr>
              <a:pPr eaLnBrk="1" hangingPunct="1"/>
              <a:t>165</a:t>
            </a:fld>
            <a:endParaRPr lang="en-US" altLang="en-US">
              <a:solidFill>
                <a:srgbClr val="000000"/>
              </a:solidFill>
              <a:latin typeface="Arial" panose="020B0604020202020204" pitchFamily="34" charset="0"/>
            </a:endParaRPr>
          </a:p>
        </p:txBody>
      </p:sp>
      <p:sp>
        <p:nvSpPr>
          <p:cNvPr id="516099" name="Rectangle 2">
            <a:extLst>
              <a:ext uri="{FF2B5EF4-FFF2-40B4-BE49-F238E27FC236}">
                <a16:creationId xmlns:a16="http://schemas.microsoft.com/office/drawing/2014/main" id="{230D71D5-953A-8147-BAC4-72F9ECD63D2C}"/>
              </a:ext>
            </a:extLst>
          </p:cNvPr>
          <p:cNvSpPr>
            <a:spLocks noGrp="1" noChangeArrowheads="1"/>
          </p:cNvSpPr>
          <p:nvPr>
            <p:ph type="title"/>
          </p:nvPr>
        </p:nvSpPr>
        <p:spPr>
          <a:xfrm>
            <a:off x="401639" y="249238"/>
            <a:ext cx="8229600" cy="1312863"/>
          </a:xfrm>
        </p:spPr>
        <p:txBody>
          <a:bodyPr/>
          <a:lstStyle/>
          <a:p>
            <a:pPr eaLnBrk="1" hangingPunct="1"/>
            <a:r>
              <a:rPr lang="en-US" altLang="en-US" sz="3200" b="1">
                <a:solidFill>
                  <a:srgbClr val="FF0000"/>
                </a:solidFill>
              </a:rPr>
              <a:t>So sánh giữa can thiệp sớm với can thiệp muộn/ bệnh nhân HCĐMVC- KSTC </a:t>
            </a:r>
            <a:br>
              <a:rPr lang="en-US" altLang="en-US" sz="3200" b="1">
                <a:solidFill>
                  <a:srgbClr val="FF0000"/>
                </a:solidFill>
              </a:rPr>
            </a:br>
            <a:r>
              <a:rPr lang="en-US" altLang="en-US" sz="2500" b="1">
                <a:solidFill>
                  <a:srgbClr val="FF0000"/>
                </a:solidFill>
              </a:rPr>
              <a:t>(tử vong, NMCT, đột quỵ)</a:t>
            </a:r>
          </a:p>
        </p:txBody>
      </p:sp>
      <p:sp>
        <p:nvSpPr>
          <p:cNvPr id="516100" name="Rectangle 3">
            <a:extLst>
              <a:ext uri="{FF2B5EF4-FFF2-40B4-BE49-F238E27FC236}">
                <a16:creationId xmlns:a16="http://schemas.microsoft.com/office/drawing/2014/main" id="{0BC917FE-434C-A349-ADBB-FB329B2BEDD2}"/>
              </a:ext>
            </a:extLst>
          </p:cNvPr>
          <p:cNvSpPr>
            <a:spLocks noGrp="1" noChangeArrowheads="1"/>
          </p:cNvSpPr>
          <p:nvPr>
            <p:ph type="body" idx="1"/>
          </p:nvPr>
        </p:nvSpPr>
        <p:spPr>
          <a:xfrm>
            <a:off x="271465" y="6262689"/>
            <a:ext cx="4179887" cy="412751"/>
          </a:xfrm>
        </p:spPr>
        <p:txBody>
          <a:bodyPr/>
          <a:lstStyle/>
          <a:p>
            <a:pPr eaLnBrk="1" hangingPunct="1">
              <a:lnSpc>
                <a:spcPct val="90000"/>
              </a:lnSpc>
              <a:buFontTx/>
              <a:buNone/>
            </a:pPr>
            <a:r>
              <a:rPr lang="en-US" altLang="en-US" sz="1400"/>
              <a:t>Mehta SR et al.N Engl J Med 2009; 288: 1851-1858</a:t>
            </a:r>
          </a:p>
        </p:txBody>
      </p:sp>
      <p:pic>
        <p:nvPicPr>
          <p:cNvPr id="516101" name="Picture 4">
            <a:extLst>
              <a:ext uri="{FF2B5EF4-FFF2-40B4-BE49-F238E27FC236}">
                <a16:creationId xmlns:a16="http://schemas.microsoft.com/office/drawing/2014/main" id="{6D4A370F-602A-3F49-AFF1-FF09D8240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3" y="1838328"/>
            <a:ext cx="7696200" cy="4189413"/>
          </a:xfrm>
          <a:prstGeom prst="rect">
            <a:avLst/>
          </a:prstGeom>
          <a:solidFill>
            <a:schemeClr val="bg1"/>
          </a:solidFill>
          <a:ln w="57150">
            <a:solidFill>
              <a:schemeClr val="tx1"/>
            </a:solidFill>
            <a:miter lim="800000"/>
            <a:headEnd/>
            <a:tailEnd/>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9">
            <a:extLst>
              <a:ext uri="{FF2B5EF4-FFF2-40B4-BE49-F238E27FC236}">
                <a16:creationId xmlns:a16="http://schemas.microsoft.com/office/drawing/2014/main" id="{F5CE4D58-A65A-8640-88ED-B844918ABA58}"/>
              </a:ext>
            </a:extLst>
          </p:cNvPr>
          <p:cNvSpPr>
            <a:spLocks noChangeArrowheads="1"/>
          </p:cNvSpPr>
          <p:nvPr/>
        </p:nvSpPr>
        <p:spPr bwMode="auto">
          <a:xfrm>
            <a:off x="34925" y="44451"/>
            <a:ext cx="8929688" cy="101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20" tIns="45560" rIns="91120" bIns="4556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a:r>
              <a:rPr lang="en-US" altLang="en-US" sz="2000" b="1">
                <a:solidFill>
                  <a:srgbClr val="FFFF00"/>
                </a:solidFill>
                <a:latin typeface="Arial" panose="020B0604020202020204" pitchFamily="34" charset="0"/>
                <a:cs typeface="Arial" panose="020B0604020202020204" pitchFamily="34" charset="0"/>
              </a:rPr>
              <a:t>2014 ESC/EACTS Guidelines on myocardial revascularization</a:t>
            </a:r>
            <a:r>
              <a:rPr lang="fr-FR" altLang="en-US" sz="2000" b="1">
                <a:solidFill>
                  <a:srgbClr val="FFFF00"/>
                </a:solidFill>
                <a:latin typeface="Arial" panose="020B0604020202020204" pitchFamily="34" charset="0"/>
                <a:cs typeface="Arial" panose="020B0604020202020204" pitchFamily="34" charset="0"/>
              </a:rPr>
              <a:t>: </a:t>
            </a:r>
            <a:r>
              <a:rPr lang="fr-FR" altLang="en-US" sz="2000" b="1">
                <a:solidFill>
                  <a:srgbClr val="FFFFFF"/>
                </a:solidFill>
                <a:latin typeface="Arial" panose="020B0604020202020204" pitchFamily="34" charset="0"/>
                <a:cs typeface="Arial" panose="020B0604020202020204" pitchFamily="34" charset="0"/>
              </a:rPr>
              <a:t>Recommendations for Antiplatelet Therapy in </a:t>
            </a:r>
            <a:r>
              <a:rPr lang="fr-FR" altLang="en-US" sz="2000" b="1">
                <a:solidFill>
                  <a:srgbClr val="FFFF00"/>
                </a:solidFill>
                <a:latin typeface="Arial" panose="020B0604020202020204" pitchFamily="34" charset="0"/>
                <a:cs typeface="Arial" panose="020B0604020202020204" pitchFamily="34" charset="0"/>
              </a:rPr>
              <a:t>NSTE-ACS</a:t>
            </a:r>
            <a:r>
              <a:rPr lang="fr-FR" altLang="en-US" sz="2000" b="1">
                <a:solidFill>
                  <a:srgbClr val="FFFFFF"/>
                </a:solidFill>
                <a:latin typeface="Arial" panose="020B0604020202020204" pitchFamily="34" charset="0"/>
                <a:cs typeface="Arial" panose="020B0604020202020204" pitchFamily="34" charset="0"/>
              </a:rPr>
              <a:t> patients undergoing PCI</a:t>
            </a:r>
          </a:p>
        </p:txBody>
      </p:sp>
      <p:sp>
        <p:nvSpPr>
          <p:cNvPr id="3" name="Content Placeholder 2">
            <a:extLst>
              <a:ext uri="{FF2B5EF4-FFF2-40B4-BE49-F238E27FC236}">
                <a16:creationId xmlns:a16="http://schemas.microsoft.com/office/drawing/2014/main" id="{9E721351-C3D0-2B4E-9C7F-533824CE050D}"/>
              </a:ext>
            </a:extLst>
          </p:cNvPr>
          <p:cNvSpPr txBox="1">
            <a:spLocks/>
          </p:cNvSpPr>
          <p:nvPr/>
        </p:nvSpPr>
        <p:spPr>
          <a:xfrm>
            <a:off x="1071564" y="6453189"/>
            <a:ext cx="6021387" cy="357187"/>
          </a:xfrm>
          <a:prstGeom prst="rect">
            <a:avLst/>
          </a:prstGeom>
        </p:spPr>
        <p:txBody>
          <a:bodyPr lIns="91120" tIns="45560" rIns="91120" bIns="45560"/>
          <a:lstStyle/>
          <a:p>
            <a:pPr marL="281588" indent="-281588" algn="l">
              <a:spcAft>
                <a:spcPct val="20000"/>
              </a:spcAft>
              <a:buClr>
                <a:srgbClr val="F0AD28"/>
              </a:buClr>
              <a:buSzPct val="110000"/>
              <a:defRPr/>
            </a:pPr>
            <a:r>
              <a:rPr lang="en-US" b="1" kern="0" dirty="0" err="1">
                <a:solidFill>
                  <a:srgbClr val="800080"/>
                </a:solidFill>
                <a:latin typeface="Arial"/>
                <a:cs typeface="Arial" pitchFamily="34" charset="0"/>
              </a:rPr>
              <a:t>Windecker</a:t>
            </a:r>
            <a:r>
              <a:rPr lang="en-US" b="1" kern="0" dirty="0">
                <a:solidFill>
                  <a:srgbClr val="800080"/>
                </a:solidFill>
                <a:latin typeface="Arial"/>
                <a:cs typeface="Arial" pitchFamily="34" charset="0"/>
              </a:rPr>
              <a:t> S et al. Eur. H. Journal, August 29, 2014 </a:t>
            </a:r>
          </a:p>
        </p:txBody>
      </p:sp>
      <p:graphicFrame>
        <p:nvGraphicFramePr>
          <p:cNvPr id="4" name="Content Placeholder 5">
            <a:extLst>
              <a:ext uri="{FF2B5EF4-FFF2-40B4-BE49-F238E27FC236}">
                <a16:creationId xmlns:a16="http://schemas.microsoft.com/office/drawing/2014/main" id="{6D0613E9-37AD-F94B-8ABF-C94350057BE8}"/>
              </a:ext>
            </a:extLst>
          </p:cNvPr>
          <p:cNvGraphicFramePr>
            <a:graphicFrameLocks/>
          </p:cNvGraphicFramePr>
          <p:nvPr/>
        </p:nvGraphicFramePr>
        <p:xfrm>
          <a:off x="179391" y="1484313"/>
          <a:ext cx="8712201" cy="4862512"/>
        </p:xfrm>
        <a:graphic>
          <a:graphicData uri="http://schemas.openxmlformats.org/drawingml/2006/table">
            <a:tbl>
              <a:tblPr firstRow="1" bandRow="1"/>
              <a:tblGrid>
                <a:gridCol w="7344169">
                  <a:extLst>
                    <a:ext uri="{9D8B030D-6E8A-4147-A177-3AD203B41FA5}">
                      <a16:colId xmlns:a16="http://schemas.microsoft.com/office/drawing/2014/main" val="20000"/>
                    </a:ext>
                  </a:extLst>
                </a:gridCol>
                <a:gridCol w="730223">
                  <a:extLst>
                    <a:ext uri="{9D8B030D-6E8A-4147-A177-3AD203B41FA5}">
                      <a16:colId xmlns:a16="http://schemas.microsoft.com/office/drawing/2014/main" val="20001"/>
                    </a:ext>
                  </a:extLst>
                </a:gridCol>
                <a:gridCol w="637809">
                  <a:extLst>
                    <a:ext uri="{9D8B030D-6E8A-4147-A177-3AD203B41FA5}">
                      <a16:colId xmlns:a16="http://schemas.microsoft.com/office/drawing/2014/main" val="20002"/>
                    </a:ext>
                  </a:extLst>
                </a:gridCol>
              </a:tblGrid>
              <a:tr h="394145">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nSpc>
                          <a:spcPct val="115000"/>
                        </a:lnSpc>
                        <a:spcAft>
                          <a:spcPts val="0"/>
                        </a:spcAft>
                      </a:pPr>
                      <a:r>
                        <a:rPr lang="en-GB" sz="1600" dirty="0">
                          <a:solidFill>
                            <a:schemeClr val="tx1"/>
                          </a:solidFill>
                          <a:effectLst/>
                        </a:rPr>
                        <a:t>Recommendations</a:t>
                      </a:r>
                      <a:endParaRPr lang="en-GB" sz="2400" dirty="0">
                        <a:solidFill>
                          <a:schemeClr val="tx1"/>
                        </a:solidFill>
                        <a:effectLst/>
                        <a:latin typeface="Gill Sans MT"/>
                        <a:ea typeface="Calibri"/>
                        <a:cs typeface="Times New Roman"/>
                      </a:endParaRPr>
                    </a:p>
                  </a:txBody>
                  <a:tcPr marL="68575" marR="68575" marT="0" marB="0"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66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gridSpan="2">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15000"/>
                        </a:lnSpc>
                        <a:spcAft>
                          <a:spcPts val="0"/>
                        </a:spcAft>
                      </a:pPr>
                      <a:r>
                        <a:rPr lang="en-GB" sz="1600" b="1" kern="1200" dirty="0">
                          <a:solidFill>
                            <a:schemeClr val="tx1"/>
                          </a:solidFill>
                          <a:effectLst/>
                          <a:latin typeface="Arial"/>
                          <a:ea typeface="+mn-ea"/>
                          <a:cs typeface="+mn-cs"/>
                        </a:rPr>
                        <a:t>Class/Level</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66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15000"/>
                        </a:lnSpc>
                        <a:spcAft>
                          <a:spcPts val="0"/>
                        </a:spcAft>
                      </a:pPr>
                      <a:endParaRPr lang="en-GB" sz="1800" b="1" kern="1200" dirty="0">
                        <a:solidFill>
                          <a:schemeClr val="tx1"/>
                        </a:solidFill>
                        <a:effectLst/>
                        <a:latin typeface="Arial"/>
                        <a:ea typeface="+mn-ea"/>
                        <a:cs typeface="+mn-cs"/>
                      </a:endParaRPr>
                    </a:p>
                  </a:txBody>
                  <a:tcPr marL="68580" marR="68580"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1032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ASA is recommended for all patients without contraindications at an initial oral loading dose of 150–300 mg (or 80–150 mg </a:t>
                      </a:r>
                      <a:r>
                        <a:rPr lang="en-US" sz="1600" dirty="0" err="1"/>
                        <a:t>i.v</a:t>
                      </a:r>
                      <a:r>
                        <a:rPr lang="en-US" sz="1600" dirty="0"/>
                        <a:t>.), and at a maintenance dose of 75–100 mg daily long-term regardless of treatment strategy.</a:t>
                      </a:r>
                    </a:p>
                  </a:txBody>
                  <a:tcPr marL="91432" marR="91432" marT="45719" marB="45719"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0"/>
                        </a:spcAft>
                      </a:pPr>
                      <a:r>
                        <a:rPr lang="en-GB" sz="1600" b="1" dirty="0">
                          <a:solidFill>
                            <a:schemeClr val="bg1"/>
                          </a:solidFill>
                          <a:effectLst/>
                          <a:latin typeface="+mn-lt"/>
                          <a:ea typeface="Calibri"/>
                          <a:cs typeface="Times New Roman"/>
                        </a:rPr>
                        <a:t>A</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1"/>
                  </a:ext>
                </a:extLst>
              </a:tr>
              <a:tr h="838001">
                <a:tc>
                  <a:txBody>
                    <a:bodyPr/>
                    <a:lstStyle/>
                    <a:p>
                      <a:r>
                        <a:rPr lang="en-US" sz="1600" dirty="0"/>
                        <a:t>A P2Y12 inhibitor is recommended in addition to ASA, and maintained over 12 months unless there are</a:t>
                      </a:r>
                      <a:r>
                        <a:rPr lang="en-US" sz="1600" baseline="0" dirty="0"/>
                        <a:t> </a:t>
                      </a:r>
                      <a:r>
                        <a:rPr lang="en-US" sz="1600" dirty="0"/>
                        <a:t>contraindications such as excessive risk of bleeding. Options are:</a:t>
                      </a:r>
                    </a:p>
                  </a:txBody>
                  <a:tcPr marL="91432" marR="91432" marT="45719" marB="45719"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A</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2"/>
                  </a:ext>
                </a:extLst>
              </a:tr>
              <a:tr h="838001">
                <a:tc>
                  <a:txBody>
                    <a:bodyPr/>
                    <a:lstStyle/>
                    <a:p>
                      <a:pPr>
                        <a:buFont typeface="Arial" pitchFamily="34" charset="0"/>
                        <a:buChar char="•"/>
                      </a:pPr>
                      <a:r>
                        <a:rPr lang="en-US" sz="1600" b="1" dirty="0"/>
                        <a:t> </a:t>
                      </a:r>
                      <a:r>
                        <a:rPr lang="en-US" sz="1600" b="1" dirty="0" err="1"/>
                        <a:t>Prasugrel</a:t>
                      </a:r>
                      <a:r>
                        <a:rPr lang="en-US" sz="1600" b="1" dirty="0"/>
                        <a:t> (60 mg loading dose, 10 mg daily dose) </a:t>
                      </a:r>
                      <a:r>
                        <a:rPr lang="en-US" sz="1600" dirty="0"/>
                        <a:t>in patients in whom </a:t>
                      </a:r>
                      <a:r>
                        <a:rPr lang="en-US" sz="1600" b="1" dirty="0"/>
                        <a:t>coronary anatomy is known </a:t>
                      </a:r>
                      <a:r>
                        <a:rPr lang="en-US" sz="1600" dirty="0"/>
                        <a:t>and who are proceeding to PCI if no contraindication.</a:t>
                      </a:r>
                    </a:p>
                  </a:txBody>
                  <a:tcPr marL="91432" marR="91432" marT="45719" marB="45719"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3"/>
                  </a:ext>
                </a:extLst>
              </a:tr>
              <a:tr h="1028207">
                <a:tc>
                  <a:txBody>
                    <a:bodyPr/>
                    <a:lstStyle/>
                    <a:p>
                      <a:pPr>
                        <a:buFont typeface="Arial" pitchFamily="34" charset="0"/>
                        <a:buChar char="•"/>
                      </a:pPr>
                      <a:r>
                        <a:rPr lang="en-US" sz="1600" b="1" dirty="0">
                          <a:solidFill>
                            <a:schemeClr val="tx1"/>
                          </a:solidFill>
                        </a:rPr>
                        <a:t> </a:t>
                      </a:r>
                      <a:r>
                        <a:rPr lang="en-US" sz="1600" b="1" dirty="0" err="1">
                          <a:solidFill>
                            <a:schemeClr val="tx1"/>
                          </a:solidFill>
                        </a:rPr>
                        <a:t>Ticagrelor</a:t>
                      </a:r>
                      <a:r>
                        <a:rPr lang="en-US" sz="1600" b="1" dirty="0">
                          <a:solidFill>
                            <a:schemeClr val="tx1"/>
                          </a:solidFill>
                        </a:rPr>
                        <a:t> (180 mg loading dose, 90 mg twice daily) </a:t>
                      </a:r>
                      <a:r>
                        <a:rPr lang="en-US" sz="1600" dirty="0"/>
                        <a:t>for patients at moderate-to-high risk of </a:t>
                      </a:r>
                      <a:r>
                        <a:rPr lang="en-US" sz="1600" dirty="0" err="1"/>
                        <a:t>ischaemic</a:t>
                      </a:r>
                      <a:r>
                        <a:rPr lang="en-US" sz="1600" dirty="0"/>
                        <a:t> events, </a:t>
                      </a:r>
                      <a:r>
                        <a:rPr lang="en-US" sz="1600" b="1" dirty="0">
                          <a:solidFill>
                            <a:srgbClr val="FF0000"/>
                          </a:solidFill>
                        </a:rPr>
                        <a:t>regardless of initial treatment strategy</a:t>
                      </a:r>
                      <a:r>
                        <a:rPr lang="en-US" sz="1600" b="1" dirty="0"/>
                        <a:t> </a:t>
                      </a:r>
                      <a:r>
                        <a:rPr lang="en-US" sz="1600" dirty="0"/>
                        <a:t>including </a:t>
                      </a:r>
                      <a:r>
                        <a:rPr lang="en-US" sz="1600" b="1" dirty="0">
                          <a:solidFill>
                            <a:srgbClr val="FF0000"/>
                          </a:solidFill>
                        </a:rPr>
                        <a:t>those pre-treated with </a:t>
                      </a:r>
                      <a:r>
                        <a:rPr lang="en-US" sz="1600" b="1" dirty="0" err="1">
                          <a:solidFill>
                            <a:srgbClr val="FF0000"/>
                          </a:solidFill>
                        </a:rPr>
                        <a:t>clopidogrel</a:t>
                      </a:r>
                      <a:r>
                        <a:rPr lang="en-US" sz="1600" b="1" dirty="0">
                          <a:solidFill>
                            <a:srgbClr val="FF0000"/>
                          </a:solidFill>
                        </a:rPr>
                        <a:t> </a:t>
                      </a:r>
                      <a:r>
                        <a:rPr lang="en-US" sz="1600" dirty="0"/>
                        <a:t>if no contraindication.</a:t>
                      </a:r>
                    </a:p>
                  </a:txBody>
                  <a:tcPr marL="91432" marR="91432" marT="45719" marB="45719"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4"/>
                  </a:ext>
                </a:extLst>
              </a:tr>
              <a:tr h="731481">
                <a:tc>
                  <a:txBody>
                    <a:bodyPr/>
                    <a:lstStyle/>
                    <a:p>
                      <a:pPr>
                        <a:buFont typeface="Arial" pitchFamily="34" charset="0"/>
                        <a:buChar char="•"/>
                      </a:pPr>
                      <a:r>
                        <a:rPr lang="en-US" sz="1600" b="1" dirty="0"/>
                        <a:t> </a:t>
                      </a:r>
                      <a:r>
                        <a:rPr lang="en-US" sz="1600" b="1" dirty="0" err="1">
                          <a:solidFill>
                            <a:schemeClr val="tx1"/>
                          </a:solidFill>
                        </a:rPr>
                        <a:t>Clopidogrel</a:t>
                      </a:r>
                      <a:r>
                        <a:rPr lang="en-US" sz="1600" b="1" dirty="0">
                          <a:solidFill>
                            <a:schemeClr val="tx1"/>
                          </a:solidFill>
                        </a:rPr>
                        <a:t> (600 mg loading dose, 75 mg daily dose), </a:t>
                      </a:r>
                      <a:r>
                        <a:rPr lang="en-US" sz="1600" b="1" dirty="0">
                          <a:solidFill>
                            <a:srgbClr val="FF0000"/>
                          </a:solidFill>
                        </a:rPr>
                        <a:t>only when </a:t>
                      </a:r>
                      <a:r>
                        <a:rPr lang="en-US" sz="1600" b="1" dirty="0" err="1">
                          <a:solidFill>
                            <a:srgbClr val="FF0000"/>
                          </a:solidFill>
                        </a:rPr>
                        <a:t>prasugrel</a:t>
                      </a:r>
                      <a:r>
                        <a:rPr lang="en-US" sz="1600" b="1" dirty="0">
                          <a:solidFill>
                            <a:srgbClr val="FF0000"/>
                          </a:solidFill>
                        </a:rPr>
                        <a:t> or </a:t>
                      </a:r>
                      <a:r>
                        <a:rPr lang="en-US" sz="1600" b="1" dirty="0" err="1">
                          <a:solidFill>
                            <a:srgbClr val="FF0000"/>
                          </a:solidFill>
                        </a:rPr>
                        <a:t>ticagrelor</a:t>
                      </a:r>
                      <a:r>
                        <a:rPr lang="en-US" sz="1600" b="1" dirty="0">
                          <a:solidFill>
                            <a:srgbClr val="FF0000"/>
                          </a:solidFill>
                        </a:rPr>
                        <a:t> are not available or are contraindicated.</a:t>
                      </a:r>
                    </a:p>
                  </a:txBody>
                  <a:tcPr marL="91432" marR="91432" marT="45719" marB="45719"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5"/>
                  </a:ext>
                </a:extLst>
              </a:tr>
            </a:tbl>
          </a:graphicData>
        </a:graphic>
      </p:graphicFrame>
      <p:sp>
        <p:nvSpPr>
          <p:cNvPr id="5" name="Rectangle 4">
            <a:extLst>
              <a:ext uri="{FF2B5EF4-FFF2-40B4-BE49-F238E27FC236}">
                <a16:creationId xmlns:a16="http://schemas.microsoft.com/office/drawing/2014/main" id="{48C5E55D-A068-E14C-9DD8-76BD94B7078A}"/>
              </a:ext>
            </a:extLst>
          </p:cNvPr>
          <p:cNvSpPr/>
          <p:nvPr/>
        </p:nvSpPr>
        <p:spPr>
          <a:xfrm>
            <a:off x="141291" y="3705228"/>
            <a:ext cx="8796337" cy="898525"/>
          </a:xfrm>
          <a:prstGeom prst="rect">
            <a:avLst/>
          </a:prstGeom>
          <a:solidFill>
            <a:schemeClr val="tx1">
              <a:alpha val="18824"/>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0000" tIns="40000" rIns="80000" bIns="40000" anchor="ctr"/>
          <a:lstStyle/>
          <a:p>
            <a:pPr>
              <a:defRPr/>
            </a:pPr>
            <a:endParaRPr lang="en-US" dirty="0">
              <a:solidFill>
                <a:srgbClr val="FFFFFF"/>
              </a:solidFill>
            </a:endParaRPr>
          </a:p>
        </p:txBody>
      </p:sp>
      <p:sp>
        <p:nvSpPr>
          <p:cNvPr id="6" name="Rectangle 5">
            <a:extLst>
              <a:ext uri="{FF2B5EF4-FFF2-40B4-BE49-F238E27FC236}">
                <a16:creationId xmlns:a16="http://schemas.microsoft.com/office/drawing/2014/main" id="{D909676F-91DE-064B-8B58-C90F36D3656B}"/>
              </a:ext>
            </a:extLst>
          </p:cNvPr>
          <p:cNvSpPr/>
          <p:nvPr/>
        </p:nvSpPr>
        <p:spPr>
          <a:xfrm>
            <a:off x="141291" y="4673602"/>
            <a:ext cx="8796337" cy="898525"/>
          </a:xfrm>
          <a:prstGeom prst="rect">
            <a:avLst/>
          </a:prstGeom>
          <a:solidFill>
            <a:schemeClr val="tx1">
              <a:alpha val="18824"/>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0000" tIns="40000" rIns="80000" bIns="40000" anchor="ctr"/>
          <a:lstStyle/>
          <a:p>
            <a:pPr>
              <a:defRPr/>
            </a:pPr>
            <a:endParaRPr lang="en-US" dirty="0">
              <a:solidFill>
                <a:srgbClr val="FFFFFF"/>
              </a:solidFill>
            </a:endParaRPr>
          </a:p>
        </p:txBody>
      </p:sp>
      <p:sp>
        <p:nvSpPr>
          <p:cNvPr id="7" name="Rectangle 6">
            <a:extLst>
              <a:ext uri="{FF2B5EF4-FFF2-40B4-BE49-F238E27FC236}">
                <a16:creationId xmlns:a16="http://schemas.microsoft.com/office/drawing/2014/main" id="{B28CB7DA-7E7E-2F4F-A79C-DDF9F08A87EE}"/>
              </a:ext>
            </a:extLst>
          </p:cNvPr>
          <p:cNvSpPr/>
          <p:nvPr/>
        </p:nvSpPr>
        <p:spPr>
          <a:xfrm>
            <a:off x="141291" y="5572127"/>
            <a:ext cx="8796337" cy="828675"/>
          </a:xfrm>
          <a:prstGeom prst="rect">
            <a:avLst/>
          </a:prstGeom>
          <a:solidFill>
            <a:schemeClr val="tx1">
              <a:alpha val="18824"/>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0000" tIns="40000" rIns="80000" bIns="40000" anchor="ctr"/>
          <a:lstStyle/>
          <a:p>
            <a:pPr>
              <a:defRPr/>
            </a:pPr>
            <a:endParaRPr lang="en-US" dirty="0">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grpId="1"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1" nodeType="clickEffect">
                                  <p:stCondLst>
                                    <p:cond delay="0"/>
                                  </p:stCondLst>
                                  <p:childTnLst>
                                    <p:animEffect transition="out" filter="blinds(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TextBox 1">
            <a:extLst>
              <a:ext uri="{FF2B5EF4-FFF2-40B4-BE49-F238E27FC236}">
                <a16:creationId xmlns:a16="http://schemas.microsoft.com/office/drawing/2014/main" id="{CBC292DC-1561-BB44-B82A-BB44A6D4125F}"/>
              </a:ext>
            </a:extLst>
          </p:cNvPr>
          <p:cNvSpPr txBox="1">
            <a:spLocks noChangeArrowheads="1"/>
          </p:cNvSpPr>
          <p:nvPr/>
        </p:nvSpPr>
        <p:spPr bwMode="auto">
          <a:xfrm>
            <a:off x="323851" y="6505577"/>
            <a:ext cx="8569325" cy="3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48" tIns="45575" rIns="91148" bIns="4557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a:solidFill>
                  <a:srgbClr val="800080"/>
                </a:solidFill>
                <a:latin typeface="Arial" panose="020B0604020202020204" pitchFamily="34" charset="0"/>
              </a:rPr>
              <a:t>Amsterdam EA, et al. 2014 AHA/ACC NSTE-ACS Management Guideline. J Am Coll Cardiol 2014;Sep23</a:t>
            </a:r>
          </a:p>
        </p:txBody>
      </p:sp>
      <p:sp>
        <p:nvSpPr>
          <p:cNvPr id="518147" name="Title 1">
            <a:extLst>
              <a:ext uri="{FF2B5EF4-FFF2-40B4-BE49-F238E27FC236}">
                <a16:creationId xmlns:a16="http://schemas.microsoft.com/office/drawing/2014/main" id="{709EED2D-0DD7-CF4C-8339-25E1DA0F6C1E}"/>
              </a:ext>
            </a:extLst>
          </p:cNvPr>
          <p:cNvSpPr>
            <a:spLocks noGrp="1"/>
          </p:cNvSpPr>
          <p:nvPr>
            <p:ph type="title"/>
          </p:nvPr>
        </p:nvSpPr>
        <p:spPr>
          <a:xfrm>
            <a:off x="228600" y="136525"/>
            <a:ext cx="8610600" cy="625475"/>
          </a:xfrm>
        </p:spPr>
        <p:txBody>
          <a:bodyPr/>
          <a:lstStyle/>
          <a:p>
            <a:pPr eaLnBrk="1" hangingPunct="1"/>
            <a:r>
              <a:rPr lang="en-US" altLang="en-US" sz="2400" b="1">
                <a:solidFill>
                  <a:srgbClr val="FFFF00"/>
                </a:solidFill>
              </a:rPr>
              <a:t>AHA/ACC 2014: </a:t>
            </a:r>
            <a:r>
              <a:rPr lang="en-US" altLang="en-US" sz="2400" b="1"/>
              <a:t>Recommendations for Initial Antiplatelet in </a:t>
            </a:r>
            <a:r>
              <a:rPr lang="en-US" altLang="en-US" sz="2400" b="1">
                <a:solidFill>
                  <a:srgbClr val="FFFF00"/>
                </a:solidFill>
              </a:rPr>
              <a:t>NSTE-ACS</a:t>
            </a:r>
            <a:r>
              <a:rPr lang="en-US" altLang="en-US" sz="2400" b="1"/>
              <a:t> patients and PCI </a:t>
            </a:r>
            <a:endParaRPr lang="en-US" altLang="en-US" sz="2400" b="1" baseline="30000"/>
          </a:p>
        </p:txBody>
      </p:sp>
      <p:graphicFrame>
        <p:nvGraphicFramePr>
          <p:cNvPr id="4" name="Content Placeholder 5">
            <a:extLst>
              <a:ext uri="{FF2B5EF4-FFF2-40B4-BE49-F238E27FC236}">
                <a16:creationId xmlns:a16="http://schemas.microsoft.com/office/drawing/2014/main" id="{767F4545-986D-8C40-85A4-8170205448C6}"/>
              </a:ext>
            </a:extLst>
          </p:cNvPr>
          <p:cNvGraphicFramePr>
            <a:graphicFrameLocks/>
          </p:cNvGraphicFramePr>
          <p:nvPr/>
        </p:nvGraphicFramePr>
        <p:xfrm>
          <a:off x="171451" y="1111252"/>
          <a:ext cx="8720139" cy="5097463"/>
        </p:xfrm>
        <a:graphic>
          <a:graphicData uri="http://schemas.openxmlformats.org/drawingml/2006/table">
            <a:tbl>
              <a:tblPr firstRow="1" bandRow="1"/>
              <a:tblGrid>
                <a:gridCol w="7352055">
                  <a:extLst>
                    <a:ext uri="{9D8B030D-6E8A-4147-A177-3AD203B41FA5}">
                      <a16:colId xmlns:a16="http://schemas.microsoft.com/office/drawing/2014/main" val="20000"/>
                    </a:ext>
                  </a:extLst>
                </a:gridCol>
                <a:gridCol w="792049">
                  <a:extLst>
                    <a:ext uri="{9D8B030D-6E8A-4147-A177-3AD203B41FA5}">
                      <a16:colId xmlns:a16="http://schemas.microsoft.com/office/drawing/2014/main" val="20001"/>
                    </a:ext>
                  </a:extLst>
                </a:gridCol>
                <a:gridCol w="576035">
                  <a:extLst>
                    <a:ext uri="{9D8B030D-6E8A-4147-A177-3AD203B41FA5}">
                      <a16:colId xmlns:a16="http://schemas.microsoft.com/office/drawing/2014/main" val="20002"/>
                    </a:ext>
                  </a:extLst>
                </a:gridCol>
              </a:tblGrid>
              <a:tr h="432739">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l" defTabSz="914400" rtl="0" eaLnBrk="1" latinLnBrk="0" hangingPunct="1">
                        <a:lnSpc>
                          <a:spcPct val="115000"/>
                        </a:lnSpc>
                        <a:spcAft>
                          <a:spcPts val="0"/>
                        </a:spcAft>
                      </a:pPr>
                      <a:r>
                        <a:rPr lang="en-GB" sz="1600" b="1" kern="1200" dirty="0">
                          <a:solidFill>
                            <a:schemeClr val="tx1"/>
                          </a:solidFill>
                          <a:effectLst/>
                          <a:latin typeface="Arial"/>
                          <a:ea typeface="+mn-ea"/>
                          <a:cs typeface="+mn-cs"/>
                        </a:rPr>
                        <a:t>Recommendations</a:t>
                      </a:r>
                    </a:p>
                  </a:txBody>
                  <a:tcPr marL="68577" marR="68577" marT="0" marB="0"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66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15000"/>
                        </a:lnSpc>
                        <a:spcAft>
                          <a:spcPts val="0"/>
                        </a:spcAft>
                      </a:pPr>
                      <a:r>
                        <a:rPr lang="en-GB" sz="1600" b="1" kern="1200" dirty="0">
                          <a:solidFill>
                            <a:schemeClr val="tx1"/>
                          </a:solidFill>
                          <a:effectLst/>
                          <a:latin typeface="Arial"/>
                          <a:ea typeface="+mn-ea"/>
                          <a:cs typeface="+mn-cs"/>
                        </a:rPr>
                        <a:t>COR</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66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15000"/>
                        </a:lnSpc>
                        <a:spcAft>
                          <a:spcPts val="0"/>
                        </a:spcAft>
                      </a:pPr>
                      <a:r>
                        <a:rPr lang="en-GB" sz="1600" b="1" kern="1200" dirty="0">
                          <a:solidFill>
                            <a:schemeClr val="tx1"/>
                          </a:solidFill>
                          <a:effectLst/>
                          <a:latin typeface="Arial"/>
                          <a:ea typeface="+mn-ea"/>
                          <a:cs typeface="+mn-cs"/>
                        </a:rPr>
                        <a:t>LOE</a:t>
                      </a:r>
                    </a:p>
                  </a:txBody>
                  <a:tcPr marL="68577" marR="68577" marT="0" marB="0" anchor="ctr">
                    <a:lnL w="12700" cap="flat" cmpd="sng" algn="ctr">
                      <a:solidFill>
                        <a:srgbClr val="FF66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66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402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Aspirin</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0"/>
                        </a:spcAft>
                      </a:pPr>
                      <a:endParaRPr lang="en-GB" sz="1600" b="1" dirty="0">
                        <a:solidFill>
                          <a:schemeClr val="bg1"/>
                        </a:solidFill>
                        <a:effectLst/>
                        <a:latin typeface="+mn-lt"/>
                        <a:ea typeface="Calibri"/>
                        <a:cs typeface="Times New Roman"/>
                      </a:endParaRP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0"/>
                        </a:spcAft>
                      </a:pPr>
                      <a:endParaRPr lang="en-GB" sz="1600" b="1" dirty="0">
                        <a:solidFill>
                          <a:schemeClr val="bg1"/>
                        </a:solidFill>
                        <a:effectLst/>
                        <a:latin typeface="+mn-lt"/>
                        <a:ea typeface="Calibri"/>
                        <a:cs typeface="Times New Roman"/>
                      </a:endParaRP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891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Non–enteric-coated aspirin to </a:t>
                      </a:r>
                      <a:r>
                        <a:rPr lang="en-US" sz="1600" i="1" dirty="0"/>
                        <a:t>all patients</a:t>
                      </a:r>
                      <a:r>
                        <a:rPr lang="en-US" sz="1600" i="1" baseline="0" dirty="0"/>
                        <a:t> </a:t>
                      </a:r>
                      <a:r>
                        <a:rPr lang="en-US" sz="1600" dirty="0"/>
                        <a:t>promptly after presentation: 162 mg–325 mg</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A</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2"/>
                  </a:ext>
                </a:extLst>
              </a:tr>
              <a:tr h="4023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Aspirin maintenance dose continued indefinitely: 81 mg/d–162 mg/d </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A</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3"/>
                  </a:ext>
                </a:extLst>
              </a:tr>
              <a:tr h="340296">
                <a:tc>
                  <a:txBody>
                    <a:bodyPr/>
                    <a:lstStyle/>
                    <a:p>
                      <a:r>
                        <a:rPr lang="en-US" sz="1600" b="1" dirty="0"/>
                        <a:t>P2Y12 inhibitors</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en-GB" sz="1600" b="1" dirty="0">
                        <a:solidFill>
                          <a:schemeClr val="bg1"/>
                        </a:solidFill>
                        <a:effectLst/>
                        <a:latin typeface="+mn-lt"/>
                        <a:ea typeface="Calibri"/>
                        <a:cs typeface="Times New Roman"/>
                      </a:endParaRP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en-GB" sz="1600" b="1" dirty="0">
                        <a:solidFill>
                          <a:schemeClr val="bg1"/>
                        </a:solidFill>
                        <a:effectLst/>
                        <a:latin typeface="+mn-lt"/>
                        <a:ea typeface="Calibri"/>
                        <a:cs typeface="Times New Roman"/>
                      </a:endParaRP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891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Clopidogrel</a:t>
                      </a:r>
                      <a:r>
                        <a:rPr lang="en-US" sz="1600" dirty="0"/>
                        <a:t> loading dose followed by daily maintenance dose in patients unable to take aspirin</a:t>
                      </a:r>
                      <a:r>
                        <a:rPr lang="en-US" sz="1600" baseline="0" dirty="0"/>
                        <a:t> </a:t>
                      </a:r>
                      <a:r>
                        <a:rPr lang="en-US" sz="1600" dirty="0"/>
                        <a:t>75 mg</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5"/>
                  </a:ext>
                </a:extLst>
              </a:tr>
              <a:tr h="1270000">
                <a:tc>
                  <a:txBody>
                    <a:bodyPr/>
                    <a:lstStyle/>
                    <a:p>
                      <a:pPr>
                        <a:spcBef>
                          <a:spcPts val="300"/>
                        </a:spcBef>
                        <a:spcAft>
                          <a:spcPts val="300"/>
                        </a:spcAft>
                      </a:pPr>
                      <a:r>
                        <a:rPr lang="en-US" sz="1600" dirty="0"/>
                        <a:t>P2Y12 inhibitor, in addition to aspirin, for up to 12 mo for patients treated initially with either an early invasive or initial ischemia-guided strategy:</a:t>
                      </a:r>
                    </a:p>
                    <a:p>
                      <a:pPr>
                        <a:spcBef>
                          <a:spcPts val="300"/>
                        </a:spcBef>
                        <a:spcAft>
                          <a:spcPts val="300"/>
                        </a:spcAft>
                      </a:pPr>
                      <a:r>
                        <a:rPr lang="en-US" sz="1600" dirty="0"/>
                        <a:t>- </a:t>
                      </a:r>
                      <a:r>
                        <a:rPr lang="en-US" sz="1600" dirty="0" err="1"/>
                        <a:t>Clopidogrel</a:t>
                      </a:r>
                      <a:r>
                        <a:rPr lang="en-US" sz="1600" dirty="0"/>
                        <a:t> 300-mg or 600-mg loading</a:t>
                      </a:r>
                      <a:r>
                        <a:rPr lang="en-US" sz="1600" baseline="0" dirty="0"/>
                        <a:t> </a:t>
                      </a:r>
                      <a:r>
                        <a:rPr lang="en-US" sz="1600" dirty="0"/>
                        <a:t>dose, then 75 mg/d</a:t>
                      </a:r>
                    </a:p>
                    <a:p>
                      <a:pPr>
                        <a:spcBef>
                          <a:spcPts val="300"/>
                        </a:spcBef>
                        <a:spcAft>
                          <a:spcPts val="300"/>
                        </a:spcAft>
                      </a:pPr>
                      <a:r>
                        <a:rPr lang="en-US" sz="1600" dirty="0"/>
                        <a:t>- </a:t>
                      </a:r>
                      <a:r>
                        <a:rPr lang="en-US" sz="1600" dirty="0" err="1"/>
                        <a:t>Ticagrelor</a:t>
                      </a:r>
                      <a:r>
                        <a:rPr lang="en-US" sz="1600" dirty="0"/>
                        <a:t>* 180-mg loading dose, then 90 mg BID</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6"/>
                  </a:ext>
                </a:extLst>
              </a:tr>
              <a:tr h="589155">
                <a:tc>
                  <a:txBody>
                    <a:bodyPr/>
                    <a:lstStyle/>
                    <a:p>
                      <a:r>
                        <a:rPr lang="en-US" sz="1600" dirty="0"/>
                        <a:t>P2Y12 inhibitor therapy (</a:t>
                      </a:r>
                      <a:r>
                        <a:rPr lang="en-US" sz="1600" dirty="0" err="1"/>
                        <a:t>clopidogrel</a:t>
                      </a:r>
                      <a:r>
                        <a:rPr lang="en-US" sz="1600" dirty="0"/>
                        <a:t>, </a:t>
                      </a:r>
                      <a:r>
                        <a:rPr lang="en-US" sz="1600" dirty="0" err="1"/>
                        <a:t>prasugrel</a:t>
                      </a:r>
                      <a:r>
                        <a:rPr lang="en-US" sz="1600" dirty="0"/>
                        <a:t>, or </a:t>
                      </a:r>
                      <a:r>
                        <a:rPr lang="en-US" sz="1600" dirty="0" err="1"/>
                        <a:t>ticagrelor</a:t>
                      </a:r>
                      <a:r>
                        <a:rPr lang="en-US" sz="1600" dirty="0"/>
                        <a:t>) continued for at least 12 months in post–PCI patients treated with coronary stents</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7"/>
                  </a:ext>
                </a:extLst>
              </a:tr>
              <a:tr h="589155">
                <a:tc>
                  <a:txBody>
                    <a:bodyPr/>
                    <a:lstStyle/>
                    <a:p>
                      <a:r>
                        <a:rPr lang="en-US" sz="1600" b="1" dirty="0">
                          <a:solidFill>
                            <a:srgbClr val="FF3300"/>
                          </a:solidFill>
                        </a:rPr>
                        <a:t>- </a:t>
                      </a:r>
                      <a:r>
                        <a:rPr lang="en-US" sz="1600" b="1" dirty="0" err="1">
                          <a:solidFill>
                            <a:srgbClr val="FF3300"/>
                          </a:solidFill>
                        </a:rPr>
                        <a:t>Ticagrelor</a:t>
                      </a:r>
                      <a:r>
                        <a:rPr lang="en-US" sz="1600" b="1" dirty="0">
                          <a:solidFill>
                            <a:srgbClr val="FF3300"/>
                          </a:solidFill>
                        </a:rPr>
                        <a:t> in preference to </a:t>
                      </a:r>
                      <a:r>
                        <a:rPr lang="en-US" sz="1600" b="1" dirty="0" err="1">
                          <a:solidFill>
                            <a:srgbClr val="FF3300"/>
                          </a:solidFill>
                        </a:rPr>
                        <a:t>clopidogrel</a:t>
                      </a:r>
                      <a:r>
                        <a:rPr lang="en-US" sz="1600" b="1" dirty="0">
                          <a:solidFill>
                            <a:srgbClr val="FF3300"/>
                          </a:solidFill>
                        </a:rPr>
                        <a:t> for patients treated with an early invasive or ischemia-guided strategy</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err="1">
                          <a:solidFill>
                            <a:schemeClr val="bg1"/>
                          </a:solidFill>
                          <a:effectLst/>
                          <a:latin typeface="+mn-lt"/>
                          <a:ea typeface="Calibri"/>
                          <a:cs typeface="Times New Roman"/>
                        </a:rPr>
                        <a:t>IIa</a:t>
                      </a:r>
                      <a:endParaRPr lang="en-GB" sz="1600" b="1" dirty="0">
                        <a:solidFill>
                          <a:schemeClr val="bg1"/>
                        </a:solidFill>
                        <a:effectLst/>
                        <a:latin typeface="+mn-lt"/>
                        <a:ea typeface="Calibri"/>
                        <a:cs typeface="Times New Roman"/>
                      </a:endParaRP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8"/>
                  </a:ext>
                </a:extLst>
              </a:tr>
            </a:tbl>
          </a:graphicData>
        </a:graphic>
      </p:graphicFrame>
      <p:sp>
        <p:nvSpPr>
          <p:cNvPr id="5" name="Rectangle 4">
            <a:extLst>
              <a:ext uri="{FF2B5EF4-FFF2-40B4-BE49-F238E27FC236}">
                <a16:creationId xmlns:a16="http://schemas.microsoft.com/office/drawing/2014/main" id="{4DAE6052-77E0-1C43-98B2-B2A77A7857D0}"/>
              </a:ext>
            </a:extLst>
          </p:cNvPr>
          <p:cNvSpPr/>
          <p:nvPr/>
        </p:nvSpPr>
        <p:spPr>
          <a:xfrm>
            <a:off x="206377" y="4259266"/>
            <a:ext cx="8796339" cy="828675"/>
          </a:xfrm>
          <a:prstGeom prst="rect">
            <a:avLst/>
          </a:prstGeom>
          <a:solidFill>
            <a:schemeClr val="tx1">
              <a:alpha val="18824"/>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0000" tIns="40000" rIns="80000" bIns="40000" anchor="ctr"/>
          <a:lstStyle/>
          <a:p>
            <a:pPr>
              <a:defRPr/>
            </a:pPr>
            <a:endParaRPr lang="en-US" dirty="0">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1B0EBBC-7183-094D-88CA-234462633889}"/>
              </a:ext>
            </a:extLst>
          </p:cNvPr>
          <p:cNvGraphicFramePr>
            <a:graphicFrameLocks noGrp="1"/>
          </p:cNvGraphicFramePr>
          <p:nvPr/>
        </p:nvGraphicFramePr>
        <p:xfrm>
          <a:off x="44264" y="1245475"/>
          <a:ext cx="9064213" cy="5181600"/>
        </p:xfrm>
        <a:graphic>
          <a:graphicData uri="http://schemas.openxmlformats.org/drawingml/2006/table">
            <a:tbl>
              <a:tblPr firstRow="1" bandRow="1">
                <a:tableStyleId>{0E3FDE45-AF77-4B5C-9715-49D594BDF05E}</a:tableStyleId>
              </a:tblPr>
              <a:tblGrid>
                <a:gridCol w="1161975">
                  <a:extLst>
                    <a:ext uri="{9D8B030D-6E8A-4147-A177-3AD203B41FA5}">
                      <a16:colId xmlns:a16="http://schemas.microsoft.com/office/drawing/2014/main" val="20000"/>
                    </a:ext>
                  </a:extLst>
                </a:gridCol>
                <a:gridCol w="7902239">
                  <a:extLst>
                    <a:ext uri="{9D8B030D-6E8A-4147-A177-3AD203B41FA5}">
                      <a16:colId xmlns:a16="http://schemas.microsoft.com/office/drawing/2014/main" val="20001"/>
                    </a:ext>
                  </a:extLst>
                </a:gridCol>
              </a:tblGrid>
              <a:tr h="548640">
                <a:tc>
                  <a:txBody>
                    <a:bodyPr/>
                    <a:lstStyle/>
                    <a:p>
                      <a:pPr algn="ctr"/>
                      <a:endParaRPr lang="en-US" sz="1500" dirty="0">
                        <a:solidFill>
                          <a:schemeClr val="bg1"/>
                        </a:solidFill>
                        <a:latin typeface="Arial" pitchFamily="34" charset="0"/>
                        <a:cs typeface="Arial" pitchFamily="34" charset="0"/>
                      </a:endParaRPr>
                    </a:p>
                  </a:txBody>
                  <a:tcPr marL="121707" marR="121707"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2800" dirty="0">
                          <a:solidFill>
                            <a:srgbClr val="C00000"/>
                          </a:solidFill>
                          <a:latin typeface="Arial" pitchFamily="34" charset="0"/>
                          <a:cs typeface="Arial" pitchFamily="34" charset="0"/>
                        </a:rPr>
                        <a:t>NSTE-ACS</a:t>
                      </a:r>
                    </a:p>
                  </a:txBody>
                  <a:tcPr marL="121707" marR="121707"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0"/>
                  </a:ext>
                </a:extLst>
              </a:tr>
              <a:tr h="487680">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err="1">
                          <a:solidFill>
                            <a:srgbClr val="002060"/>
                          </a:solidFill>
                          <a:latin typeface="Arial" pitchFamily="34" charset="0"/>
                          <a:cs typeface="Arial" pitchFamily="34" charset="0"/>
                        </a:rPr>
                        <a:t>Tại</a:t>
                      </a:r>
                      <a:endParaRPr lang="en-US" sz="2400" b="1" dirty="0">
                        <a:solidFill>
                          <a:srgbClr val="002060"/>
                        </a:solidFill>
                        <a:latin typeface="Arial" pitchFamily="34" charset="0"/>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err="1">
                          <a:solidFill>
                            <a:srgbClr val="002060"/>
                          </a:solidFill>
                          <a:latin typeface="Arial" pitchFamily="34" charset="0"/>
                          <a:cs typeface="Arial" pitchFamily="34" charset="0"/>
                        </a:rPr>
                        <a:t>Bệnh</a:t>
                      </a:r>
                      <a:r>
                        <a:rPr lang="en-US" sz="2400" b="1" dirty="0">
                          <a:solidFill>
                            <a:srgbClr val="002060"/>
                          </a:solidFill>
                          <a:latin typeface="Arial" pitchFamily="34" charset="0"/>
                          <a:cs typeface="Arial" pitchFamily="34" charset="0"/>
                        </a:rPr>
                        <a:t> </a:t>
                      </a:r>
                      <a:r>
                        <a:rPr lang="en-US" sz="2400" b="1" dirty="0" err="1">
                          <a:solidFill>
                            <a:srgbClr val="002060"/>
                          </a:solidFill>
                          <a:latin typeface="Arial" pitchFamily="34" charset="0"/>
                          <a:cs typeface="Arial" pitchFamily="34" charset="0"/>
                        </a:rPr>
                        <a:t>viện</a:t>
                      </a:r>
                      <a:endParaRPr lang="en-US" sz="2400" b="0" dirty="0">
                        <a:solidFill>
                          <a:srgbClr val="002060"/>
                        </a:solidFill>
                        <a:latin typeface="Arial" pitchFamily="34" charset="0"/>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a:solidFill>
                          <a:schemeClr val="bg2">
                            <a:lumMod val="10000"/>
                          </a:schemeClr>
                        </a:solidFill>
                        <a:latin typeface="Arial" pitchFamily="34" charset="0"/>
                        <a:cs typeface="Arial" pitchFamily="34" charset="0"/>
                      </a:endParaRPr>
                    </a:p>
                  </a:txBody>
                  <a:tcPr marL="75439" marR="75439"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C6"/>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400" b="1" kern="1200" dirty="0">
                          <a:solidFill>
                            <a:schemeClr val="bg2">
                              <a:lumMod val="10000"/>
                            </a:schemeClr>
                          </a:solidFill>
                          <a:effectLst/>
                          <a:latin typeface="Arial" pitchFamily="34" charset="0"/>
                          <a:ea typeface="+mn-ea"/>
                          <a:cs typeface="Arial" pitchFamily="34" charset="0"/>
                        </a:rPr>
                        <a:t>Aspirin </a:t>
                      </a:r>
                      <a:r>
                        <a:rPr lang="en-US" sz="2400" b="1" kern="1200" dirty="0" err="1">
                          <a:solidFill>
                            <a:schemeClr val="bg2">
                              <a:lumMod val="10000"/>
                            </a:schemeClr>
                          </a:solidFill>
                          <a:effectLst/>
                          <a:latin typeface="Arial" pitchFamily="34" charset="0"/>
                          <a:ea typeface="+mn-ea"/>
                          <a:cs typeface="Arial" pitchFamily="34" charset="0"/>
                        </a:rPr>
                        <a:t>và</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một</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trong</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các</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thuốc</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ức</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chế</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thụ</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thể</a:t>
                      </a:r>
                      <a:r>
                        <a:rPr lang="en-US" sz="2400" b="1" kern="1200" dirty="0">
                          <a:solidFill>
                            <a:schemeClr val="bg2">
                              <a:lumMod val="10000"/>
                            </a:schemeClr>
                          </a:solidFill>
                          <a:effectLst/>
                          <a:latin typeface="Arial" pitchFamily="34" charset="0"/>
                          <a:ea typeface="+mn-ea"/>
                          <a:cs typeface="Arial" pitchFamily="34" charset="0"/>
                        </a:rPr>
                        <a:t> P</a:t>
                      </a:r>
                      <a:r>
                        <a:rPr lang="en-US" sz="2000" b="1" kern="1200" dirty="0">
                          <a:solidFill>
                            <a:schemeClr val="bg2">
                              <a:lumMod val="10000"/>
                            </a:schemeClr>
                          </a:solidFill>
                          <a:effectLst/>
                          <a:latin typeface="Arial" pitchFamily="34" charset="0"/>
                          <a:ea typeface="+mn-ea"/>
                          <a:cs typeface="Arial" pitchFamily="34" charset="0"/>
                        </a:rPr>
                        <a:t>2</a:t>
                      </a:r>
                      <a:r>
                        <a:rPr lang="en-US" sz="2400" b="1" kern="1200" dirty="0">
                          <a:solidFill>
                            <a:schemeClr val="bg2">
                              <a:lumMod val="10000"/>
                            </a:schemeClr>
                          </a:solidFill>
                          <a:effectLst/>
                          <a:latin typeface="Arial" pitchFamily="34" charset="0"/>
                          <a:ea typeface="+mn-ea"/>
                          <a:cs typeface="Arial" pitchFamily="34" charset="0"/>
                        </a:rPr>
                        <a:t>Y</a:t>
                      </a:r>
                      <a:r>
                        <a:rPr lang="en-US" sz="2000" b="1" kern="1200" dirty="0">
                          <a:solidFill>
                            <a:schemeClr val="bg2">
                              <a:lumMod val="10000"/>
                            </a:schemeClr>
                          </a:solidFill>
                          <a:effectLst/>
                          <a:latin typeface="Arial" pitchFamily="34" charset="0"/>
                          <a:ea typeface="+mn-ea"/>
                          <a:cs typeface="Arial" pitchFamily="34" charset="0"/>
                        </a:rPr>
                        <a:t>12</a:t>
                      </a:r>
                    </a:p>
                  </a:txBody>
                  <a:tcPr marL="121707" marR="121707"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C6"/>
                    </a:solidFill>
                  </a:tcPr>
                </a:tc>
                <a:extLst>
                  <a:ext uri="{0D108BD9-81ED-4DB2-BD59-A6C34878D82A}">
                    <a16:rowId xmlns:a16="http://schemas.microsoft.com/office/drawing/2014/main" val="10001"/>
                  </a:ext>
                </a:extLst>
              </a:tr>
              <a:tr h="731520">
                <a:tc vMerge="1">
                  <a:txBody>
                    <a:bodyPr/>
                    <a:lstStyle/>
                    <a:p>
                      <a:endParaRPr lang="en-US"/>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effectLst/>
                          <a:latin typeface="Arial" pitchFamily="34" charset="0"/>
                          <a:ea typeface="+mn-ea"/>
                          <a:cs typeface="Arial" pitchFamily="34" charset="0"/>
                        </a:rPr>
                        <a:t>Ticagrelor</a:t>
                      </a:r>
                      <a:r>
                        <a:rPr lang="en-US" sz="2000" kern="1200" dirty="0">
                          <a:solidFill>
                            <a:schemeClr val="tx1"/>
                          </a:solidFill>
                          <a:effectLs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không</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phụ</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thuộc</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vào</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thuốc</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nào</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thuộc</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nhóm</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này</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đã</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được</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sử</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dụng</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trước</a:t>
                      </a:r>
                      <a:r>
                        <a:rPr lang="en-US" sz="2000" b="1" kern="1200" dirty="0">
                          <a:solidFill>
                            <a:schemeClr val="bg2">
                              <a:lumMod val="10000"/>
                            </a:schemeClr>
                          </a:solidFill>
                          <a:effectLst/>
                          <a:highlight>
                            <a:srgbClr val="FFFF00"/>
                          </a:highlight>
                          <a:latin typeface="Arial" pitchFamily="34" charset="0"/>
                          <a:ea typeface="+mn-ea"/>
                          <a:cs typeface="Arial" pitchFamily="34" charset="0"/>
                        </a:rPr>
                        <a:t> đó.</a:t>
                      </a:r>
                      <a:r>
                        <a:rPr lang="en-US" sz="2000" b="1" kern="1200" dirty="0">
                          <a:solidFill>
                            <a:schemeClr val="bg2">
                              <a:lumMod val="10000"/>
                            </a:schemeClr>
                          </a:solidFill>
                          <a:effectLst/>
                          <a:latin typeface="Arial" pitchFamily="34" charset="0"/>
                          <a:ea typeface="+mn-ea"/>
                          <a:cs typeface="Arial" pitchFamily="34" charset="0"/>
                        </a:rPr>
                        <a:t>*</a:t>
                      </a:r>
                      <a:endParaRPr lang="en-US" sz="2000" kern="1200" dirty="0">
                        <a:solidFill>
                          <a:schemeClr val="bg2">
                            <a:lumMod val="10000"/>
                          </a:schemeClr>
                        </a:solidFill>
                        <a:effectLst/>
                        <a:latin typeface="Arial" pitchFamily="34" charset="0"/>
                        <a:ea typeface="+mn-ea"/>
                        <a:cs typeface="Arial" pitchFamily="34" charset="0"/>
                      </a:endParaRPr>
                    </a:p>
                  </a:txBody>
                  <a:tcPr marL="121707" marR="121707"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C6"/>
                    </a:solidFill>
                  </a:tcPr>
                </a:tc>
                <a:extLst>
                  <a:ext uri="{0D108BD9-81ED-4DB2-BD59-A6C34878D82A}">
                    <a16:rowId xmlns:a16="http://schemas.microsoft.com/office/drawing/2014/main" val="10002"/>
                  </a:ext>
                </a:extLst>
              </a:tr>
              <a:tr h="731520">
                <a:tc vMerge="1">
                  <a:txBody>
                    <a:bodyPr/>
                    <a:lstStyle/>
                    <a:p>
                      <a:endParaRPr lang="en-US"/>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kern="1200" dirty="0">
                          <a:solidFill>
                            <a:schemeClr val="bg2">
                              <a:lumMod val="10000"/>
                            </a:schemeClr>
                          </a:solidFill>
                          <a:effectLst/>
                          <a:latin typeface="Arial" pitchFamily="34" charset="0"/>
                          <a:ea typeface="+mn-ea"/>
                          <a:cs typeface="Arial" pitchFamily="34" charset="0"/>
                        </a:rPr>
                        <a:t>Prasugrel </a:t>
                      </a:r>
                      <a:r>
                        <a:rPr lang="en-US" sz="2000" kern="1200" dirty="0" err="1">
                          <a:solidFill>
                            <a:schemeClr val="bg2">
                              <a:lumMod val="10000"/>
                            </a:schemeClr>
                          </a:solidFill>
                          <a:effectLst/>
                          <a:latin typeface="Arial" pitchFamily="34" charset="0"/>
                          <a:ea typeface="+mn-ea"/>
                          <a:cs typeface="Arial" pitchFamily="34" charset="0"/>
                        </a:rPr>
                        <a:t>với</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những</a:t>
                      </a:r>
                      <a:r>
                        <a:rPr lang="en-US" sz="2000" kern="1200" dirty="0">
                          <a:solidFill>
                            <a:schemeClr val="bg2">
                              <a:lumMod val="10000"/>
                            </a:schemeClr>
                          </a:solidFill>
                          <a:effectLst/>
                          <a:latin typeface="Arial" pitchFamily="34" charset="0"/>
                          <a:ea typeface="+mn-ea"/>
                          <a:cs typeface="Arial" pitchFamily="34" charset="0"/>
                        </a:rPr>
                        <a:t> BN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ch</a:t>
                      </a:r>
                      <a:r>
                        <a:rPr lang="vi-VN" sz="2000" i="0" u="none" kern="1200" dirty="0">
                          <a:solidFill>
                            <a:schemeClr val="bg2">
                              <a:lumMod val="10000"/>
                            </a:schemeClr>
                          </a:solidFill>
                          <a:effectLst/>
                          <a:highlight>
                            <a:srgbClr val="FFFF00"/>
                          </a:highlight>
                          <a:latin typeface="Arial" pitchFamily="34" charset="0"/>
                          <a:ea typeface="+mn-ea"/>
                          <a:cs typeface="Arial" pitchFamily="34" charset="0"/>
                        </a:rPr>
                        <a:t>ư</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a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sử</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dụng</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các</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thuốc</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ức</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chế</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P2Y12 </a:t>
                      </a:r>
                      <a:r>
                        <a:rPr lang="en-US" sz="2000" kern="1200" dirty="0" err="1">
                          <a:solidFill>
                            <a:schemeClr val="bg2">
                              <a:lumMod val="10000"/>
                            </a:schemeClr>
                          </a:solidFill>
                          <a:effectLst/>
                          <a:latin typeface="Arial" pitchFamily="34" charset="0"/>
                          <a:ea typeface="+mn-ea"/>
                          <a:cs typeface="Arial" pitchFamily="34" charset="0"/>
                        </a:rPr>
                        <a:t>và</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đang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chuẩn</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bị</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làm</a:t>
                      </a:r>
                      <a:r>
                        <a:rPr lang="en-US" sz="2000" kern="1200" dirty="0">
                          <a:solidFill>
                            <a:schemeClr val="bg2">
                              <a:lumMod val="10000"/>
                            </a:schemeClr>
                          </a:solidFill>
                          <a:effectLst/>
                          <a:latin typeface="Arial" pitchFamily="34" charset="0"/>
                          <a:ea typeface="+mn-ea"/>
                          <a:cs typeface="Arial" pitchFamily="34" charset="0"/>
                        </a:rPr>
                        <a:t> can </a:t>
                      </a:r>
                      <a:r>
                        <a:rPr lang="en-US" sz="2000" kern="1200" dirty="0" err="1">
                          <a:solidFill>
                            <a:schemeClr val="bg2">
                              <a:lumMod val="10000"/>
                            </a:schemeClr>
                          </a:solidFill>
                          <a:effectLst/>
                          <a:latin typeface="Arial" pitchFamily="34" charset="0"/>
                          <a:ea typeface="+mn-ea"/>
                          <a:cs typeface="Arial" pitchFamily="34" charset="0"/>
                        </a:rPr>
                        <a:t>thiệp</a:t>
                      </a:r>
                      <a:r>
                        <a:rPr lang="en-US" sz="2000" kern="1200" dirty="0">
                          <a:solidFill>
                            <a:schemeClr val="bg2">
                              <a:lumMod val="10000"/>
                            </a:schemeClr>
                          </a:solidFill>
                          <a:effectLst/>
                          <a:latin typeface="Arial" pitchFamily="34" charset="0"/>
                          <a:ea typeface="+mn-ea"/>
                          <a:cs typeface="Arial" pitchFamily="34" charset="0"/>
                        </a:rPr>
                        <a:t> ĐMV qua da.**</a:t>
                      </a:r>
                    </a:p>
                  </a:txBody>
                  <a:tcPr marL="121707" marR="121707"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C6"/>
                    </a:solidFill>
                  </a:tcPr>
                </a:tc>
                <a:extLst>
                  <a:ext uri="{0D108BD9-81ED-4DB2-BD59-A6C34878D82A}">
                    <a16:rowId xmlns:a16="http://schemas.microsoft.com/office/drawing/2014/main" val="10003"/>
                  </a:ext>
                </a:extLst>
              </a:tr>
              <a:tr h="731520">
                <a:tc vMerge="1">
                  <a:txBody>
                    <a:bodyPr/>
                    <a:lstStyle/>
                    <a:p>
                      <a:endParaRPr lang="en-US"/>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kern="1200" dirty="0">
                          <a:solidFill>
                            <a:schemeClr val="bg2">
                              <a:lumMod val="10000"/>
                            </a:schemeClr>
                          </a:solidFill>
                          <a:effectLst/>
                          <a:latin typeface="Arial" pitchFamily="34" charset="0"/>
                          <a:ea typeface="+mn-ea"/>
                          <a:cs typeface="Arial" pitchFamily="34" charset="0"/>
                        </a:rPr>
                        <a:t>Clopidogrel</a:t>
                      </a:r>
                      <a:r>
                        <a:rPr lang="en-US" sz="2000" kern="1200" dirty="0">
                          <a:solidFill>
                            <a:schemeClr val="bg2">
                              <a:lumMod val="10000"/>
                            </a:schemeClr>
                          </a:solidFill>
                          <a:effectLs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chỉ</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khi</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không</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có</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prasugrel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hoặc</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ticagrelor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hoặc</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có</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chống</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chỉ</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định</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với</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hai</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loại</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này</a:t>
                      </a:r>
                      <a:r>
                        <a:rPr lang="en-US" sz="2000" u="none" kern="1200" dirty="0">
                          <a:solidFill>
                            <a:schemeClr val="bg2">
                              <a:lumMod val="10000"/>
                            </a:schemeClr>
                          </a:solidFill>
                          <a:effectLst/>
                          <a:latin typeface="Arial" pitchFamily="34" charset="0"/>
                          <a:ea typeface="+mn-ea"/>
                          <a:cs typeface="Arial" pitchFamily="34" charset="0"/>
                        </a:rPr>
                        <a:t>.***</a:t>
                      </a:r>
                    </a:p>
                  </a:txBody>
                  <a:tcPr marL="121707" marR="121707"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C6"/>
                    </a:solidFill>
                  </a:tcPr>
                </a:tc>
                <a:extLst>
                  <a:ext uri="{0D108BD9-81ED-4DB2-BD59-A6C34878D82A}">
                    <a16:rowId xmlns:a16="http://schemas.microsoft.com/office/drawing/2014/main" val="10004"/>
                  </a:ext>
                </a:extLst>
              </a:tr>
              <a:tr h="19507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err="1">
                          <a:solidFill>
                            <a:srgbClr val="002060"/>
                          </a:solidFill>
                          <a:latin typeface="Arial" pitchFamily="34" charset="0"/>
                          <a:cs typeface="Arial" pitchFamily="34" charset="0"/>
                        </a:rPr>
                        <a:t>Giai</a:t>
                      </a:r>
                      <a:r>
                        <a:rPr lang="en-US" sz="2400" b="1" dirty="0">
                          <a:solidFill>
                            <a:srgbClr val="002060"/>
                          </a:solidFill>
                          <a:latin typeface="Arial" pitchFamily="34" charset="0"/>
                          <a:cs typeface="Arial" pitchFamily="34" charset="0"/>
                        </a:rPr>
                        <a:t> </a:t>
                      </a:r>
                      <a:r>
                        <a:rPr lang="en-US" sz="2400" b="1" dirty="0" err="1">
                          <a:solidFill>
                            <a:srgbClr val="002060"/>
                          </a:solidFill>
                          <a:latin typeface="Arial" pitchFamily="34" charset="0"/>
                          <a:cs typeface="Arial" pitchFamily="34" charset="0"/>
                        </a:rPr>
                        <a:t>đoạn</a:t>
                      </a:r>
                      <a:r>
                        <a:rPr lang="en-US" sz="2400" b="1" dirty="0">
                          <a:solidFill>
                            <a:srgbClr val="002060"/>
                          </a:solidFill>
                          <a:latin typeface="Arial" pitchFamily="34" charset="0"/>
                          <a:cs typeface="Arial" pitchFamily="34" charset="0"/>
                        </a:rPr>
                        <a:t> </a:t>
                      </a:r>
                      <a:r>
                        <a:rPr lang="en-US" sz="2400" b="1" dirty="0" err="1">
                          <a:solidFill>
                            <a:srgbClr val="002060"/>
                          </a:solidFill>
                          <a:latin typeface="Arial" pitchFamily="34" charset="0"/>
                          <a:cs typeface="Arial" pitchFamily="34" charset="0"/>
                        </a:rPr>
                        <a:t>sau</a:t>
                      </a:r>
                      <a:endParaRPr lang="en-US" sz="2400" b="1" dirty="0">
                        <a:solidFill>
                          <a:srgbClr val="002060"/>
                        </a:solidFill>
                        <a:latin typeface="Arial" pitchFamily="34" charset="0"/>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02060"/>
                          </a:solidFill>
                          <a:latin typeface="Arial" pitchFamily="34" charset="0"/>
                          <a:cs typeface="Arial" pitchFamily="34" charset="0"/>
                        </a:rPr>
                        <a:t> </a:t>
                      </a:r>
                      <a:r>
                        <a:rPr lang="en-US" sz="2400" b="1" dirty="0" err="1">
                          <a:solidFill>
                            <a:srgbClr val="002060"/>
                          </a:solidFill>
                          <a:latin typeface="Arial" pitchFamily="34" charset="0"/>
                          <a:cs typeface="Arial" pitchFamily="34" charset="0"/>
                        </a:rPr>
                        <a:t>ra</a:t>
                      </a:r>
                      <a:r>
                        <a:rPr lang="en-US" sz="2400" b="1" dirty="0">
                          <a:solidFill>
                            <a:srgbClr val="002060"/>
                          </a:solidFill>
                          <a:latin typeface="Arial" pitchFamily="34" charset="0"/>
                          <a:cs typeface="Arial" pitchFamily="34" charset="0"/>
                        </a:rPr>
                        <a:t> </a:t>
                      </a:r>
                      <a:r>
                        <a:rPr lang="en-US" sz="2400" b="1" dirty="0" err="1">
                          <a:solidFill>
                            <a:srgbClr val="002060"/>
                          </a:solidFill>
                          <a:latin typeface="Arial" pitchFamily="34" charset="0"/>
                          <a:cs typeface="Arial" pitchFamily="34" charset="0"/>
                        </a:rPr>
                        <a:t>viện</a:t>
                      </a:r>
                      <a:endParaRPr lang="en-US" sz="2400" b="1" dirty="0">
                        <a:solidFill>
                          <a:srgbClr val="002060"/>
                        </a:solidFill>
                        <a:latin typeface="Arial" pitchFamily="34" charset="0"/>
                        <a:cs typeface="Arial" pitchFamily="34" charset="0"/>
                      </a:endParaRPr>
                    </a:p>
                  </a:txBody>
                  <a:tcPr marL="121707" marR="121707"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u="sng" kern="1200" dirty="0" err="1">
                          <a:solidFill>
                            <a:schemeClr val="bg2">
                              <a:lumMod val="10000"/>
                            </a:schemeClr>
                          </a:solidFill>
                          <a:effectLst/>
                          <a:latin typeface="Arial" pitchFamily="34" charset="0"/>
                          <a:ea typeface="+mn-ea"/>
                          <a:cs typeface="Arial" pitchFamily="34" charset="0"/>
                        </a:rPr>
                        <a:t>Tối</a:t>
                      </a:r>
                      <a:r>
                        <a:rPr lang="en-US" sz="2000" u="sng" kern="1200" dirty="0">
                          <a:solidFill>
                            <a:schemeClr val="bg2">
                              <a:lumMod val="10000"/>
                            </a:schemeClr>
                          </a:solidFill>
                          <a:effectLst/>
                          <a:latin typeface="Arial" pitchFamily="34" charset="0"/>
                          <a:ea typeface="+mn-ea"/>
                          <a:cs typeface="Arial" pitchFamily="34" charset="0"/>
                        </a:rPr>
                        <a:t> </a:t>
                      </a:r>
                      <a:r>
                        <a:rPr lang="en-US" sz="2000" u="sng" kern="1200" dirty="0" err="1">
                          <a:solidFill>
                            <a:schemeClr val="bg2">
                              <a:lumMod val="10000"/>
                            </a:schemeClr>
                          </a:solidFill>
                          <a:effectLst/>
                          <a:latin typeface="Arial" pitchFamily="34" charset="0"/>
                          <a:ea typeface="+mn-ea"/>
                          <a:cs typeface="Arial" pitchFamily="34" charset="0"/>
                        </a:rPr>
                        <a:t>thiểu</a:t>
                      </a:r>
                      <a:r>
                        <a:rPr lang="en-US" sz="2000" u="sng" kern="1200" dirty="0">
                          <a:solidFill>
                            <a:schemeClr val="bg2">
                              <a:lumMod val="10000"/>
                            </a:schemeClr>
                          </a:solidFill>
                          <a:effectLst/>
                          <a:latin typeface="Arial" pitchFamily="34" charset="0"/>
                          <a:ea typeface="+mn-ea"/>
                          <a:cs typeface="Arial" pitchFamily="34" charset="0"/>
                        </a:rPr>
                        <a:t> 12 </a:t>
                      </a:r>
                      <a:r>
                        <a:rPr lang="en-US" sz="2000" u="sng" kern="1200" dirty="0" err="1">
                          <a:solidFill>
                            <a:schemeClr val="bg2">
                              <a:lumMod val="10000"/>
                            </a:schemeClr>
                          </a:solidFill>
                          <a:effectLst/>
                          <a:latin typeface="Arial" pitchFamily="34" charset="0"/>
                          <a:ea typeface="+mn-ea"/>
                          <a:cs typeface="Arial" pitchFamily="34" charset="0"/>
                        </a:rPr>
                        <a:t>tháng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sau</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đó</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dùng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một</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loại</a:t>
                      </a:r>
                      <a:r>
                        <a:rPr lang="en-US" sz="2000" kern="1200" dirty="0">
                          <a:solidFill>
                            <a:schemeClr val="bg2">
                              <a:lumMod val="10000"/>
                            </a:schemeClr>
                          </a:solidFill>
                          <a:effectLst/>
                          <a:latin typeface="Arial" pitchFamily="34" charset="0"/>
                          <a:ea typeface="+mn-ea"/>
                          <a:cs typeface="Arial" pitchFamily="34" charset="0"/>
                        </a:rPr>
                        <a:t> (aspirin)… </a:t>
                      </a:r>
                      <a:r>
                        <a:rPr lang="en-US" sz="2000" kern="1200" dirty="0" err="1">
                          <a:solidFill>
                            <a:schemeClr val="bg2">
                              <a:lumMod val="10000"/>
                            </a:schemeClr>
                          </a:solidFill>
                          <a:effectLst/>
                          <a:latin typeface="Arial" pitchFamily="34" charset="0"/>
                          <a:ea typeface="+mn-ea"/>
                          <a:cs typeface="Arial" pitchFamily="34" charset="0"/>
                        </a:rPr>
                        <a:t>Với</a:t>
                      </a:r>
                      <a:r>
                        <a:rPr lang="en-US" sz="2000" kern="1200" dirty="0">
                          <a:solidFill>
                            <a:schemeClr val="bg2">
                              <a:lumMod val="10000"/>
                            </a:schemeClr>
                          </a:solidFill>
                          <a:effectLst/>
                          <a:latin typeface="Arial" pitchFamily="34" charset="0"/>
                          <a:ea typeface="+mn-ea"/>
                          <a:cs typeface="Arial" pitchFamily="34" charset="0"/>
                        </a:rPr>
                        <a:t> BN </a:t>
                      </a:r>
                      <a:r>
                        <a:rPr lang="en-US" sz="2000" kern="1200" dirty="0" err="1">
                          <a:solidFill>
                            <a:schemeClr val="bg2">
                              <a:lumMod val="10000"/>
                            </a:schemeClr>
                          </a:solidFill>
                          <a:effectLst/>
                          <a:latin typeface="Arial" pitchFamily="34" charset="0"/>
                          <a:ea typeface="+mn-ea"/>
                          <a:cs typeface="Arial" pitchFamily="34" charset="0"/>
                        </a:rPr>
                        <a:t>nguy</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cơ</a:t>
                      </a:r>
                      <a:r>
                        <a:rPr lang="en-US" sz="2000" kern="1200" dirty="0">
                          <a:solidFill>
                            <a:schemeClr val="bg2">
                              <a:lumMod val="10000"/>
                            </a:schemeClr>
                          </a:solidFill>
                          <a:effectLst/>
                          <a:latin typeface="Arial" pitchFamily="34" charset="0"/>
                          <a:ea typeface="+mn-ea"/>
                          <a:cs typeface="Arial" pitchFamily="34" charset="0"/>
                        </a:rPr>
                        <a:t> XH </a:t>
                      </a:r>
                      <a:r>
                        <a:rPr lang="en-US" sz="2000" kern="1200" dirty="0" err="1">
                          <a:solidFill>
                            <a:schemeClr val="bg2">
                              <a:lumMod val="10000"/>
                            </a:schemeClr>
                          </a:solidFill>
                          <a:effectLst/>
                          <a:latin typeface="Arial" pitchFamily="34" charset="0"/>
                          <a:ea typeface="+mn-ea"/>
                          <a:cs typeface="Arial" pitchFamily="34" charset="0"/>
                        </a:rPr>
                        <a:t>thấp</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và</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nguy</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cơ</a:t>
                      </a:r>
                      <a:r>
                        <a:rPr lang="en-US" sz="2000" kern="1200" dirty="0">
                          <a:solidFill>
                            <a:schemeClr val="bg2">
                              <a:lumMod val="10000"/>
                            </a:schemeClr>
                          </a:solidFill>
                          <a:effectLst/>
                          <a:latin typeface="Arial" pitchFamily="34" charset="0"/>
                          <a:ea typeface="+mn-ea"/>
                          <a:cs typeface="Arial" pitchFamily="34" charset="0"/>
                        </a:rPr>
                        <a:t> HK </a:t>
                      </a:r>
                      <a:r>
                        <a:rPr lang="en-US" sz="2000" kern="1200" dirty="0" err="1">
                          <a:solidFill>
                            <a:schemeClr val="bg2">
                              <a:lumMod val="10000"/>
                            </a:schemeClr>
                          </a:solidFill>
                          <a:effectLst/>
                          <a:latin typeface="Arial" pitchFamily="34" charset="0"/>
                          <a:ea typeface="+mn-ea"/>
                          <a:cs typeface="Arial" pitchFamily="34" charset="0"/>
                        </a:rPr>
                        <a:t>cao</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có</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thể</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dùng</a:t>
                      </a:r>
                      <a:r>
                        <a:rPr lang="en-US" sz="2000" kern="1200" dirty="0">
                          <a:solidFill>
                            <a:schemeClr val="bg2">
                              <a:lumMod val="10000"/>
                            </a:schemeClr>
                          </a:solidFill>
                          <a:effectLst/>
                          <a:latin typeface="Arial" pitchFamily="34" charset="0"/>
                          <a:ea typeface="+mn-ea"/>
                          <a:cs typeface="Arial" pitchFamily="34" charset="0"/>
                        </a:rPr>
                        <a:t> DAPT </a:t>
                      </a:r>
                      <a:r>
                        <a:rPr lang="en-US" sz="2000" kern="1200" dirty="0" err="1">
                          <a:solidFill>
                            <a:schemeClr val="bg2">
                              <a:lumMod val="10000"/>
                            </a:schemeClr>
                          </a:solidFill>
                          <a:effectLst/>
                          <a:latin typeface="Arial" pitchFamily="34" charset="0"/>
                          <a:ea typeface="+mn-ea"/>
                          <a:cs typeface="Arial" pitchFamily="34" charset="0"/>
                        </a:rPr>
                        <a:t>kéo</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dài</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vô</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hạn</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định</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Nếu</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có</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chiến</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lược</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dùng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kéo</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dài</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vô</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hạn</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định</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sau</a:t>
                      </a:r>
                      <a:r>
                        <a:rPr lang="en-US" sz="2000" kern="1200" dirty="0">
                          <a:solidFill>
                            <a:schemeClr val="bg2">
                              <a:lumMod val="10000"/>
                            </a:schemeClr>
                          </a:solidFill>
                          <a:effectLst/>
                          <a:latin typeface="Arial" pitchFamily="34" charset="0"/>
                          <a:ea typeface="+mn-ea"/>
                          <a:cs typeface="Arial" pitchFamily="34" charset="0"/>
                        </a:rPr>
                        <a:t> 12 </a:t>
                      </a:r>
                      <a:r>
                        <a:rPr lang="en-US" sz="2000" kern="1200" dirty="0" err="1">
                          <a:solidFill>
                            <a:schemeClr val="bg2">
                              <a:lumMod val="10000"/>
                            </a:schemeClr>
                          </a:solidFill>
                          <a:effectLst/>
                          <a:latin typeface="Arial" pitchFamily="34" charset="0"/>
                          <a:ea typeface="+mn-ea"/>
                          <a:cs typeface="Arial" pitchFamily="34" charset="0"/>
                        </a:rPr>
                        <a:t>tháng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có</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thể</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xem</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xét</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sử</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dụng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liều</a:t>
                      </a:r>
                      <a:r>
                        <a:rPr lang="en-US" sz="2000" kern="1200" dirty="0">
                          <a:solidFill>
                            <a:schemeClr val="bg2">
                              <a:lumMod val="10000"/>
                            </a:schemeClr>
                          </a:solidFill>
                          <a:effectLst/>
                          <a:latin typeface="Arial" pitchFamily="34" charset="0"/>
                          <a:ea typeface="+mn-ea"/>
                          <a:cs typeface="Arial" pitchFamily="34" charset="0"/>
                        </a:rPr>
                        <a:t> ticagrelor 60mg x 2 </a:t>
                      </a:r>
                      <a:r>
                        <a:rPr lang="en-US" sz="2000" kern="1200" dirty="0" err="1">
                          <a:solidFill>
                            <a:schemeClr val="bg2">
                              <a:lumMod val="10000"/>
                            </a:schemeClr>
                          </a:solidFill>
                          <a:effectLst/>
                          <a:latin typeface="Arial" pitchFamily="34" charset="0"/>
                          <a:ea typeface="+mn-ea"/>
                          <a:cs typeface="Arial" pitchFamily="34" charset="0"/>
                        </a:rPr>
                        <a:t>lần</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trong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ngày</a:t>
                      </a:r>
                      <a:r>
                        <a:rPr lang="en-US" sz="2000" kern="1200" dirty="0">
                          <a:solidFill>
                            <a:schemeClr val="bg2">
                              <a:lumMod val="10000"/>
                            </a:schemeClr>
                          </a:solidFill>
                          <a:effectLst/>
                          <a:latin typeface="Arial" pitchFamily="34" charset="0"/>
                          <a:ea typeface="+mn-ea"/>
                          <a:cs typeface="Arial" pitchFamily="34" charset="0"/>
                        </a:rPr>
                        <a:t>.</a:t>
                      </a:r>
                      <a:endParaRPr lang="en-US" sz="1600" b="1" dirty="0">
                        <a:solidFill>
                          <a:schemeClr val="bg2">
                            <a:lumMod val="10000"/>
                          </a:schemeClr>
                        </a:solidFill>
                        <a:latin typeface="Arial" pitchFamily="34" charset="0"/>
                        <a:cs typeface="Arial" pitchFamily="34" charset="0"/>
                      </a:endParaRPr>
                    </a:p>
                  </a:txBody>
                  <a:tcPr marL="121707" marR="121707"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5"/>
                  </a:ext>
                </a:extLst>
              </a:tr>
            </a:tbl>
          </a:graphicData>
        </a:graphic>
      </p:graphicFrame>
      <p:sp>
        <p:nvSpPr>
          <p:cNvPr id="519171" name="Title 1">
            <a:extLst>
              <a:ext uri="{FF2B5EF4-FFF2-40B4-BE49-F238E27FC236}">
                <a16:creationId xmlns:a16="http://schemas.microsoft.com/office/drawing/2014/main" id="{071F6340-2F3D-BF42-8323-2F7FEA6FBF10}"/>
              </a:ext>
            </a:extLst>
          </p:cNvPr>
          <p:cNvSpPr txBox="1">
            <a:spLocks/>
          </p:cNvSpPr>
          <p:nvPr/>
        </p:nvSpPr>
        <p:spPr bwMode="auto">
          <a:xfrm>
            <a:off x="7939" y="76201"/>
            <a:ext cx="9120187" cy="98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90000"/>
              </a:lnSpc>
              <a:spcAft>
                <a:spcPts val="800"/>
              </a:spcAft>
            </a:pPr>
            <a:r>
              <a:rPr lang="en-US" altLang="en-US" sz="3200" b="1">
                <a:solidFill>
                  <a:srgbClr val="C00000"/>
                </a:solidFill>
              </a:rPr>
              <a:t>Sử dụng kháng kết tập tiểu cầu kép</a:t>
            </a:r>
          </a:p>
          <a:p>
            <a:pPr eaLnBrk="1" hangingPunct="1">
              <a:lnSpc>
                <a:spcPct val="90000"/>
              </a:lnSpc>
              <a:spcAft>
                <a:spcPts val="800"/>
              </a:spcAft>
            </a:pPr>
            <a:r>
              <a:rPr lang="en-US" altLang="en-US" sz="3200" b="1">
                <a:solidFill>
                  <a:srgbClr val="C00000"/>
                </a:solidFill>
              </a:rPr>
              <a:t>trên bệnh nhân </a:t>
            </a:r>
            <a:r>
              <a:rPr lang="en-US" altLang="en-US" sz="3200" b="1">
                <a:solidFill>
                  <a:srgbClr val="002060"/>
                </a:solidFill>
              </a:rPr>
              <a:t>NSTE-ACS</a:t>
            </a:r>
          </a:p>
        </p:txBody>
      </p:sp>
      <p:sp>
        <p:nvSpPr>
          <p:cNvPr id="519172" name="TextBox 5">
            <a:extLst>
              <a:ext uri="{FF2B5EF4-FFF2-40B4-BE49-F238E27FC236}">
                <a16:creationId xmlns:a16="http://schemas.microsoft.com/office/drawing/2014/main" id="{4780D1ED-11C8-FF44-8107-BA6917318B4B}"/>
              </a:ext>
            </a:extLst>
          </p:cNvPr>
          <p:cNvSpPr txBox="1">
            <a:spLocks noChangeArrowheads="1"/>
          </p:cNvSpPr>
          <p:nvPr/>
        </p:nvSpPr>
        <p:spPr bwMode="auto">
          <a:xfrm>
            <a:off x="1219200" y="6473826"/>
            <a:ext cx="76041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8013" eaLnBrk="0" hangingPunct="0">
              <a:defRPr>
                <a:solidFill>
                  <a:schemeClr val="tx1"/>
                </a:solidFill>
                <a:latin typeface="Times New Roman" panose="02020603050405020304" pitchFamily="18" charset="0"/>
              </a:defRPr>
            </a:lvl1pPr>
            <a:lvl2pPr marL="742950" indent="-285750" defTabSz="608013" eaLnBrk="0" hangingPunct="0">
              <a:defRPr>
                <a:solidFill>
                  <a:schemeClr val="tx1"/>
                </a:solidFill>
                <a:latin typeface="Times New Roman" panose="02020603050405020304" pitchFamily="18" charset="0"/>
              </a:defRPr>
            </a:lvl2pPr>
            <a:lvl3pPr marL="1143000" indent="-228600" defTabSz="608013" eaLnBrk="0" hangingPunct="0">
              <a:defRPr>
                <a:solidFill>
                  <a:schemeClr val="tx1"/>
                </a:solidFill>
                <a:latin typeface="Times New Roman" panose="02020603050405020304" pitchFamily="18" charset="0"/>
              </a:defRPr>
            </a:lvl3pPr>
            <a:lvl4pPr marL="1600200" indent="-228600" defTabSz="608013" eaLnBrk="0" hangingPunct="0">
              <a:defRPr>
                <a:solidFill>
                  <a:schemeClr val="tx1"/>
                </a:solidFill>
                <a:latin typeface="Times New Roman" panose="02020603050405020304" pitchFamily="18" charset="0"/>
              </a:defRPr>
            </a:lvl4pPr>
            <a:lvl5pPr marL="2057400" indent="-228600" defTabSz="608013" eaLnBrk="0" hangingPunct="0">
              <a:defRPr>
                <a:solidFill>
                  <a:schemeClr val="tx1"/>
                </a:solidFill>
                <a:latin typeface="Times New Roman" panose="02020603050405020304" pitchFamily="18" charset="0"/>
              </a:defRPr>
            </a:lvl5pPr>
            <a:lvl6pPr marL="2514600" indent="-228600" algn="ctr" defTabSz="6080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6080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6080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6080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1600" b="1" i="1">
                <a:solidFill>
                  <a:srgbClr val="181717"/>
                </a:solidFill>
              </a:rPr>
              <a:t>H</a:t>
            </a:r>
            <a:r>
              <a:rPr lang="vi-VN" altLang="en-US" sz="1600" b="1" i="1">
                <a:solidFill>
                  <a:srgbClr val="181717"/>
                </a:solidFill>
              </a:rPr>
              <a:t>ư</a:t>
            </a:r>
            <a:r>
              <a:rPr lang="en-US" altLang="en-US" sz="1600" b="1" i="1">
                <a:solidFill>
                  <a:srgbClr val="181717"/>
                </a:solidFill>
              </a:rPr>
              <a:t>ớng dẫn “Chẩn đoán và xử trí HCMVC”  Bộ Y tế 2019</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00004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8F45D5-1F35-9F4D-AFAE-4BBEE46EA824}"/>
              </a:ext>
            </a:extLst>
          </p:cNvPr>
          <p:cNvSpPr>
            <a:spLocks noGrp="1"/>
          </p:cNvSpPr>
          <p:nvPr>
            <p:ph type="title"/>
          </p:nvPr>
        </p:nvSpPr>
        <p:spPr>
          <a:xfrm>
            <a:off x="609600" y="304800"/>
            <a:ext cx="7772400" cy="1143000"/>
          </a:xfrm>
        </p:spPr>
        <p:txBody>
          <a:bodyPr/>
          <a:lstStyle/>
          <a:p>
            <a:pPr>
              <a:defRPr/>
            </a:pPr>
            <a:r>
              <a:rPr lang="en-US" sz="4400" dirty="0">
                <a:solidFill>
                  <a:schemeClr val="tx1"/>
                </a:solidFill>
              </a:rPr>
              <a:t>KẾT LUẬN</a:t>
            </a:r>
          </a:p>
        </p:txBody>
      </p:sp>
      <p:sp>
        <p:nvSpPr>
          <p:cNvPr id="27650" name="Content Placeholder 2">
            <a:extLst>
              <a:ext uri="{FF2B5EF4-FFF2-40B4-BE49-F238E27FC236}">
                <a16:creationId xmlns:a16="http://schemas.microsoft.com/office/drawing/2014/main" id="{F168BF73-0E3E-2444-9C0D-7CA0332B0948}"/>
              </a:ext>
            </a:extLst>
          </p:cNvPr>
          <p:cNvSpPr>
            <a:spLocks noGrp="1"/>
          </p:cNvSpPr>
          <p:nvPr>
            <p:ph idx="1"/>
          </p:nvPr>
        </p:nvSpPr>
        <p:spPr>
          <a:xfrm>
            <a:off x="304800" y="1524000"/>
            <a:ext cx="8686800" cy="5029200"/>
          </a:xfrm>
        </p:spPr>
        <p:txBody>
          <a:bodyPr/>
          <a:lstStyle/>
          <a:p>
            <a:pPr marL="374079" indent="-374079">
              <a:buNone/>
              <a:defRPr/>
            </a:pPr>
            <a:r>
              <a:rPr lang="en-US" sz="3200" dirty="0" err="1">
                <a:solidFill>
                  <a:srgbClr val="FFFF00"/>
                </a:solidFill>
              </a:rPr>
              <a:t>Chẩn</a:t>
            </a:r>
            <a:r>
              <a:rPr lang="en-US" sz="3200" dirty="0">
                <a:solidFill>
                  <a:srgbClr val="FFFF00"/>
                </a:solidFill>
              </a:rPr>
              <a:t> </a:t>
            </a:r>
            <a:r>
              <a:rPr lang="en-US" sz="3200" dirty="0" err="1">
                <a:solidFill>
                  <a:srgbClr val="FFFF00"/>
                </a:solidFill>
              </a:rPr>
              <a:t>đoán</a:t>
            </a:r>
            <a:r>
              <a:rPr lang="en-US" sz="3200" dirty="0">
                <a:solidFill>
                  <a:srgbClr val="FFFF00"/>
                </a:solidFill>
              </a:rPr>
              <a:t> STEMI: </a:t>
            </a:r>
            <a:r>
              <a:rPr lang="en-US" sz="3200" dirty="0" err="1">
                <a:solidFill>
                  <a:srgbClr val="FFFF00"/>
                </a:solidFill>
              </a:rPr>
              <a:t>đồng</a:t>
            </a:r>
            <a:r>
              <a:rPr lang="en-US" sz="3200" dirty="0">
                <a:solidFill>
                  <a:srgbClr val="FFFF00"/>
                </a:solidFill>
              </a:rPr>
              <a:t> </a:t>
            </a:r>
            <a:r>
              <a:rPr lang="en-US" sz="3200" dirty="0" err="1">
                <a:solidFill>
                  <a:srgbClr val="FFFF00"/>
                </a:solidFill>
              </a:rPr>
              <a:t>thuận</a:t>
            </a:r>
            <a:r>
              <a:rPr lang="en-US" sz="3200" dirty="0">
                <a:solidFill>
                  <a:srgbClr val="FFFF00"/>
                </a:solidFill>
              </a:rPr>
              <a:t> 2018</a:t>
            </a:r>
          </a:p>
          <a:p>
            <a:pPr marL="374079" indent="-374079">
              <a:buNone/>
              <a:defRPr/>
            </a:pPr>
            <a:r>
              <a:rPr lang="en-US" sz="3200" dirty="0" err="1">
                <a:solidFill>
                  <a:srgbClr val="FFFF00"/>
                </a:solidFill>
              </a:rPr>
              <a:t>Chẩn</a:t>
            </a:r>
            <a:r>
              <a:rPr lang="en-US" sz="3200" dirty="0">
                <a:solidFill>
                  <a:srgbClr val="FFFF00"/>
                </a:solidFill>
              </a:rPr>
              <a:t> </a:t>
            </a:r>
            <a:r>
              <a:rPr lang="en-US" sz="3200" dirty="0" err="1">
                <a:solidFill>
                  <a:srgbClr val="FFFF00"/>
                </a:solidFill>
              </a:rPr>
              <a:t>đoán</a:t>
            </a:r>
            <a:r>
              <a:rPr lang="en-US" sz="3200" dirty="0">
                <a:solidFill>
                  <a:srgbClr val="FFFF00"/>
                </a:solidFill>
              </a:rPr>
              <a:t> NSTEMI: 1 </a:t>
            </a:r>
            <a:r>
              <a:rPr lang="en-US" sz="3200" dirty="0" err="1">
                <a:solidFill>
                  <a:srgbClr val="FFFF00"/>
                </a:solidFill>
              </a:rPr>
              <a:t>giờ</a:t>
            </a:r>
            <a:endParaRPr lang="en-US" sz="3200" dirty="0">
              <a:solidFill>
                <a:srgbClr val="FFFF00"/>
              </a:solidFill>
            </a:endParaRPr>
          </a:p>
          <a:p>
            <a:pPr marL="374079" indent="-374079">
              <a:buNone/>
              <a:defRPr/>
            </a:pPr>
            <a:r>
              <a:rPr lang="en-US" sz="3200" dirty="0" err="1">
                <a:solidFill>
                  <a:srgbClr val="FFFF00"/>
                </a:solidFill>
              </a:rPr>
              <a:t>Điều</a:t>
            </a:r>
            <a:r>
              <a:rPr lang="en-US" sz="3200" dirty="0">
                <a:solidFill>
                  <a:srgbClr val="FFFF00"/>
                </a:solidFill>
              </a:rPr>
              <a:t> </a:t>
            </a:r>
            <a:r>
              <a:rPr lang="en-US" sz="3200" dirty="0" err="1">
                <a:solidFill>
                  <a:srgbClr val="FFFF00"/>
                </a:solidFill>
              </a:rPr>
              <a:t>trị</a:t>
            </a:r>
            <a:r>
              <a:rPr lang="en-US" sz="3200" dirty="0">
                <a:solidFill>
                  <a:srgbClr val="FFFF00"/>
                </a:solidFill>
              </a:rPr>
              <a:t> STEMI:</a:t>
            </a:r>
          </a:p>
          <a:p>
            <a:pPr marL="374079" indent="-374079">
              <a:buNone/>
              <a:defRPr/>
            </a:pPr>
            <a:r>
              <a:rPr lang="en-US" sz="3200" dirty="0">
                <a:solidFill>
                  <a:srgbClr val="FFFF00"/>
                </a:solidFill>
              </a:rPr>
              <a:t>	- Chung</a:t>
            </a:r>
          </a:p>
          <a:p>
            <a:pPr marL="374079" indent="-374079">
              <a:buNone/>
              <a:defRPr/>
            </a:pPr>
            <a:r>
              <a:rPr lang="en-US" sz="3200" dirty="0">
                <a:solidFill>
                  <a:srgbClr val="FFFF00"/>
                </a:solidFill>
              </a:rPr>
              <a:t>	- </a:t>
            </a:r>
            <a:r>
              <a:rPr lang="en-US" sz="3200" dirty="0" err="1">
                <a:solidFill>
                  <a:srgbClr val="FFFF00"/>
                </a:solidFill>
              </a:rPr>
              <a:t>Tái</a:t>
            </a:r>
            <a:r>
              <a:rPr lang="en-US" sz="3200" dirty="0">
                <a:solidFill>
                  <a:srgbClr val="FFFF00"/>
                </a:solidFill>
              </a:rPr>
              <a:t> </a:t>
            </a:r>
            <a:r>
              <a:rPr lang="en-US" sz="3200" dirty="0" err="1">
                <a:solidFill>
                  <a:srgbClr val="FFFF00"/>
                </a:solidFill>
              </a:rPr>
              <a:t>tưới</a:t>
            </a:r>
            <a:r>
              <a:rPr lang="en-US" sz="3200" dirty="0">
                <a:solidFill>
                  <a:srgbClr val="FFFF00"/>
                </a:solidFill>
              </a:rPr>
              <a:t> </a:t>
            </a:r>
            <a:r>
              <a:rPr lang="en-US" sz="3200" dirty="0" err="1">
                <a:solidFill>
                  <a:srgbClr val="FFFF00"/>
                </a:solidFill>
              </a:rPr>
              <a:t>máu</a:t>
            </a:r>
            <a:endParaRPr lang="en-US" sz="3200" dirty="0">
              <a:solidFill>
                <a:srgbClr val="FFFF00"/>
              </a:solidFill>
            </a:endParaRPr>
          </a:p>
          <a:p>
            <a:pPr marL="374079" indent="-374079">
              <a:buNone/>
              <a:defRPr/>
            </a:pPr>
            <a:r>
              <a:rPr lang="en-US" sz="3200" dirty="0">
                <a:solidFill>
                  <a:srgbClr val="FFFF00"/>
                </a:solidFill>
              </a:rPr>
              <a:t>	- </a:t>
            </a:r>
            <a:r>
              <a:rPr lang="en-US" sz="3200" dirty="0" err="1">
                <a:solidFill>
                  <a:srgbClr val="FFFF00"/>
                </a:solidFill>
              </a:rPr>
              <a:t>Biến</a:t>
            </a:r>
            <a:r>
              <a:rPr lang="en-US" sz="3200" dirty="0">
                <a:solidFill>
                  <a:srgbClr val="FFFF00"/>
                </a:solidFill>
              </a:rPr>
              <a:t> </a:t>
            </a:r>
            <a:r>
              <a:rPr lang="en-US" sz="3200" dirty="0" err="1">
                <a:solidFill>
                  <a:srgbClr val="FFFF00"/>
                </a:solidFill>
              </a:rPr>
              <a:t>chứng</a:t>
            </a:r>
            <a:endParaRPr lang="en-US" sz="3200" dirty="0">
              <a:solidFill>
                <a:srgbClr val="FFFF00"/>
              </a:solidFill>
            </a:endParaRPr>
          </a:p>
          <a:p>
            <a:pPr marL="374079" indent="-374079">
              <a:buNone/>
              <a:defRPr/>
            </a:pPr>
            <a:r>
              <a:rPr lang="en-US" sz="3200" dirty="0" err="1">
                <a:solidFill>
                  <a:srgbClr val="FFFF00"/>
                </a:solidFill>
              </a:rPr>
              <a:t>Điều</a:t>
            </a:r>
            <a:r>
              <a:rPr lang="en-US" sz="3200" dirty="0">
                <a:solidFill>
                  <a:srgbClr val="FFFF00"/>
                </a:solidFill>
              </a:rPr>
              <a:t> </a:t>
            </a:r>
            <a:r>
              <a:rPr lang="en-US" sz="3200" dirty="0" err="1">
                <a:solidFill>
                  <a:srgbClr val="FFFF00"/>
                </a:solidFill>
              </a:rPr>
              <a:t>trị</a:t>
            </a:r>
            <a:r>
              <a:rPr lang="en-US" sz="3200" dirty="0">
                <a:solidFill>
                  <a:srgbClr val="FFFF00"/>
                </a:solidFill>
              </a:rPr>
              <a:t> NSTEMI: </a:t>
            </a:r>
            <a:r>
              <a:rPr lang="en-US" sz="3200" dirty="0" err="1">
                <a:solidFill>
                  <a:srgbClr val="FFFF00"/>
                </a:solidFill>
              </a:rPr>
              <a:t>Phân</a:t>
            </a:r>
            <a:r>
              <a:rPr lang="en-US" sz="3200" dirty="0">
                <a:solidFill>
                  <a:srgbClr val="FFFF00"/>
                </a:solidFill>
              </a:rPr>
              <a:t> </a:t>
            </a:r>
            <a:r>
              <a:rPr lang="en-US" sz="3200" dirty="0" err="1">
                <a:solidFill>
                  <a:srgbClr val="FFFF00"/>
                </a:solidFill>
              </a:rPr>
              <a:t>tầng</a:t>
            </a:r>
            <a:r>
              <a:rPr lang="en-US" sz="3200" dirty="0">
                <a:solidFill>
                  <a:srgbClr val="FFFF00"/>
                </a:solidFill>
              </a:rPr>
              <a:t>, </a:t>
            </a:r>
            <a:r>
              <a:rPr lang="en-US" sz="3200" dirty="0" err="1">
                <a:solidFill>
                  <a:srgbClr val="FFFF00"/>
                </a:solidFill>
              </a:rPr>
              <a:t>không</a:t>
            </a:r>
            <a:r>
              <a:rPr lang="en-US" sz="3200" dirty="0">
                <a:solidFill>
                  <a:srgbClr val="FFFF00"/>
                </a:solidFill>
              </a:rPr>
              <a:t> TSH</a:t>
            </a:r>
          </a:p>
          <a:p>
            <a:pPr marL="374079" indent="-374079" algn="ctr">
              <a:buNone/>
              <a:defRPr/>
            </a:pPr>
            <a:endParaRPr lang="en-US" sz="7200" b="1" dirty="0">
              <a:solidFill>
                <a:srgbClr val="FFFF00"/>
              </a:solidFill>
            </a:endParaRPr>
          </a:p>
          <a:p>
            <a:pPr marL="374079" indent="-374079" algn="ctr">
              <a:buNone/>
              <a:defRPr/>
            </a:pPr>
            <a:endParaRPr lang="en-US" sz="7200" b="1" dirty="0">
              <a:solidFill>
                <a:srgbClr val="FFFF00"/>
              </a:solidFill>
            </a:endParaRPr>
          </a:p>
        </p:txBody>
      </p:sp>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D41-091C-E648-A831-5BBB81B2A9E1}"/>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149B1B87-8B98-404B-BB9C-387AE12AF599}"/>
              </a:ext>
            </a:extLst>
          </p:cNvPr>
          <p:cNvSpPr>
            <a:spLocks noGrp="1"/>
          </p:cNvSpPr>
          <p:nvPr>
            <p:ph idx="1"/>
          </p:nvPr>
        </p:nvSpPr>
        <p:spPr/>
        <p:txBody>
          <a:bodyPr/>
          <a:lstStyle/>
          <a:p>
            <a:pPr>
              <a:defRPr/>
            </a:pPr>
            <a:endParaRPr lang="en-US"/>
          </a:p>
        </p:txBody>
      </p:sp>
      <p:pic>
        <p:nvPicPr>
          <p:cNvPr id="1415170" name="Picture 2">
            <a:extLst>
              <a:ext uri="{FF2B5EF4-FFF2-40B4-BE49-F238E27FC236}">
                <a16:creationId xmlns:a16="http://schemas.microsoft.com/office/drawing/2014/main" id="{D25503E4-63BF-6D4D-8BB9-088BE5221EF4}"/>
              </a:ext>
            </a:extLst>
          </p:cNvPr>
          <p:cNvPicPr>
            <a:picLocks noChangeAspect="1" noChangeArrowheads="1"/>
          </p:cNvPicPr>
          <p:nvPr/>
        </p:nvPicPr>
        <p:blipFill>
          <a:blip r:embed="rId2"/>
          <a:srcRect/>
          <a:stretch>
            <a:fillRect/>
          </a:stretch>
        </p:blipFill>
        <p:spPr bwMode="auto">
          <a:xfrm>
            <a:off x="1" y="20638"/>
            <a:ext cx="9170988" cy="6837363"/>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7037CD8-98F5-B44F-9CBE-E6723033ABB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143000"/>
            <a:ext cx="4114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E78B0CDE-38EA-AD40-96B9-1768237F2065}"/>
              </a:ext>
            </a:extLst>
          </p:cNvPr>
          <p:cNvSpPr txBox="1">
            <a:spLocks/>
          </p:cNvSpPr>
          <p:nvPr/>
        </p:nvSpPr>
        <p:spPr bwMode="auto">
          <a:xfrm>
            <a:off x="0" y="5715000"/>
            <a:ext cx="9144000" cy="1143000"/>
          </a:xfrm>
          <a:prstGeom prst="rect">
            <a:avLst/>
          </a:prstGeom>
          <a:noFill/>
          <a:ln w="9525">
            <a:noFill/>
            <a:miter lim="800000"/>
            <a:headEnd/>
            <a:tailEnd/>
          </a:ln>
        </p:spPr>
        <p:txBody>
          <a:bodyPr lIns="91107" tIns="45555" rIns="91107" bIns="45555" anchor="ctr"/>
          <a:lstStyle/>
          <a:p>
            <a:pPr eaLnBrk="0" hangingPunct="0">
              <a:defRPr/>
            </a:pPr>
            <a:r>
              <a:rPr lang="en-US" sz="4400" b="1" kern="0" dirty="0" err="1">
                <a:solidFill>
                  <a:srgbClr val="FFFF00"/>
                </a:solidFill>
                <a:latin typeface="+mj-lt"/>
                <a:ea typeface="+mj-ea"/>
                <a:cs typeface="+mj-cs"/>
              </a:rPr>
              <a:t>Xin</a:t>
            </a:r>
            <a:r>
              <a:rPr lang="en-US" sz="4400" b="1" kern="0" dirty="0">
                <a:solidFill>
                  <a:srgbClr val="FFFF00"/>
                </a:solidFill>
                <a:latin typeface="+mj-lt"/>
                <a:ea typeface="+mj-ea"/>
                <a:cs typeface="+mj-cs"/>
              </a:rPr>
              <a:t> </a:t>
            </a:r>
            <a:r>
              <a:rPr lang="en-US" sz="4400" b="1" kern="0" dirty="0" err="1">
                <a:solidFill>
                  <a:srgbClr val="FFFF00"/>
                </a:solidFill>
                <a:latin typeface="+mj-lt"/>
                <a:ea typeface="+mj-ea"/>
                <a:cs typeface="+mj-cs"/>
              </a:rPr>
              <a:t>cảm</a:t>
            </a:r>
            <a:r>
              <a:rPr lang="en-US" sz="4400" b="1" kern="0" dirty="0">
                <a:solidFill>
                  <a:srgbClr val="FFFF00"/>
                </a:solidFill>
                <a:latin typeface="+mj-lt"/>
                <a:ea typeface="+mj-ea"/>
                <a:cs typeface="+mj-cs"/>
              </a:rPr>
              <a:t> </a:t>
            </a:r>
            <a:r>
              <a:rPr lang="en-US" sz="4400" b="1" kern="0" dirty="0" err="1">
                <a:solidFill>
                  <a:srgbClr val="FFFF00"/>
                </a:solidFill>
                <a:latin typeface="+mj-lt"/>
                <a:ea typeface="+mj-ea"/>
                <a:cs typeface="+mj-cs"/>
              </a:rPr>
              <a:t>ơn</a:t>
            </a:r>
            <a:r>
              <a:rPr lang="en-US" sz="4400" b="1" kern="0" dirty="0">
                <a:solidFill>
                  <a:srgbClr val="FFFF00"/>
                </a:solidFill>
                <a:latin typeface="+mj-lt"/>
                <a:ea typeface="+mj-ea"/>
                <a:cs typeface="+mj-cs"/>
              </a:rPr>
              <a:t> </a:t>
            </a:r>
            <a:r>
              <a:rPr lang="en-US" sz="4400" b="1" kern="0" dirty="0" err="1">
                <a:solidFill>
                  <a:srgbClr val="FFFF00"/>
                </a:solidFill>
                <a:latin typeface="+mj-lt"/>
                <a:ea typeface="+mj-ea"/>
                <a:cs typeface="+mj-cs"/>
              </a:rPr>
              <a:t>quý</a:t>
            </a:r>
            <a:r>
              <a:rPr lang="en-US" sz="4400" b="1" kern="0" dirty="0">
                <a:solidFill>
                  <a:srgbClr val="FFFF00"/>
                </a:solidFill>
                <a:latin typeface="+mj-lt"/>
                <a:ea typeface="+mj-ea"/>
                <a:cs typeface="+mj-cs"/>
              </a:rPr>
              <a:t> BS </a:t>
            </a:r>
            <a:r>
              <a:rPr lang="en-US" sz="4400" b="1" kern="0" dirty="0" err="1">
                <a:solidFill>
                  <a:srgbClr val="FFFF00"/>
                </a:solidFill>
                <a:latin typeface="+mj-lt"/>
                <a:ea typeface="+mj-ea"/>
                <a:cs typeface="+mj-cs"/>
              </a:rPr>
              <a:t>tương</a:t>
            </a:r>
            <a:r>
              <a:rPr lang="en-US" sz="4400" b="1" kern="0" dirty="0">
                <a:solidFill>
                  <a:srgbClr val="FFFF00"/>
                </a:solidFill>
                <a:latin typeface="+mj-lt"/>
                <a:ea typeface="+mj-ea"/>
                <a:cs typeface="+mj-cs"/>
              </a:rPr>
              <a:t> </a:t>
            </a:r>
            <a:r>
              <a:rPr lang="en-US" sz="4400" b="1" kern="0" dirty="0" err="1">
                <a:solidFill>
                  <a:srgbClr val="FFFF00"/>
                </a:solidFill>
                <a:latin typeface="+mj-lt"/>
                <a:ea typeface="+mj-ea"/>
                <a:cs typeface="+mj-cs"/>
              </a:rPr>
              <a:t>lai</a:t>
            </a:r>
            <a:endParaRPr lang="en-US" sz="4400" b="1" kern="0" dirty="0">
              <a:solidFill>
                <a:srgbClr val="FFFF00"/>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8466" name="Picture 2">
            <a:extLst>
              <a:ext uri="{FF2B5EF4-FFF2-40B4-BE49-F238E27FC236}">
                <a16:creationId xmlns:a16="http://schemas.microsoft.com/office/drawing/2014/main" id="{B145C205-DD2D-D940-BE37-46F375047152}"/>
              </a:ext>
            </a:extLst>
          </p:cNvPr>
          <p:cNvPicPr>
            <a:picLocks noChangeAspect="1" noChangeArrowheads="1"/>
          </p:cNvPicPr>
          <p:nvPr/>
        </p:nvPicPr>
        <p:blipFill>
          <a:blip r:embed="rId2"/>
          <a:srcRect/>
          <a:stretch>
            <a:fillRect/>
          </a:stretch>
        </p:blipFill>
        <p:spPr bwMode="auto">
          <a:xfrm>
            <a:off x="-28574" y="0"/>
            <a:ext cx="9172575" cy="6858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3" name="Rectangle 2">
            <a:extLst>
              <a:ext uri="{FF2B5EF4-FFF2-40B4-BE49-F238E27FC236}">
                <a16:creationId xmlns:a16="http://schemas.microsoft.com/office/drawing/2014/main" id="{CEB7C6E2-9D5B-2C47-B66B-8287E76A0ECB}"/>
              </a:ext>
            </a:extLst>
          </p:cNvPr>
          <p:cNvSpPr>
            <a:spLocks noChangeArrowheads="1"/>
          </p:cNvSpPr>
          <p:nvPr/>
        </p:nvSpPr>
        <p:spPr bwMode="auto">
          <a:xfrm>
            <a:off x="0" y="2133600"/>
            <a:ext cx="4343400" cy="4724400"/>
          </a:xfrm>
          <a:prstGeom prst="rect">
            <a:avLst/>
          </a:prstGeom>
          <a:solidFill>
            <a:srgbClr val="FF00FF">
              <a:alpha val="10196"/>
            </a:srgbClr>
          </a:solidFill>
          <a:ln w="76200" algn="ctr">
            <a:solidFill>
              <a:srgbClr val="C00000"/>
            </a:solidFill>
            <a:round/>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Content Placeholder 2">
            <a:extLst>
              <a:ext uri="{FF2B5EF4-FFF2-40B4-BE49-F238E27FC236}">
                <a16:creationId xmlns:a16="http://schemas.microsoft.com/office/drawing/2014/main" id="{260D673A-852A-AD45-98A2-73F844E9AF7D}"/>
              </a:ext>
            </a:extLst>
          </p:cNvPr>
          <p:cNvSpPr>
            <a:spLocks noGrp="1"/>
          </p:cNvSpPr>
          <p:nvPr>
            <p:ph idx="1"/>
          </p:nvPr>
        </p:nvSpPr>
        <p:spPr>
          <a:xfrm>
            <a:off x="381000" y="1828800"/>
            <a:ext cx="8458200" cy="3276600"/>
          </a:xfrm>
        </p:spPr>
        <p:txBody>
          <a:bodyPr/>
          <a:lstStyle/>
          <a:p>
            <a:pPr algn="ctr">
              <a:buFontTx/>
              <a:buNone/>
            </a:pPr>
            <a:r>
              <a:rPr lang="en-US" altLang="en-US" sz="7200" b="1">
                <a:solidFill>
                  <a:srgbClr val="FFFF00"/>
                </a:solidFill>
              </a:rPr>
              <a:t>Chẩn đoán và điều trị NMCT cấp </a:t>
            </a:r>
          </a:p>
          <a:p>
            <a:pPr algn="ctr">
              <a:buFontTx/>
              <a:buNone/>
            </a:pPr>
            <a:r>
              <a:rPr lang="en-US" altLang="en-US" sz="3600" b="1">
                <a:solidFill>
                  <a:srgbClr val="FFFF00"/>
                </a:solidFill>
              </a:rPr>
              <a:t>(điển hình là type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1DE0-8F57-2748-88B7-3D074F1067AC}"/>
              </a:ext>
            </a:extLst>
          </p:cNvPr>
          <p:cNvSpPr>
            <a:spLocks noGrp="1"/>
          </p:cNvSpPr>
          <p:nvPr>
            <p:ph type="title"/>
          </p:nvPr>
        </p:nvSpPr>
        <p:spPr>
          <a:xfrm>
            <a:off x="685800" y="533400"/>
            <a:ext cx="7772400" cy="1143000"/>
          </a:xfrm>
        </p:spPr>
        <p:txBody>
          <a:bodyPr/>
          <a:lstStyle/>
          <a:p>
            <a:r>
              <a:rPr lang="en-US" sz="4000" dirty="0">
                <a:solidFill>
                  <a:srgbClr val="FFFF00"/>
                </a:solidFill>
              </a:rPr>
              <a:t>MỤC TIÊU HỌC TẬP</a:t>
            </a:r>
          </a:p>
        </p:txBody>
      </p:sp>
      <p:sp>
        <p:nvSpPr>
          <p:cNvPr id="3" name="Content Placeholder 2">
            <a:extLst>
              <a:ext uri="{FF2B5EF4-FFF2-40B4-BE49-F238E27FC236}">
                <a16:creationId xmlns:a16="http://schemas.microsoft.com/office/drawing/2014/main" id="{C0C20C72-2412-CE4C-9DF4-2BD343625E6F}"/>
              </a:ext>
            </a:extLst>
          </p:cNvPr>
          <p:cNvSpPr>
            <a:spLocks noGrp="1"/>
          </p:cNvSpPr>
          <p:nvPr>
            <p:ph idx="1"/>
          </p:nvPr>
        </p:nvSpPr>
        <p:spPr>
          <a:xfrm>
            <a:off x="228600" y="1676400"/>
            <a:ext cx="8686800" cy="3886200"/>
          </a:xfrm>
        </p:spPr>
        <p:txBody>
          <a:bodyPr/>
          <a:lstStyle/>
          <a:p>
            <a:pPr marL="457200" indent="-457200">
              <a:buAutoNum type="arabicPeriod"/>
            </a:pP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NMCT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năm</a:t>
            </a:r>
            <a:r>
              <a:rPr lang="en-US" dirty="0">
                <a:latin typeface="Arial" panose="020B0604020202020204" pitchFamily="34" charset="0"/>
                <a:cs typeface="Arial" panose="020B0604020202020204" pitchFamily="34" charset="0"/>
              </a:rPr>
              <a:t> 2018).</a:t>
            </a:r>
          </a:p>
          <a:p>
            <a:pPr marL="457200" indent="-457200">
              <a:buAutoNum type="arabicPeriod"/>
            </a:pP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giờ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hội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ST </a:t>
            </a:r>
            <a:r>
              <a:rPr lang="en-US" dirty="0" err="1">
                <a:latin typeface="Arial" panose="020B0604020202020204" pitchFamily="34" charset="0"/>
                <a:cs typeface="Arial" panose="020B0604020202020204" pitchFamily="34" charset="0"/>
              </a:rPr>
              <a:t>chênh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a:t>
            </a:r>
          </a:p>
          <a:p>
            <a:pPr marL="457200" indent="-457200">
              <a:buAutoNum type="arabicPeriod"/>
            </a:pP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HCVC.</a:t>
            </a:r>
          </a:p>
          <a:p>
            <a:pPr marL="457200" indent="-457200">
              <a:buAutoNum type="arabicPeriod"/>
            </a:pP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STEMI.</a:t>
            </a:r>
          </a:p>
          <a:p>
            <a:pPr marL="457200" indent="-457200">
              <a:buAutoNum type="arabicPeriod"/>
            </a:pP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3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hội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ST </a:t>
            </a:r>
            <a:r>
              <a:rPr lang="en-US" dirty="0" err="1">
                <a:latin typeface="Arial" panose="020B0604020202020204" pitchFamily="34" charset="0"/>
                <a:cs typeface="Arial" panose="020B0604020202020204" pitchFamily="34" charset="0"/>
              </a:rPr>
              <a:t>chênh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9538879"/>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ACEF05-4E39-2A49-B6FB-BA6D4408ED67}"/>
              </a:ext>
            </a:extLst>
          </p:cNvPr>
          <p:cNvSpPr>
            <a:spLocks noGrp="1"/>
          </p:cNvSpPr>
          <p:nvPr>
            <p:ph idx="1"/>
          </p:nvPr>
        </p:nvSpPr>
        <p:spPr>
          <a:xfrm>
            <a:off x="685800" y="4419600"/>
            <a:ext cx="7772400" cy="2209800"/>
          </a:xfrm>
        </p:spPr>
        <p:txBody>
          <a:bodyPr/>
          <a:lstStyle/>
          <a:p>
            <a:pPr>
              <a:buFont typeface="Wingdings" pitchFamily="2" charset="2"/>
              <a:buNone/>
              <a:defRPr/>
            </a:pPr>
            <a:r>
              <a:rPr lang="en-US" sz="3200" b="1" dirty="0">
                <a:solidFill>
                  <a:srgbClr val="FFFF00"/>
                </a:solidFill>
              </a:rPr>
              <a:t>Rupture, erosion, fissuring of the Plaque </a:t>
            </a:r>
            <a:r>
              <a:rPr lang="en-US" sz="3200" b="1" dirty="0">
                <a:solidFill>
                  <a:srgbClr val="FFFF00"/>
                </a:solidFill>
                <a:sym typeface="Wingdings" pitchFamily="2" charset="2"/>
              </a:rPr>
              <a:t> </a:t>
            </a:r>
            <a:r>
              <a:rPr lang="en-US" sz="3200" b="1" dirty="0">
                <a:solidFill>
                  <a:srgbClr val="FFFF00"/>
                </a:solidFill>
              </a:rPr>
              <a:t>Type 1 MI:</a:t>
            </a:r>
          </a:p>
          <a:p>
            <a:pPr>
              <a:buFont typeface="Wingdings" pitchFamily="2" charset="2"/>
              <a:buNone/>
              <a:defRPr/>
            </a:pPr>
            <a:r>
              <a:rPr lang="en-US" sz="3200" b="1" dirty="0">
                <a:solidFill>
                  <a:srgbClr val="FFFF00"/>
                </a:solidFill>
                <a:sym typeface="Wingdings" pitchFamily="2" charset="2"/>
              </a:rPr>
              <a:t>		           - STEMI</a:t>
            </a:r>
          </a:p>
          <a:p>
            <a:pPr>
              <a:buFont typeface="Wingdings" pitchFamily="2" charset="2"/>
              <a:buNone/>
              <a:defRPr/>
            </a:pPr>
            <a:r>
              <a:rPr lang="en-US" sz="3200" b="1" dirty="0">
                <a:solidFill>
                  <a:srgbClr val="FFFF00"/>
                </a:solidFill>
                <a:sym typeface="Wingdings" pitchFamily="2" charset="2"/>
              </a:rPr>
              <a:t>		           - NSTEMI </a:t>
            </a:r>
            <a:endParaRPr lang="en-US" sz="3200" b="1" dirty="0">
              <a:solidFill>
                <a:srgbClr val="FFFF00"/>
              </a:solidFill>
            </a:endParaRPr>
          </a:p>
        </p:txBody>
      </p:sp>
      <p:pic>
        <p:nvPicPr>
          <p:cNvPr id="370691" name="Picture 4" descr="Káº¿t quáº£ hÃ¬nh áº£nh cho pathophysiology of myocardial infarction">
            <a:extLst>
              <a:ext uri="{FF2B5EF4-FFF2-40B4-BE49-F238E27FC236}">
                <a16:creationId xmlns:a16="http://schemas.microsoft.com/office/drawing/2014/main" id="{DB667F0D-A495-354D-B86B-B4E064D8C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1" y="228600"/>
            <a:ext cx="73120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3">
            <a:extLst>
              <a:ext uri="{FF2B5EF4-FFF2-40B4-BE49-F238E27FC236}">
                <a16:creationId xmlns:a16="http://schemas.microsoft.com/office/drawing/2014/main" id="{31D7B8FC-D4A4-2E47-AE6F-9D222051FCAB}"/>
              </a:ext>
            </a:extLst>
          </p:cNvPr>
          <p:cNvSpPr>
            <a:spLocks noGrp="1"/>
          </p:cNvSpPr>
          <p:nvPr>
            <p:ph type="ctrTitle"/>
          </p:nvPr>
        </p:nvSpPr>
        <p:spPr>
          <a:xfrm>
            <a:off x="0" y="1752600"/>
            <a:ext cx="9144000" cy="3733800"/>
          </a:xfrm>
        </p:spPr>
        <p:txBody>
          <a:bodyPr/>
          <a:lstStyle/>
          <a:p>
            <a:pPr>
              <a:defRPr/>
            </a:pPr>
            <a:r>
              <a:rPr lang="en-US" sz="9600" dirty="0">
                <a:solidFill>
                  <a:srgbClr val="FFFF00"/>
                </a:solidFill>
              </a:rPr>
              <a:t> </a:t>
            </a:r>
            <a:r>
              <a:rPr lang="en-US" sz="9600" dirty="0" err="1">
                <a:solidFill>
                  <a:srgbClr val="FFFF00"/>
                </a:solidFill>
              </a:rPr>
              <a:t>Chẩn</a:t>
            </a:r>
            <a:r>
              <a:rPr lang="en-US" sz="9600" dirty="0">
                <a:solidFill>
                  <a:srgbClr val="FFFF00"/>
                </a:solidFill>
              </a:rPr>
              <a:t> </a:t>
            </a:r>
            <a:r>
              <a:rPr lang="en-US" sz="9600" dirty="0" err="1">
                <a:solidFill>
                  <a:srgbClr val="FFFF00"/>
                </a:solidFill>
              </a:rPr>
              <a:t>đoán</a:t>
            </a:r>
            <a:r>
              <a:rPr lang="en-US" sz="9600" dirty="0">
                <a:solidFill>
                  <a:srgbClr val="FFFF00"/>
                </a:solidFill>
              </a:rPr>
              <a:t> </a:t>
            </a:r>
            <a:br>
              <a:rPr lang="en-US" sz="9600" dirty="0">
                <a:solidFill>
                  <a:srgbClr val="FFFF00"/>
                </a:solidFill>
              </a:rPr>
            </a:br>
            <a:r>
              <a:rPr lang="en-US" sz="9600" dirty="0">
                <a:solidFill>
                  <a:srgbClr val="FFFF00"/>
                </a:solidFill>
              </a:rPr>
              <a:t>STEMI</a:t>
            </a:r>
            <a:br>
              <a:rPr lang="en-US" sz="5400" dirty="0">
                <a:solidFill>
                  <a:srgbClr val="FFFF00"/>
                </a:solidFill>
              </a:rPr>
            </a:br>
            <a:endParaRPr lang="en-US" sz="5400" dirty="0">
              <a:solidFill>
                <a:srgbClr val="FFFF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73B54-3F64-4641-A778-EE6CD911F885}"/>
              </a:ext>
            </a:extLst>
          </p:cNvPr>
          <p:cNvSpPr>
            <a:spLocks noGrp="1"/>
          </p:cNvSpPr>
          <p:nvPr>
            <p:ph type="title"/>
          </p:nvPr>
        </p:nvSpPr>
        <p:spPr/>
        <p:txBody>
          <a:bodyPr/>
          <a:lstStyle/>
          <a:p>
            <a:pPr eaLnBrk="1" hangingPunct="1">
              <a:defRPr/>
            </a:pPr>
            <a:endParaRPr lang="en-US"/>
          </a:p>
        </p:txBody>
      </p:sp>
      <p:sp>
        <p:nvSpPr>
          <p:cNvPr id="3" name="Content Placeholder 2">
            <a:extLst>
              <a:ext uri="{FF2B5EF4-FFF2-40B4-BE49-F238E27FC236}">
                <a16:creationId xmlns:a16="http://schemas.microsoft.com/office/drawing/2014/main" id="{842FC96C-A7B3-B346-9C0A-035EBC75A322}"/>
              </a:ext>
            </a:extLst>
          </p:cNvPr>
          <p:cNvSpPr>
            <a:spLocks noGrp="1"/>
          </p:cNvSpPr>
          <p:nvPr>
            <p:ph idx="1"/>
          </p:nvPr>
        </p:nvSpPr>
        <p:spPr/>
        <p:txBody>
          <a:bodyPr/>
          <a:lstStyle/>
          <a:p>
            <a:pPr marL="376620" indent="-376620" eaLnBrk="1" hangingPunct="1">
              <a:defRPr/>
            </a:pPr>
            <a:endParaRPr lang="en-US" dirty="0"/>
          </a:p>
        </p:txBody>
      </p:sp>
      <p:pic>
        <p:nvPicPr>
          <p:cNvPr id="372740" name="Picture 2">
            <a:extLst>
              <a:ext uri="{FF2B5EF4-FFF2-40B4-BE49-F238E27FC236}">
                <a16:creationId xmlns:a16="http://schemas.microsoft.com/office/drawing/2014/main" id="{4FD92C44-BB47-3344-8B84-CB6F95EFB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43" t="11133" r="18053" b="6250"/>
          <a:stretch>
            <a:fillRect/>
          </a:stretch>
        </p:blipFill>
        <p:spPr bwMode="auto">
          <a:xfrm>
            <a:off x="3" y="1589"/>
            <a:ext cx="9140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D39E20B5-AD91-124A-9AB1-5F3985EC2A3D}"/>
              </a:ext>
            </a:extLst>
          </p:cNvPr>
          <p:cNvSpPr>
            <a:spLocks noChangeArrowheads="1"/>
          </p:cNvSpPr>
          <p:nvPr/>
        </p:nvSpPr>
        <p:spPr bwMode="auto">
          <a:xfrm>
            <a:off x="762000" y="2667000"/>
            <a:ext cx="7620000" cy="533400"/>
          </a:xfrm>
          <a:prstGeom prst="rect">
            <a:avLst/>
          </a:prstGeom>
          <a:solidFill>
            <a:srgbClr val="FF00FF">
              <a:alpha val="18039"/>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 name="Rectangle 5">
            <a:extLst>
              <a:ext uri="{FF2B5EF4-FFF2-40B4-BE49-F238E27FC236}">
                <a16:creationId xmlns:a16="http://schemas.microsoft.com/office/drawing/2014/main" id="{57E6BBFC-DD5F-AD47-85A2-7C71BEE44498}"/>
              </a:ext>
            </a:extLst>
          </p:cNvPr>
          <p:cNvSpPr>
            <a:spLocks noChangeArrowheads="1"/>
          </p:cNvSpPr>
          <p:nvPr/>
        </p:nvSpPr>
        <p:spPr bwMode="auto">
          <a:xfrm>
            <a:off x="762000" y="3276600"/>
            <a:ext cx="7620000" cy="1219200"/>
          </a:xfrm>
          <a:prstGeom prst="rect">
            <a:avLst/>
          </a:prstGeom>
          <a:solidFill>
            <a:srgbClr val="FF00FF">
              <a:alpha val="14117"/>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 name="Rectangle 6">
            <a:extLst>
              <a:ext uri="{FF2B5EF4-FFF2-40B4-BE49-F238E27FC236}">
                <a16:creationId xmlns:a16="http://schemas.microsoft.com/office/drawing/2014/main" id="{659622F9-618A-3442-9A57-EC97A4426597}"/>
              </a:ext>
            </a:extLst>
          </p:cNvPr>
          <p:cNvSpPr>
            <a:spLocks noChangeArrowheads="1"/>
          </p:cNvSpPr>
          <p:nvPr/>
        </p:nvSpPr>
        <p:spPr bwMode="auto">
          <a:xfrm>
            <a:off x="762000" y="4572000"/>
            <a:ext cx="7620000" cy="685800"/>
          </a:xfrm>
          <a:prstGeom prst="rect">
            <a:avLst/>
          </a:prstGeom>
          <a:solidFill>
            <a:srgbClr val="FF00FF">
              <a:alpha val="27058"/>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8" name="Rectangle 7">
            <a:extLst>
              <a:ext uri="{FF2B5EF4-FFF2-40B4-BE49-F238E27FC236}">
                <a16:creationId xmlns:a16="http://schemas.microsoft.com/office/drawing/2014/main" id="{373B9F34-E613-7A41-8F39-6442C96D1645}"/>
              </a:ext>
            </a:extLst>
          </p:cNvPr>
          <p:cNvSpPr>
            <a:spLocks noChangeArrowheads="1"/>
          </p:cNvSpPr>
          <p:nvPr/>
        </p:nvSpPr>
        <p:spPr bwMode="auto">
          <a:xfrm>
            <a:off x="762000" y="5334000"/>
            <a:ext cx="7620000" cy="685800"/>
          </a:xfrm>
          <a:prstGeom prst="rect">
            <a:avLst/>
          </a:prstGeom>
          <a:solidFill>
            <a:srgbClr val="FF00FF">
              <a:alpha val="18823"/>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72745" name="TextBox 8">
            <a:extLst>
              <a:ext uri="{FF2B5EF4-FFF2-40B4-BE49-F238E27FC236}">
                <a16:creationId xmlns:a16="http://schemas.microsoft.com/office/drawing/2014/main" id="{3D923170-9C9D-4243-B79D-5A5ADCA6A72E}"/>
              </a:ext>
            </a:extLst>
          </p:cNvPr>
          <p:cNvSpPr txBox="1">
            <a:spLocks noChangeArrowheads="1"/>
          </p:cNvSpPr>
          <p:nvPr/>
        </p:nvSpPr>
        <p:spPr bwMode="auto">
          <a:xfrm>
            <a:off x="3352800" y="762000"/>
            <a:ext cx="2590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C00000"/>
                </a:solidFill>
              </a:rPr>
              <a:t>Type 1</a:t>
            </a:r>
          </a:p>
        </p:txBody>
      </p:sp>
      <p:sp>
        <p:nvSpPr>
          <p:cNvPr id="372746" name="Rectangle 9">
            <a:extLst>
              <a:ext uri="{FF2B5EF4-FFF2-40B4-BE49-F238E27FC236}">
                <a16:creationId xmlns:a16="http://schemas.microsoft.com/office/drawing/2014/main" id="{B6D6E55C-6E77-BC40-9676-A4E7A0D1A13F}"/>
              </a:ext>
            </a:extLst>
          </p:cNvPr>
          <p:cNvSpPr>
            <a:spLocks noChangeArrowheads="1"/>
          </p:cNvSpPr>
          <p:nvPr/>
        </p:nvSpPr>
        <p:spPr bwMode="auto">
          <a:xfrm>
            <a:off x="609600" y="6248400"/>
            <a:ext cx="7924800" cy="6096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grpId="1"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1" nodeType="clickEffect">
                                  <p:stCondLst>
                                    <p:cond delay="0"/>
                                  </p:stCondLst>
                                  <p:childTnLst>
                                    <p:animEffect transition="out" filter="blinds(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98551-07AE-CE4E-AE8A-9113053FB2D6}"/>
              </a:ext>
            </a:extLst>
          </p:cNvPr>
          <p:cNvSpPr>
            <a:spLocks noGrp="1"/>
          </p:cNvSpPr>
          <p:nvPr>
            <p:ph type="title"/>
          </p:nvPr>
        </p:nvSpPr>
        <p:spPr>
          <a:xfrm>
            <a:off x="609600" y="0"/>
            <a:ext cx="7772400" cy="1143000"/>
          </a:xfrm>
        </p:spPr>
        <p:txBody>
          <a:bodyPr/>
          <a:lstStyle/>
          <a:p>
            <a:pPr>
              <a:defRPr/>
            </a:pPr>
            <a:r>
              <a:rPr lang="en-US" sz="3600" dirty="0">
                <a:solidFill>
                  <a:srgbClr val="FFFF00"/>
                </a:solidFill>
              </a:rPr>
              <a:t>ACUTE  CORONARY ISCHEMIC SYMPTOMS</a:t>
            </a:r>
          </a:p>
        </p:txBody>
      </p:sp>
      <p:pic>
        <p:nvPicPr>
          <p:cNvPr id="4" name="Picture 4">
            <a:extLst>
              <a:ext uri="{FF2B5EF4-FFF2-40B4-BE49-F238E27FC236}">
                <a16:creationId xmlns:a16="http://schemas.microsoft.com/office/drawing/2014/main" id="{4B3AD123-770E-6C4E-883C-307E905C6A6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4114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764" name="TextBox 4">
            <a:extLst>
              <a:ext uri="{FF2B5EF4-FFF2-40B4-BE49-F238E27FC236}">
                <a16:creationId xmlns:a16="http://schemas.microsoft.com/office/drawing/2014/main" id="{7E95BBAB-DD10-CD44-8DC1-2245CEEF3EB1}"/>
              </a:ext>
            </a:extLst>
          </p:cNvPr>
          <p:cNvSpPr txBox="1">
            <a:spLocks noChangeArrowheads="1"/>
          </p:cNvSpPr>
          <p:nvPr/>
        </p:nvSpPr>
        <p:spPr bwMode="auto">
          <a:xfrm>
            <a:off x="4724400" y="1524003"/>
            <a:ext cx="3962400" cy="4647133"/>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148" tIns="45575" rIns="91148" bIns="4557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5400" b="1">
                <a:solidFill>
                  <a:srgbClr val="FFFF00"/>
                </a:solidFill>
              </a:rPr>
              <a:t>Chest pain</a:t>
            </a:r>
          </a:p>
          <a:p>
            <a:pPr algn="l" eaLnBrk="1" hangingPunct="1">
              <a:buFontTx/>
              <a:buChar char="-"/>
            </a:pPr>
            <a:r>
              <a:rPr lang="en-US" altLang="en-US" sz="3200"/>
              <a:t> </a:t>
            </a:r>
            <a:r>
              <a:rPr lang="en-US" altLang="en-US" sz="3200" b="1"/>
              <a:t>At rest</a:t>
            </a:r>
          </a:p>
          <a:p>
            <a:pPr algn="l" eaLnBrk="1" hangingPunct="1">
              <a:buFontTx/>
              <a:buChar char="-"/>
            </a:pPr>
            <a:r>
              <a:rPr lang="en-US" altLang="en-US" sz="3200" b="1"/>
              <a:t> &gt; 20 mins</a:t>
            </a:r>
          </a:p>
          <a:p>
            <a:pPr algn="l" eaLnBrk="1" hangingPunct="1">
              <a:buFontTx/>
              <a:buChar char="-"/>
            </a:pPr>
            <a:r>
              <a:rPr lang="en-US" altLang="en-US" sz="3200" b="1"/>
              <a:t> Severe in intensity</a:t>
            </a:r>
          </a:p>
          <a:p>
            <a:pPr algn="l" eaLnBrk="1" hangingPunct="1">
              <a:buFontTx/>
              <a:buChar char="-"/>
            </a:pPr>
            <a:r>
              <a:rPr lang="en-US" altLang="en-US" sz="3200" b="1"/>
              <a:t> Severe symptoms  	associated</a:t>
            </a:r>
          </a:p>
          <a:p>
            <a:pPr algn="l" eaLnBrk="1" hangingPunct="1">
              <a:buFontTx/>
              <a:buChar char="-"/>
            </a:pPr>
            <a:r>
              <a:rPr lang="en-US" altLang="en-US" sz="3200" b="1"/>
              <a:t> Not respond by  	Nitroglycerine</a:t>
            </a:r>
          </a:p>
          <a:p>
            <a:pPr algn="l" eaLnBrk="1" hangingPunct="1">
              <a:buFontTx/>
              <a:buChar char="-"/>
            </a:pPr>
            <a:endParaRPr lang="en-US"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1538" name="Picture 2">
            <a:extLst>
              <a:ext uri="{FF2B5EF4-FFF2-40B4-BE49-F238E27FC236}">
                <a16:creationId xmlns:a16="http://schemas.microsoft.com/office/drawing/2014/main" id="{862290FA-7837-2A4C-A4E8-08D1B8D0354F}"/>
              </a:ext>
            </a:extLst>
          </p:cNvPr>
          <p:cNvPicPr>
            <a:picLocks noChangeAspect="1" noChangeArrowheads="1"/>
          </p:cNvPicPr>
          <p:nvPr/>
        </p:nvPicPr>
        <p:blipFill>
          <a:blip r:embed="rId2"/>
          <a:srcRect/>
          <a:stretch>
            <a:fillRect/>
          </a:stretch>
        </p:blipFill>
        <p:spPr bwMode="auto">
          <a:xfrm>
            <a:off x="144467" y="228600"/>
            <a:ext cx="8853487" cy="64770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718D-C65E-B243-B9F8-B6AD4B8C1F0F}"/>
              </a:ext>
            </a:extLst>
          </p:cNvPr>
          <p:cNvSpPr>
            <a:spLocks noGrp="1"/>
          </p:cNvSpPr>
          <p:nvPr>
            <p:ph type="title"/>
          </p:nvPr>
        </p:nvSpPr>
        <p:spPr>
          <a:xfrm>
            <a:off x="0" y="304800"/>
            <a:ext cx="9144000" cy="1143000"/>
          </a:xfrm>
        </p:spPr>
        <p:txBody>
          <a:bodyPr/>
          <a:lstStyle/>
          <a:p>
            <a:pPr>
              <a:defRPr/>
            </a:pPr>
            <a:r>
              <a:rPr lang="en-US" sz="4000" dirty="0">
                <a:solidFill>
                  <a:srgbClr val="FFFF00"/>
                </a:solidFill>
              </a:rPr>
              <a:t>ECG changes of new ischemia</a:t>
            </a:r>
          </a:p>
        </p:txBody>
      </p:sp>
      <p:pic>
        <p:nvPicPr>
          <p:cNvPr id="375811" name="Picture 4">
            <a:extLst>
              <a:ext uri="{FF2B5EF4-FFF2-40B4-BE49-F238E27FC236}">
                <a16:creationId xmlns:a16="http://schemas.microsoft.com/office/drawing/2014/main" id="{4395CE24-4326-7643-BA38-E3F7752B7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6828"/>
            <a:ext cx="9144000" cy="432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B816-560B-2443-9A58-2B90FD886F01}"/>
              </a:ext>
            </a:extLst>
          </p:cNvPr>
          <p:cNvSpPr>
            <a:spLocks noGrp="1"/>
          </p:cNvSpPr>
          <p:nvPr>
            <p:ph type="title"/>
          </p:nvPr>
        </p:nvSpPr>
        <p:spPr>
          <a:xfrm>
            <a:off x="0" y="533400"/>
            <a:ext cx="8915400" cy="762000"/>
          </a:xfrm>
        </p:spPr>
        <p:txBody>
          <a:bodyPr/>
          <a:lstStyle/>
          <a:p>
            <a:pPr>
              <a:defRPr/>
            </a:pPr>
            <a:r>
              <a:rPr lang="en-US" sz="4000" dirty="0">
                <a:solidFill>
                  <a:srgbClr val="FFFF00"/>
                </a:solidFill>
              </a:rPr>
              <a:t>ECG changes of new ischemia</a:t>
            </a:r>
          </a:p>
        </p:txBody>
      </p:sp>
      <p:pic>
        <p:nvPicPr>
          <p:cNvPr id="4" name="Picture 8" descr="AMIECG">
            <a:extLst>
              <a:ext uri="{FF2B5EF4-FFF2-40B4-BE49-F238E27FC236}">
                <a16:creationId xmlns:a16="http://schemas.microsoft.com/office/drawing/2014/main" id="{E802B205-92AC-034E-B292-DA1AC41BD513}"/>
              </a:ext>
            </a:extLst>
          </p:cNvPr>
          <p:cNvPicPr>
            <a:picLocks noChangeAspect="1" noChangeArrowheads="1"/>
          </p:cNvPicPr>
          <p:nvPr/>
        </p:nvPicPr>
        <p:blipFill>
          <a:blip r:embed="rId2">
            <a:lum bright="-12000" contrast="18000"/>
            <a:extLst>
              <a:ext uri="{28A0092B-C50C-407E-A947-70E740481C1C}">
                <a14:useLocalDpi xmlns:a14="http://schemas.microsoft.com/office/drawing/2010/main" val="0"/>
              </a:ext>
            </a:extLst>
          </a:blip>
          <a:srcRect/>
          <a:stretch>
            <a:fillRect/>
          </a:stretch>
        </p:blipFill>
        <p:spPr bwMode="auto">
          <a:xfrm>
            <a:off x="166691" y="1600200"/>
            <a:ext cx="88042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0514" name="Picture 2">
            <a:extLst>
              <a:ext uri="{FF2B5EF4-FFF2-40B4-BE49-F238E27FC236}">
                <a16:creationId xmlns:a16="http://schemas.microsoft.com/office/drawing/2014/main" id="{D77FE410-1940-A14A-BBDB-EB011820B37E}"/>
              </a:ext>
            </a:extLst>
          </p:cNvPr>
          <p:cNvPicPr>
            <a:picLocks noChangeAspect="1" noChangeArrowheads="1"/>
          </p:cNvPicPr>
          <p:nvPr/>
        </p:nvPicPr>
        <p:blipFill>
          <a:blip r:embed="rId2"/>
          <a:srcRect/>
          <a:stretch>
            <a:fillRect/>
          </a:stretch>
        </p:blipFill>
        <p:spPr bwMode="auto">
          <a:xfrm>
            <a:off x="273051" y="609600"/>
            <a:ext cx="8712200" cy="5715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 name="Freeform 3">
            <a:extLst>
              <a:ext uri="{FF2B5EF4-FFF2-40B4-BE49-F238E27FC236}">
                <a16:creationId xmlns:a16="http://schemas.microsoft.com/office/drawing/2014/main" id="{82A6358E-8410-9848-A593-96AFA80FE248}"/>
              </a:ext>
            </a:extLst>
          </p:cNvPr>
          <p:cNvSpPr>
            <a:spLocks/>
          </p:cNvSpPr>
          <p:nvPr/>
        </p:nvSpPr>
        <p:spPr bwMode="auto">
          <a:xfrm>
            <a:off x="4725991" y="1912939"/>
            <a:ext cx="3995737" cy="3770312"/>
          </a:xfrm>
          <a:custGeom>
            <a:avLst/>
            <a:gdLst>
              <a:gd name="T0" fmla="*/ 42208 w 3995224"/>
              <a:gd name="T1" fmla="*/ 436119 h 3770142"/>
              <a:gd name="T2" fmla="*/ 211042 w 3995224"/>
              <a:gd name="T3" fmla="*/ 281367 h 3770142"/>
              <a:gd name="T4" fmla="*/ 379876 w 3995224"/>
              <a:gd name="T5" fmla="*/ 154752 h 3770142"/>
              <a:gd name="T6" fmla="*/ 478362 w 3995224"/>
              <a:gd name="T7" fmla="*/ 112547 h 3770142"/>
              <a:gd name="T8" fmla="*/ 1167768 w 3995224"/>
              <a:gd name="T9" fmla="*/ 126615 h 3770142"/>
              <a:gd name="T10" fmla="*/ 1392880 w 3995224"/>
              <a:gd name="T11" fmla="*/ 42205 h 3770142"/>
              <a:gd name="T12" fmla="*/ 2307397 w 3995224"/>
              <a:gd name="T13" fmla="*/ 42205 h 3770142"/>
              <a:gd name="T14" fmla="*/ 3095290 w 3995224"/>
              <a:gd name="T15" fmla="*/ 28137 h 3770142"/>
              <a:gd name="T16" fmla="*/ 3221914 w 3995224"/>
              <a:gd name="T17" fmla="*/ 0 h 3770142"/>
              <a:gd name="T18" fmla="*/ 3517374 w 3995224"/>
              <a:gd name="T19" fmla="*/ 28137 h 3770142"/>
              <a:gd name="T20" fmla="*/ 3686207 w 3995224"/>
              <a:gd name="T21" fmla="*/ 182888 h 3770142"/>
              <a:gd name="T22" fmla="*/ 3742487 w 3995224"/>
              <a:gd name="T23" fmla="*/ 253230 h 3770142"/>
              <a:gd name="T24" fmla="*/ 3812834 w 3995224"/>
              <a:gd name="T25" fmla="*/ 337640 h 3770142"/>
              <a:gd name="T26" fmla="*/ 3883181 w 3995224"/>
              <a:gd name="T27" fmla="*/ 436119 h 3770142"/>
              <a:gd name="T28" fmla="*/ 3939458 w 3995224"/>
              <a:gd name="T29" fmla="*/ 562733 h 3770142"/>
              <a:gd name="T30" fmla="*/ 3981667 w 3995224"/>
              <a:gd name="T31" fmla="*/ 1181739 h 3770142"/>
              <a:gd name="T32" fmla="*/ 3981667 w 3995224"/>
              <a:gd name="T33" fmla="*/ 1814814 h 3770142"/>
              <a:gd name="T34" fmla="*/ 3911320 w 3995224"/>
              <a:gd name="T35" fmla="*/ 2053976 h 3770142"/>
              <a:gd name="T36" fmla="*/ 3897250 w 3995224"/>
              <a:gd name="T37" fmla="*/ 2419751 h 3770142"/>
              <a:gd name="T38" fmla="*/ 3939458 w 3995224"/>
              <a:gd name="T39" fmla="*/ 2729255 h 3770142"/>
              <a:gd name="T40" fmla="*/ 3981667 w 3995224"/>
              <a:gd name="T41" fmla="*/ 3207579 h 3770142"/>
              <a:gd name="T42" fmla="*/ 3953528 w 3995224"/>
              <a:gd name="T43" fmla="*/ 3517081 h 3770142"/>
              <a:gd name="T44" fmla="*/ 3812834 w 3995224"/>
              <a:gd name="T45" fmla="*/ 3615559 h 3770142"/>
              <a:gd name="T46" fmla="*/ 3179706 w 3995224"/>
              <a:gd name="T47" fmla="*/ 3615559 h 3770142"/>
              <a:gd name="T48" fmla="*/ 2982733 w 3995224"/>
              <a:gd name="T49" fmla="*/ 3573355 h 3770142"/>
              <a:gd name="T50" fmla="*/ 2560649 w 3995224"/>
              <a:gd name="T51" fmla="*/ 3629628 h 3770142"/>
              <a:gd name="T52" fmla="*/ 2476230 w 3995224"/>
              <a:gd name="T53" fmla="*/ 3671834 h 3770142"/>
              <a:gd name="T54" fmla="*/ 2208910 w 3995224"/>
              <a:gd name="T55" fmla="*/ 3742175 h 3770142"/>
              <a:gd name="T56" fmla="*/ 1857173 w 3995224"/>
              <a:gd name="T57" fmla="*/ 3685902 h 3770142"/>
              <a:gd name="T58" fmla="*/ 1688340 w 3995224"/>
              <a:gd name="T59" fmla="*/ 3629628 h 3770142"/>
              <a:gd name="T60" fmla="*/ 1589853 w 3995224"/>
              <a:gd name="T61" fmla="*/ 3601490 h 3770142"/>
              <a:gd name="T62" fmla="*/ 1435088 w 3995224"/>
              <a:gd name="T63" fmla="*/ 3559287 h 3770142"/>
              <a:gd name="T64" fmla="*/ 1252185 w 3995224"/>
              <a:gd name="T65" fmla="*/ 3531149 h 3770142"/>
              <a:gd name="T66" fmla="*/ 1097421 w 3995224"/>
              <a:gd name="T67" fmla="*/ 3503014 h 3770142"/>
              <a:gd name="T68" fmla="*/ 872309 w 3995224"/>
              <a:gd name="T69" fmla="*/ 3531149 h 3770142"/>
              <a:gd name="T70" fmla="*/ 787891 w 3995224"/>
              <a:gd name="T71" fmla="*/ 3629628 h 3770142"/>
              <a:gd name="T72" fmla="*/ 717544 w 3995224"/>
              <a:gd name="T73" fmla="*/ 3685902 h 3770142"/>
              <a:gd name="T74" fmla="*/ 506502 w 3995224"/>
              <a:gd name="T75" fmla="*/ 3770312 h 3770142"/>
              <a:gd name="T76" fmla="*/ 281389 w 3995224"/>
              <a:gd name="T77" fmla="*/ 3728106 h 3770142"/>
              <a:gd name="T78" fmla="*/ 211042 w 3995224"/>
              <a:gd name="T79" fmla="*/ 3671834 h 3770142"/>
              <a:gd name="T80" fmla="*/ 112555 w 3995224"/>
              <a:gd name="T81" fmla="*/ 3517081 h 3770142"/>
              <a:gd name="T82" fmla="*/ 70347 w 3995224"/>
              <a:gd name="T83" fmla="*/ 3390467 h 3770142"/>
              <a:gd name="T84" fmla="*/ 28139 w 3995224"/>
              <a:gd name="T85" fmla="*/ 3306057 h 3770142"/>
              <a:gd name="T86" fmla="*/ 14069 w 3995224"/>
              <a:gd name="T87" fmla="*/ 2954349 h 3770142"/>
              <a:gd name="T88" fmla="*/ 56277 w 3995224"/>
              <a:gd name="T89" fmla="*/ 2771461 h 3770142"/>
              <a:gd name="T90" fmla="*/ 98486 w 3995224"/>
              <a:gd name="T91" fmla="*/ 2644846 h 3770142"/>
              <a:gd name="T92" fmla="*/ 154764 w 3995224"/>
              <a:gd name="T93" fmla="*/ 2532299 h 3770142"/>
              <a:gd name="T94" fmla="*/ 211042 w 3995224"/>
              <a:gd name="T95" fmla="*/ 2405685 h 3770142"/>
              <a:gd name="T96" fmla="*/ 182903 w 3995224"/>
              <a:gd name="T97" fmla="*/ 1463106 h 3770142"/>
              <a:gd name="T98" fmla="*/ 126625 w 3995224"/>
              <a:gd name="T99" fmla="*/ 1238013 h 3770142"/>
              <a:gd name="T100" fmla="*/ 84417 w 3995224"/>
              <a:gd name="T101" fmla="*/ 1125467 h 3770142"/>
              <a:gd name="T102" fmla="*/ 56277 w 3995224"/>
              <a:gd name="T103" fmla="*/ 998851 h 3770142"/>
              <a:gd name="T104" fmla="*/ 98486 w 3995224"/>
              <a:gd name="T105" fmla="*/ 365777 h 3770142"/>
              <a:gd name="T106" fmla="*/ 42208 w 3995224"/>
              <a:gd name="T107" fmla="*/ 436119 h 37701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95224"/>
              <a:gd name="T163" fmla="*/ 0 h 3770142"/>
              <a:gd name="T164" fmla="*/ 3995224 w 3995224"/>
              <a:gd name="T165" fmla="*/ 3770142 h 377014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95224" h="3770142">
                <a:moveTo>
                  <a:pt x="42203" y="436099"/>
                </a:moveTo>
                <a:lnTo>
                  <a:pt x="42203" y="436099"/>
                </a:lnTo>
                <a:cubicBezTo>
                  <a:pt x="70338" y="403274"/>
                  <a:pt x="94740" y="366838"/>
                  <a:pt x="126609" y="337625"/>
                </a:cubicBezTo>
                <a:cubicBezTo>
                  <a:pt x="151535" y="314776"/>
                  <a:pt x="211015" y="281354"/>
                  <a:pt x="211015" y="281354"/>
                </a:cubicBezTo>
                <a:cubicBezTo>
                  <a:pt x="279572" y="178518"/>
                  <a:pt x="194872" y="286855"/>
                  <a:pt x="281353" y="225083"/>
                </a:cubicBezTo>
                <a:cubicBezTo>
                  <a:pt x="398173" y="141639"/>
                  <a:pt x="284472" y="186528"/>
                  <a:pt x="379827" y="154745"/>
                </a:cubicBezTo>
                <a:cubicBezTo>
                  <a:pt x="393895" y="145366"/>
                  <a:pt x="406490" y="133269"/>
                  <a:pt x="422030" y="126609"/>
                </a:cubicBezTo>
                <a:cubicBezTo>
                  <a:pt x="439801" y="118993"/>
                  <a:pt x="458967" y="112542"/>
                  <a:pt x="478301" y="112542"/>
                </a:cubicBezTo>
                <a:cubicBezTo>
                  <a:pt x="600311" y="112542"/>
                  <a:pt x="722141" y="121920"/>
                  <a:pt x="844061" y="126609"/>
                </a:cubicBezTo>
                <a:cubicBezTo>
                  <a:pt x="988610" y="144678"/>
                  <a:pt x="989631" y="152036"/>
                  <a:pt x="1167618" y="126609"/>
                </a:cubicBezTo>
                <a:cubicBezTo>
                  <a:pt x="1269238" y="112092"/>
                  <a:pt x="1226678" y="104113"/>
                  <a:pt x="1294227" y="70339"/>
                </a:cubicBezTo>
                <a:cubicBezTo>
                  <a:pt x="1316714" y="59095"/>
                  <a:pt x="1371666" y="48213"/>
                  <a:pt x="1392701" y="42203"/>
                </a:cubicBezTo>
                <a:cubicBezTo>
                  <a:pt x="1406959" y="38129"/>
                  <a:pt x="1420836" y="32825"/>
                  <a:pt x="1434904" y="28136"/>
                </a:cubicBezTo>
                <a:lnTo>
                  <a:pt x="2307101" y="42203"/>
                </a:lnTo>
                <a:cubicBezTo>
                  <a:pt x="2396292" y="44405"/>
                  <a:pt x="2485168" y="56271"/>
                  <a:pt x="2574387" y="56271"/>
                </a:cubicBezTo>
                <a:cubicBezTo>
                  <a:pt x="2757115" y="56271"/>
                  <a:pt x="2916940" y="41824"/>
                  <a:pt x="3094892" y="28136"/>
                </a:cubicBezTo>
                <a:cubicBezTo>
                  <a:pt x="3123027" y="23447"/>
                  <a:pt x="3151454" y="20256"/>
                  <a:pt x="3179298" y="14068"/>
                </a:cubicBezTo>
                <a:cubicBezTo>
                  <a:pt x="3193774" y="10851"/>
                  <a:pt x="3206672" y="0"/>
                  <a:pt x="3221501" y="0"/>
                </a:cubicBezTo>
                <a:cubicBezTo>
                  <a:pt x="3301356" y="0"/>
                  <a:pt x="3380935" y="9379"/>
                  <a:pt x="3460652" y="14068"/>
                </a:cubicBezTo>
                <a:cubicBezTo>
                  <a:pt x="3479409" y="18757"/>
                  <a:pt x="3499630" y="19489"/>
                  <a:pt x="3516923" y="28136"/>
                </a:cubicBezTo>
                <a:cubicBezTo>
                  <a:pt x="3554549" y="46949"/>
                  <a:pt x="3631431" y="101423"/>
                  <a:pt x="3657600" y="140677"/>
                </a:cubicBezTo>
                <a:cubicBezTo>
                  <a:pt x="3666978" y="154745"/>
                  <a:pt x="3675173" y="169678"/>
                  <a:pt x="3685735" y="182880"/>
                </a:cubicBezTo>
                <a:cubicBezTo>
                  <a:pt x="3694020" y="193237"/>
                  <a:pt x="3705585" y="200659"/>
                  <a:pt x="3713870" y="211016"/>
                </a:cubicBezTo>
                <a:cubicBezTo>
                  <a:pt x="3724432" y="224218"/>
                  <a:pt x="3731182" y="240230"/>
                  <a:pt x="3742006" y="253219"/>
                </a:cubicBezTo>
                <a:cubicBezTo>
                  <a:pt x="3754742" y="268502"/>
                  <a:pt x="3771473" y="280138"/>
                  <a:pt x="3784209" y="295422"/>
                </a:cubicBezTo>
                <a:cubicBezTo>
                  <a:pt x="3795033" y="308410"/>
                  <a:pt x="3801341" y="324788"/>
                  <a:pt x="3812344" y="337625"/>
                </a:cubicBezTo>
                <a:cubicBezTo>
                  <a:pt x="3829607" y="357765"/>
                  <a:pt x="3868615" y="393896"/>
                  <a:pt x="3868615" y="393896"/>
                </a:cubicBezTo>
                <a:cubicBezTo>
                  <a:pt x="3873304" y="407964"/>
                  <a:pt x="3876051" y="422836"/>
                  <a:pt x="3882683" y="436099"/>
                </a:cubicBezTo>
                <a:cubicBezTo>
                  <a:pt x="3890244" y="451221"/>
                  <a:pt x="3903951" y="462852"/>
                  <a:pt x="3910818" y="478302"/>
                </a:cubicBezTo>
                <a:cubicBezTo>
                  <a:pt x="3922863" y="505403"/>
                  <a:pt x="3929575" y="534573"/>
                  <a:pt x="3938953" y="562708"/>
                </a:cubicBezTo>
                <a:lnTo>
                  <a:pt x="3953021" y="604911"/>
                </a:lnTo>
                <a:cubicBezTo>
                  <a:pt x="3958998" y="748365"/>
                  <a:pt x="3968567" y="1024309"/>
                  <a:pt x="3981157" y="1181686"/>
                </a:cubicBezTo>
                <a:cubicBezTo>
                  <a:pt x="3984172" y="1219372"/>
                  <a:pt x="3990535" y="1256714"/>
                  <a:pt x="3995224" y="1294228"/>
                </a:cubicBezTo>
                <a:cubicBezTo>
                  <a:pt x="3990535" y="1467729"/>
                  <a:pt x="3993237" y="1641588"/>
                  <a:pt x="3981157" y="1814732"/>
                </a:cubicBezTo>
                <a:cubicBezTo>
                  <a:pt x="3979093" y="1844318"/>
                  <a:pt x="3958837" y="1870057"/>
                  <a:pt x="3953021" y="1899139"/>
                </a:cubicBezTo>
                <a:cubicBezTo>
                  <a:pt x="3904359" y="2142444"/>
                  <a:pt x="3982209" y="1768325"/>
                  <a:pt x="3910818" y="2053883"/>
                </a:cubicBezTo>
                <a:cubicBezTo>
                  <a:pt x="3890951" y="2133350"/>
                  <a:pt x="3900542" y="2091195"/>
                  <a:pt x="3882683" y="2180492"/>
                </a:cubicBezTo>
                <a:cubicBezTo>
                  <a:pt x="3887372" y="2260209"/>
                  <a:pt x="3889058" y="2340160"/>
                  <a:pt x="3896750" y="2419643"/>
                </a:cubicBezTo>
                <a:cubicBezTo>
                  <a:pt x="3903138" y="2485651"/>
                  <a:pt x="3916661" y="2550787"/>
                  <a:pt x="3924886" y="2616591"/>
                </a:cubicBezTo>
                <a:lnTo>
                  <a:pt x="3938953" y="2729132"/>
                </a:lnTo>
                <a:cubicBezTo>
                  <a:pt x="3943642" y="2832295"/>
                  <a:pt x="3946372" y="2935566"/>
                  <a:pt x="3953021" y="3038622"/>
                </a:cubicBezTo>
                <a:cubicBezTo>
                  <a:pt x="3960560" y="3155469"/>
                  <a:pt x="3956513" y="3133503"/>
                  <a:pt x="3981157" y="3207434"/>
                </a:cubicBezTo>
                <a:cubicBezTo>
                  <a:pt x="3976468" y="3296529"/>
                  <a:pt x="3975167" y="3385868"/>
                  <a:pt x="3967089" y="3474720"/>
                </a:cubicBezTo>
                <a:cubicBezTo>
                  <a:pt x="3965746" y="3489488"/>
                  <a:pt x="3961640" y="3504856"/>
                  <a:pt x="3953021" y="3516923"/>
                </a:cubicBezTo>
                <a:cubicBezTo>
                  <a:pt x="3933791" y="3543845"/>
                  <a:pt x="3887593" y="3584806"/>
                  <a:pt x="3854547" y="3601329"/>
                </a:cubicBezTo>
                <a:cubicBezTo>
                  <a:pt x="3841284" y="3607961"/>
                  <a:pt x="3827071" y="3613664"/>
                  <a:pt x="3812344" y="3615397"/>
                </a:cubicBezTo>
                <a:cubicBezTo>
                  <a:pt x="3746979" y="3623087"/>
                  <a:pt x="3681046" y="3624776"/>
                  <a:pt x="3615397" y="3629465"/>
                </a:cubicBezTo>
                <a:cubicBezTo>
                  <a:pt x="3470031" y="3624776"/>
                  <a:pt x="3324489" y="3623938"/>
                  <a:pt x="3179298" y="3615397"/>
                </a:cubicBezTo>
                <a:cubicBezTo>
                  <a:pt x="3164495" y="3614526"/>
                  <a:pt x="3151636" y="3604237"/>
                  <a:pt x="3137095" y="3601329"/>
                </a:cubicBezTo>
                <a:cubicBezTo>
                  <a:pt x="2885074" y="3550926"/>
                  <a:pt x="3149161" y="3614898"/>
                  <a:pt x="2982350" y="3573194"/>
                </a:cubicBezTo>
                <a:cubicBezTo>
                  <a:pt x="2883876" y="3577883"/>
                  <a:pt x="2784911" y="3576375"/>
                  <a:pt x="2686929" y="3587262"/>
                </a:cubicBezTo>
                <a:cubicBezTo>
                  <a:pt x="2686921" y="3587263"/>
                  <a:pt x="2581425" y="3622430"/>
                  <a:pt x="2560320" y="3629465"/>
                </a:cubicBezTo>
                <a:lnTo>
                  <a:pt x="2518117" y="3643532"/>
                </a:lnTo>
                <a:cubicBezTo>
                  <a:pt x="2504049" y="3652911"/>
                  <a:pt x="2491036" y="3664107"/>
                  <a:pt x="2475913" y="3671668"/>
                </a:cubicBezTo>
                <a:cubicBezTo>
                  <a:pt x="2441762" y="3688744"/>
                  <a:pt x="2398692" y="3690170"/>
                  <a:pt x="2363372" y="3699803"/>
                </a:cubicBezTo>
                <a:cubicBezTo>
                  <a:pt x="2167045" y="3753347"/>
                  <a:pt x="2379993" y="3707735"/>
                  <a:pt x="2208627" y="3742006"/>
                </a:cubicBezTo>
                <a:cubicBezTo>
                  <a:pt x="2133599" y="3737317"/>
                  <a:pt x="2058345" y="3735419"/>
                  <a:pt x="1983544" y="3727939"/>
                </a:cubicBezTo>
                <a:cubicBezTo>
                  <a:pt x="1935387" y="3723123"/>
                  <a:pt x="1902631" y="3700968"/>
                  <a:pt x="1856935" y="3685736"/>
                </a:cubicBezTo>
                <a:cubicBezTo>
                  <a:pt x="1838593" y="3679622"/>
                  <a:pt x="1819006" y="3677782"/>
                  <a:pt x="1800664" y="3671668"/>
                </a:cubicBezTo>
                <a:cubicBezTo>
                  <a:pt x="1711444" y="3641927"/>
                  <a:pt x="1757286" y="3649225"/>
                  <a:pt x="1688123" y="3629465"/>
                </a:cubicBezTo>
                <a:cubicBezTo>
                  <a:pt x="1669533" y="3624154"/>
                  <a:pt x="1650442" y="3620709"/>
                  <a:pt x="1631852" y="3615397"/>
                </a:cubicBezTo>
                <a:cubicBezTo>
                  <a:pt x="1617594" y="3611323"/>
                  <a:pt x="1604125" y="3604546"/>
                  <a:pt x="1589649" y="3601329"/>
                </a:cubicBezTo>
                <a:cubicBezTo>
                  <a:pt x="1561805" y="3595141"/>
                  <a:pt x="1533378" y="3591951"/>
                  <a:pt x="1505243" y="3587262"/>
                </a:cubicBezTo>
                <a:cubicBezTo>
                  <a:pt x="1481797" y="3577883"/>
                  <a:pt x="1459403" y="3565251"/>
                  <a:pt x="1434904" y="3559126"/>
                </a:cubicBezTo>
                <a:cubicBezTo>
                  <a:pt x="1402736" y="3551084"/>
                  <a:pt x="1369202" y="3550101"/>
                  <a:pt x="1336430" y="3545059"/>
                </a:cubicBezTo>
                <a:cubicBezTo>
                  <a:pt x="1308238" y="3540722"/>
                  <a:pt x="1279868" y="3537179"/>
                  <a:pt x="1252024" y="3530991"/>
                </a:cubicBezTo>
                <a:cubicBezTo>
                  <a:pt x="1237548" y="3527774"/>
                  <a:pt x="1224410" y="3519576"/>
                  <a:pt x="1209821" y="3516923"/>
                </a:cubicBezTo>
                <a:cubicBezTo>
                  <a:pt x="1172625" y="3510160"/>
                  <a:pt x="1134794" y="3507545"/>
                  <a:pt x="1097280" y="3502856"/>
                </a:cubicBezTo>
                <a:cubicBezTo>
                  <a:pt x="1036320" y="3507545"/>
                  <a:pt x="975068" y="3509340"/>
                  <a:pt x="914400" y="3516923"/>
                </a:cubicBezTo>
                <a:cubicBezTo>
                  <a:pt x="899686" y="3518762"/>
                  <a:pt x="884913" y="3523362"/>
                  <a:pt x="872197" y="3530991"/>
                </a:cubicBezTo>
                <a:cubicBezTo>
                  <a:pt x="846066" y="3546669"/>
                  <a:pt x="833622" y="3579209"/>
                  <a:pt x="815926" y="3601329"/>
                </a:cubicBezTo>
                <a:cubicBezTo>
                  <a:pt x="807640" y="3611686"/>
                  <a:pt x="798147" y="3621179"/>
                  <a:pt x="787790" y="3629465"/>
                </a:cubicBezTo>
                <a:cubicBezTo>
                  <a:pt x="774588" y="3640027"/>
                  <a:pt x="758789" y="3647038"/>
                  <a:pt x="745587" y="3657600"/>
                </a:cubicBezTo>
                <a:cubicBezTo>
                  <a:pt x="735230" y="3665886"/>
                  <a:pt x="727809" y="3677450"/>
                  <a:pt x="717452" y="3685736"/>
                </a:cubicBezTo>
                <a:cubicBezTo>
                  <a:pt x="690283" y="3707471"/>
                  <a:pt x="650081" y="3728676"/>
                  <a:pt x="618978" y="3742006"/>
                </a:cubicBezTo>
                <a:cubicBezTo>
                  <a:pt x="581126" y="3758228"/>
                  <a:pt x="547725" y="3761884"/>
                  <a:pt x="506437" y="3770142"/>
                </a:cubicBezTo>
                <a:cubicBezTo>
                  <a:pt x="440788" y="3765453"/>
                  <a:pt x="374178" y="3768203"/>
                  <a:pt x="309489" y="3756074"/>
                </a:cubicBezTo>
                <a:cubicBezTo>
                  <a:pt x="296453" y="3753630"/>
                  <a:pt x="292726" y="3734763"/>
                  <a:pt x="281353" y="3727939"/>
                </a:cubicBezTo>
                <a:cubicBezTo>
                  <a:pt x="268637" y="3720310"/>
                  <a:pt x="253218" y="3718560"/>
                  <a:pt x="239150" y="3713871"/>
                </a:cubicBezTo>
                <a:cubicBezTo>
                  <a:pt x="229772" y="3699803"/>
                  <a:pt x="222970" y="3683623"/>
                  <a:pt x="211015" y="3671668"/>
                </a:cubicBezTo>
                <a:cubicBezTo>
                  <a:pt x="162247" y="3622899"/>
                  <a:pt x="170688" y="3668854"/>
                  <a:pt x="140677" y="3601329"/>
                </a:cubicBezTo>
                <a:cubicBezTo>
                  <a:pt x="128632" y="3574228"/>
                  <a:pt x="121920" y="3545058"/>
                  <a:pt x="112541" y="3516923"/>
                </a:cubicBezTo>
                <a:lnTo>
                  <a:pt x="84406" y="3432517"/>
                </a:lnTo>
                <a:lnTo>
                  <a:pt x="70338" y="3390314"/>
                </a:lnTo>
                <a:cubicBezTo>
                  <a:pt x="65649" y="3376246"/>
                  <a:pt x="64495" y="3360449"/>
                  <a:pt x="56270" y="3348111"/>
                </a:cubicBezTo>
                <a:cubicBezTo>
                  <a:pt x="46892" y="3334043"/>
                  <a:pt x="35696" y="3321030"/>
                  <a:pt x="28135" y="3305908"/>
                </a:cubicBezTo>
                <a:cubicBezTo>
                  <a:pt x="18042" y="3285722"/>
                  <a:pt x="4508" y="3225469"/>
                  <a:pt x="0" y="3207434"/>
                </a:cubicBezTo>
                <a:cubicBezTo>
                  <a:pt x="4689" y="3123028"/>
                  <a:pt x="4377" y="3038195"/>
                  <a:pt x="14067" y="2954216"/>
                </a:cubicBezTo>
                <a:cubicBezTo>
                  <a:pt x="18499" y="2915802"/>
                  <a:pt x="34620" y="2879592"/>
                  <a:pt x="42203" y="2841674"/>
                </a:cubicBezTo>
                <a:cubicBezTo>
                  <a:pt x="46892" y="2818228"/>
                  <a:pt x="49979" y="2794404"/>
                  <a:pt x="56270" y="2771336"/>
                </a:cubicBezTo>
                <a:cubicBezTo>
                  <a:pt x="64073" y="2742723"/>
                  <a:pt x="75028" y="2715065"/>
                  <a:pt x="84406" y="2686929"/>
                </a:cubicBezTo>
                <a:cubicBezTo>
                  <a:pt x="89095" y="2672861"/>
                  <a:pt x="87987" y="2655211"/>
                  <a:pt x="98473" y="2644726"/>
                </a:cubicBezTo>
                <a:lnTo>
                  <a:pt x="126609" y="2616591"/>
                </a:lnTo>
                <a:lnTo>
                  <a:pt x="154744" y="2532185"/>
                </a:lnTo>
                <a:cubicBezTo>
                  <a:pt x="159433" y="2518117"/>
                  <a:pt x="160587" y="2502320"/>
                  <a:pt x="168812" y="2489982"/>
                </a:cubicBezTo>
                <a:cubicBezTo>
                  <a:pt x="205172" y="2435441"/>
                  <a:pt x="191600" y="2463819"/>
                  <a:pt x="211015" y="2405576"/>
                </a:cubicBezTo>
                <a:cubicBezTo>
                  <a:pt x="206326" y="2302413"/>
                  <a:pt x="200028" y="2199310"/>
                  <a:pt x="196947" y="2096086"/>
                </a:cubicBezTo>
                <a:cubicBezTo>
                  <a:pt x="190649" y="1885113"/>
                  <a:pt x="190992" y="1673951"/>
                  <a:pt x="182880" y="1463040"/>
                </a:cubicBezTo>
                <a:cubicBezTo>
                  <a:pt x="179704" y="1380468"/>
                  <a:pt x="165804" y="1355540"/>
                  <a:pt x="140677" y="1280160"/>
                </a:cubicBezTo>
                <a:cubicBezTo>
                  <a:pt x="135988" y="1266092"/>
                  <a:pt x="134835" y="1250295"/>
                  <a:pt x="126609" y="1237957"/>
                </a:cubicBezTo>
                <a:lnTo>
                  <a:pt x="98473" y="1195754"/>
                </a:lnTo>
                <a:cubicBezTo>
                  <a:pt x="93784" y="1172308"/>
                  <a:pt x="88683" y="1148941"/>
                  <a:pt x="84406" y="1125416"/>
                </a:cubicBezTo>
                <a:cubicBezTo>
                  <a:pt x="79304" y="1097352"/>
                  <a:pt x="76526" y="1068854"/>
                  <a:pt x="70338" y="1041009"/>
                </a:cubicBezTo>
                <a:cubicBezTo>
                  <a:pt x="67121" y="1026533"/>
                  <a:pt x="60959" y="1012874"/>
                  <a:pt x="56270" y="998806"/>
                </a:cubicBezTo>
                <a:cubicBezTo>
                  <a:pt x="60959" y="797169"/>
                  <a:pt x="56922" y="595140"/>
                  <a:pt x="70338" y="393896"/>
                </a:cubicBezTo>
                <a:cubicBezTo>
                  <a:pt x="71220" y="380662"/>
                  <a:pt x="98473" y="365760"/>
                  <a:pt x="98473" y="365760"/>
                </a:cubicBezTo>
                <a:lnTo>
                  <a:pt x="70338" y="393896"/>
                </a:lnTo>
                <a:lnTo>
                  <a:pt x="42203" y="436099"/>
                </a:lnTo>
                <a:close/>
              </a:path>
            </a:pathLst>
          </a:custGeom>
          <a:noFill/>
          <a:ln w="76200"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A5FBADC-2090-034A-9004-7A9174A68921}"/>
              </a:ext>
            </a:extLst>
          </p:cNvPr>
          <p:cNvSpPr>
            <a:spLocks noGrp="1" noChangeArrowheads="1"/>
          </p:cNvSpPr>
          <p:nvPr>
            <p:ph type="title"/>
          </p:nvPr>
        </p:nvSpPr>
        <p:spPr>
          <a:xfrm>
            <a:off x="457201" y="1"/>
            <a:ext cx="8448675" cy="1438275"/>
          </a:xfrm>
        </p:spPr>
        <p:txBody>
          <a:bodyPr/>
          <a:lstStyle/>
          <a:p>
            <a:pPr eaLnBrk="1" hangingPunct="1">
              <a:defRPr/>
            </a:pPr>
            <a:r>
              <a:rPr lang="en-US" sz="3200" dirty="0" err="1">
                <a:solidFill>
                  <a:srgbClr val="FFFF00"/>
                </a:solidFill>
              </a:rPr>
              <a:t>Thời</a:t>
            </a:r>
            <a:r>
              <a:rPr lang="en-US" sz="3200" dirty="0">
                <a:solidFill>
                  <a:srgbClr val="FFFF00"/>
                </a:solidFill>
              </a:rPr>
              <a:t> </a:t>
            </a:r>
            <a:r>
              <a:rPr lang="en-US" sz="3200" dirty="0" err="1">
                <a:solidFill>
                  <a:srgbClr val="FFFF00"/>
                </a:solidFill>
              </a:rPr>
              <a:t>gian</a:t>
            </a:r>
            <a:r>
              <a:rPr lang="en-US" sz="3200" dirty="0">
                <a:solidFill>
                  <a:srgbClr val="FFFF00"/>
                </a:solidFill>
              </a:rPr>
              <a:t> </a:t>
            </a:r>
            <a:r>
              <a:rPr lang="en-US" sz="3200" dirty="0" err="1">
                <a:solidFill>
                  <a:srgbClr val="FFFF00"/>
                </a:solidFill>
              </a:rPr>
              <a:t>tăng</a:t>
            </a:r>
            <a:r>
              <a:rPr lang="en-US" sz="3200" dirty="0">
                <a:solidFill>
                  <a:srgbClr val="FFFF00"/>
                </a:solidFill>
              </a:rPr>
              <a:t> </a:t>
            </a:r>
            <a:r>
              <a:rPr lang="en-US" sz="3200" dirty="0" err="1">
                <a:solidFill>
                  <a:srgbClr val="FFFF00"/>
                </a:solidFill>
              </a:rPr>
              <a:t>các</a:t>
            </a:r>
            <a:r>
              <a:rPr lang="en-US" sz="3200" dirty="0">
                <a:solidFill>
                  <a:srgbClr val="FFFF00"/>
                </a:solidFill>
              </a:rPr>
              <a:t> biomarker </a:t>
            </a:r>
            <a:r>
              <a:rPr lang="en-US" sz="3200" dirty="0" err="1">
                <a:solidFill>
                  <a:srgbClr val="FFFF00"/>
                </a:solidFill>
              </a:rPr>
              <a:t>cơ</a:t>
            </a:r>
            <a:r>
              <a:rPr lang="en-US" sz="3200" dirty="0">
                <a:solidFill>
                  <a:srgbClr val="FFFF00"/>
                </a:solidFill>
              </a:rPr>
              <a:t> </a:t>
            </a:r>
            <a:r>
              <a:rPr lang="en-US" sz="3200" dirty="0" err="1">
                <a:solidFill>
                  <a:srgbClr val="FFFF00"/>
                </a:solidFill>
              </a:rPr>
              <a:t>tim</a:t>
            </a:r>
            <a:r>
              <a:rPr lang="en-US" sz="3200" dirty="0">
                <a:solidFill>
                  <a:srgbClr val="FFFF00"/>
                </a:solidFill>
              </a:rPr>
              <a:t> </a:t>
            </a:r>
            <a:r>
              <a:rPr lang="en-US" sz="3200" dirty="0" err="1">
                <a:solidFill>
                  <a:srgbClr val="FFFF00"/>
                </a:solidFill>
              </a:rPr>
              <a:t>sau</a:t>
            </a:r>
            <a:r>
              <a:rPr lang="en-US" sz="3200" dirty="0">
                <a:solidFill>
                  <a:srgbClr val="FFFF00"/>
                </a:solidFill>
              </a:rPr>
              <a:t> </a:t>
            </a:r>
            <a:r>
              <a:rPr lang="en-US" sz="3200" dirty="0" err="1">
                <a:solidFill>
                  <a:srgbClr val="FFFF00"/>
                </a:solidFill>
              </a:rPr>
              <a:t>khi</a:t>
            </a:r>
            <a:r>
              <a:rPr lang="en-US" sz="3200" dirty="0">
                <a:solidFill>
                  <a:srgbClr val="FFFF00"/>
                </a:solidFill>
              </a:rPr>
              <a:t> </a:t>
            </a:r>
            <a:r>
              <a:rPr lang="en-US" sz="3200" dirty="0" err="1">
                <a:solidFill>
                  <a:srgbClr val="FFFF00"/>
                </a:solidFill>
              </a:rPr>
              <a:t>bị</a:t>
            </a:r>
            <a:r>
              <a:rPr lang="en-US" sz="3200" dirty="0">
                <a:solidFill>
                  <a:srgbClr val="FFFF00"/>
                </a:solidFill>
              </a:rPr>
              <a:t> NMCT </a:t>
            </a:r>
            <a:r>
              <a:rPr lang="en-US" sz="3200" dirty="0" err="1">
                <a:solidFill>
                  <a:srgbClr val="FFFF00"/>
                </a:solidFill>
              </a:rPr>
              <a:t>cấp</a:t>
            </a:r>
            <a:endParaRPr lang="en-US" sz="3200" dirty="0">
              <a:solidFill>
                <a:srgbClr val="FFFF00"/>
              </a:solidFill>
            </a:endParaRPr>
          </a:p>
        </p:txBody>
      </p:sp>
      <p:sp>
        <p:nvSpPr>
          <p:cNvPr id="378883" name="Line 4">
            <a:extLst>
              <a:ext uri="{FF2B5EF4-FFF2-40B4-BE49-F238E27FC236}">
                <a16:creationId xmlns:a16="http://schemas.microsoft.com/office/drawing/2014/main" id="{D436E11D-DABE-9D41-BAD4-6625A06BA59E}"/>
              </a:ext>
            </a:extLst>
          </p:cNvPr>
          <p:cNvSpPr>
            <a:spLocks noChangeShapeType="1"/>
          </p:cNvSpPr>
          <p:nvPr/>
        </p:nvSpPr>
        <p:spPr bwMode="auto">
          <a:xfrm>
            <a:off x="1752600" y="2514600"/>
            <a:ext cx="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lIns="91148" tIns="45575" rIns="91148" bIns="45575"/>
          <a:lstStyle/>
          <a:p>
            <a:endParaRPr lang="en-US"/>
          </a:p>
        </p:txBody>
      </p:sp>
      <p:pic>
        <p:nvPicPr>
          <p:cNvPr id="378884" name="Picture 5" descr="Figure 5">
            <a:extLst>
              <a:ext uri="{FF2B5EF4-FFF2-40B4-BE49-F238E27FC236}">
                <a16:creationId xmlns:a16="http://schemas.microsoft.com/office/drawing/2014/main" id="{C01E2583-923E-F44E-AC04-6448D8C3A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3" y="1143003"/>
            <a:ext cx="6837363" cy="494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885" name="Text Box 6">
            <a:extLst>
              <a:ext uri="{FF2B5EF4-FFF2-40B4-BE49-F238E27FC236}">
                <a16:creationId xmlns:a16="http://schemas.microsoft.com/office/drawing/2014/main" id="{BAAA39FD-C99C-FD42-AE9D-E10023885C38}"/>
              </a:ext>
            </a:extLst>
          </p:cNvPr>
          <p:cNvSpPr txBox="1">
            <a:spLocks noChangeArrowheads="1"/>
          </p:cNvSpPr>
          <p:nvPr/>
        </p:nvSpPr>
        <p:spPr bwMode="auto">
          <a:xfrm>
            <a:off x="381001" y="6324601"/>
            <a:ext cx="8566151" cy="39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48" tIns="45575" rIns="91148" bIns="4557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1000">
                <a:latin typeface="Arial" panose="020B0604020202020204" pitchFamily="34" charset="0"/>
              </a:rPr>
              <a:t>Shapiro BP, Jaffe AS. Cardiac biomarkers. In: Murphy JG, Lloyd MA, editors. Mayo Clinic Cardiology: Concise Textbook. 3</a:t>
            </a:r>
            <a:r>
              <a:rPr lang="en-US" altLang="en-US" sz="1000" baseline="30000">
                <a:latin typeface="Arial" panose="020B0604020202020204" pitchFamily="34" charset="0"/>
              </a:rPr>
              <a:t>rd</a:t>
            </a:r>
            <a:r>
              <a:rPr lang="en-US" altLang="en-US" sz="1000">
                <a:latin typeface="Arial" panose="020B0604020202020204" pitchFamily="34" charset="0"/>
              </a:rPr>
              <a:t> ed. Rochester, MN: Mayo Clinic Scientific Press and New York: Informa Healthcare USA, 2007:773–80. Anderson JL, et al. </a:t>
            </a:r>
            <a:r>
              <a:rPr lang="en-US" altLang="en-US" sz="1000" i="1">
                <a:latin typeface="Arial" panose="020B0604020202020204" pitchFamily="34" charset="0"/>
              </a:rPr>
              <a:t>J Am Coll Cardiol</a:t>
            </a:r>
            <a:r>
              <a:rPr lang="en-US" altLang="en-US" sz="1000">
                <a:latin typeface="Arial" panose="020B0604020202020204" pitchFamily="34" charset="0"/>
              </a:rPr>
              <a:t> 2007;50:e1–e157, Figure 5.</a:t>
            </a:r>
          </a:p>
        </p:txBody>
      </p:sp>
      <p:sp>
        <p:nvSpPr>
          <p:cNvPr id="6" name="Rectangle 5">
            <a:extLst>
              <a:ext uri="{FF2B5EF4-FFF2-40B4-BE49-F238E27FC236}">
                <a16:creationId xmlns:a16="http://schemas.microsoft.com/office/drawing/2014/main" id="{44CE2204-583D-924F-AED6-21CED91F1B6F}"/>
              </a:ext>
            </a:extLst>
          </p:cNvPr>
          <p:cNvSpPr>
            <a:spLocks noChangeArrowheads="1"/>
          </p:cNvSpPr>
          <p:nvPr/>
        </p:nvSpPr>
        <p:spPr bwMode="auto">
          <a:xfrm>
            <a:off x="2667000" y="3505200"/>
            <a:ext cx="838200" cy="381000"/>
          </a:xfrm>
          <a:prstGeom prst="rect">
            <a:avLst/>
          </a:prstGeom>
          <a:solidFill>
            <a:srgbClr val="FF00FF">
              <a:alpha val="18039"/>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a:extLst>
              <a:ext uri="{FF2B5EF4-FFF2-40B4-BE49-F238E27FC236}">
                <a16:creationId xmlns:a16="http://schemas.microsoft.com/office/drawing/2014/main" id="{B10783C8-108D-4B4F-8A6A-4BBC6E402DA6}"/>
              </a:ext>
            </a:extLst>
          </p:cNvPr>
          <p:cNvSpPr>
            <a:spLocks noGrp="1"/>
          </p:cNvSpPr>
          <p:nvPr>
            <p:ph type="title"/>
          </p:nvPr>
        </p:nvSpPr>
        <p:spPr>
          <a:xfrm>
            <a:off x="685801" y="533401"/>
            <a:ext cx="7773988" cy="817563"/>
          </a:xfrm>
        </p:spPr>
        <p:txBody>
          <a:bodyPr/>
          <a:lstStyle/>
          <a:p>
            <a:pPr>
              <a:defRPr/>
            </a:pPr>
            <a:r>
              <a:rPr lang="en-US" sz="4000" dirty="0">
                <a:solidFill>
                  <a:srgbClr val="FFFF00"/>
                </a:solidFill>
              </a:rPr>
              <a:t>ESC 2011: </a:t>
            </a:r>
            <a:r>
              <a:rPr lang="en-US" sz="4000" dirty="0" err="1">
                <a:solidFill>
                  <a:srgbClr val="FFFF00"/>
                </a:solidFill>
              </a:rPr>
              <a:t>hs</a:t>
            </a:r>
            <a:r>
              <a:rPr lang="en-US" sz="4000" dirty="0">
                <a:solidFill>
                  <a:srgbClr val="FFFF00"/>
                </a:solidFill>
              </a:rPr>
              <a:t> -TROPONIN</a:t>
            </a:r>
          </a:p>
        </p:txBody>
      </p:sp>
      <p:pic>
        <p:nvPicPr>
          <p:cNvPr id="379907" name="Picture 2">
            <a:extLst>
              <a:ext uri="{FF2B5EF4-FFF2-40B4-BE49-F238E27FC236}">
                <a16:creationId xmlns:a16="http://schemas.microsoft.com/office/drawing/2014/main" id="{9289FE6F-808D-514B-997A-B2148CECA8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377" y="1631951"/>
            <a:ext cx="8758239" cy="4630739"/>
          </a:xfrm>
          <a:noFill/>
          <a:ln w="762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379908" name="TextBox 3">
            <a:extLst>
              <a:ext uri="{FF2B5EF4-FFF2-40B4-BE49-F238E27FC236}">
                <a16:creationId xmlns:a16="http://schemas.microsoft.com/office/drawing/2014/main" id="{09AA44C5-4FF2-3142-A31E-40AF02195AEC}"/>
              </a:ext>
            </a:extLst>
          </p:cNvPr>
          <p:cNvSpPr txBox="1">
            <a:spLocks noChangeArrowheads="1"/>
          </p:cNvSpPr>
          <p:nvPr/>
        </p:nvSpPr>
        <p:spPr bwMode="auto">
          <a:xfrm>
            <a:off x="141290" y="2046289"/>
            <a:ext cx="325437" cy="46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776" tIns="39889" rIns="79776" bIns="39889">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500" b="1"/>
              <a:t>…</a:t>
            </a:r>
          </a:p>
        </p:txBody>
      </p:sp>
      <p:cxnSp>
        <p:nvCxnSpPr>
          <p:cNvPr id="6" name="Straight Connector 5">
            <a:extLst>
              <a:ext uri="{FF2B5EF4-FFF2-40B4-BE49-F238E27FC236}">
                <a16:creationId xmlns:a16="http://schemas.microsoft.com/office/drawing/2014/main" id="{349A41DB-1912-E741-8509-1E3C2B7EB4FF}"/>
              </a:ext>
            </a:extLst>
          </p:cNvPr>
          <p:cNvCxnSpPr/>
          <p:nvPr/>
        </p:nvCxnSpPr>
        <p:spPr>
          <a:xfrm>
            <a:off x="3398841" y="2322515"/>
            <a:ext cx="4040187" cy="158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FBB7252-F610-384B-972B-F2EC5E09F6A0}"/>
              </a:ext>
            </a:extLst>
          </p:cNvPr>
          <p:cNvCxnSpPr/>
          <p:nvPr/>
        </p:nvCxnSpPr>
        <p:spPr>
          <a:xfrm>
            <a:off x="401640" y="2944815"/>
            <a:ext cx="1758951" cy="158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5330" name="Text Box 2">
            <a:extLst>
              <a:ext uri="{FF2B5EF4-FFF2-40B4-BE49-F238E27FC236}">
                <a16:creationId xmlns:a16="http://schemas.microsoft.com/office/drawing/2014/main" id="{BB4A1C36-F3B1-AE4B-9BA6-1DE4F2169B27}"/>
              </a:ext>
            </a:extLst>
          </p:cNvPr>
          <p:cNvSpPr txBox="1">
            <a:spLocks noChangeArrowheads="1"/>
          </p:cNvSpPr>
          <p:nvPr/>
        </p:nvSpPr>
        <p:spPr bwMode="auto">
          <a:xfrm>
            <a:off x="1066800" y="533400"/>
            <a:ext cx="7315200" cy="107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b="1" dirty="0">
                <a:solidFill>
                  <a:srgbClr val="FFFE00"/>
                </a:solidFill>
              </a:rPr>
              <a:t>TỶ LỆ NHẬP VIỆN </a:t>
            </a:r>
            <a:r>
              <a:rPr lang="en-US" altLang="en-US" sz="3200" b="1" dirty="0" err="1">
                <a:solidFill>
                  <a:srgbClr val="FFFE00"/>
                </a:solidFill>
              </a:rPr>
              <a:t>Ở</a:t>
            </a:r>
            <a:r>
              <a:rPr lang="en-US" altLang="en-US" sz="3200" b="1" dirty="0">
                <a:solidFill>
                  <a:srgbClr val="FFFE00"/>
                </a:solidFill>
              </a:rPr>
              <a:t> HOA KỲ DO HỘI CHỨNG MẠCH VÀNH CẤP</a:t>
            </a:r>
          </a:p>
        </p:txBody>
      </p:sp>
      <p:sp>
        <p:nvSpPr>
          <p:cNvPr id="355331" name="Text Box 3">
            <a:extLst>
              <a:ext uri="{FF2B5EF4-FFF2-40B4-BE49-F238E27FC236}">
                <a16:creationId xmlns:a16="http://schemas.microsoft.com/office/drawing/2014/main" id="{EC8903BF-AD51-134A-B57F-65ABFC87F174}"/>
              </a:ext>
            </a:extLst>
          </p:cNvPr>
          <p:cNvSpPr txBox="1">
            <a:spLocks noChangeArrowheads="1"/>
          </p:cNvSpPr>
          <p:nvPr/>
        </p:nvSpPr>
        <p:spPr bwMode="auto">
          <a:xfrm>
            <a:off x="2905125" y="1905002"/>
            <a:ext cx="3657600" cy="368841"/>
          </a:xfrm>
          <a:prstGeom prst="rect">
            <a:avLst/>
          </a:prstGeom>
          <a:solidFill>
            <a:srgbClr val="FF0000"/>
          </a:solidFill>
          <a:ln w="9525">
            <a:solidFill>
              <a:schemeClr val="bg1"/>
            </a:solidFill>
            <a:miter lim="800000"/>
            <a:headEnd/>
            <a:tailEnd/>
          </a:ln>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b="1" dirty="0">
                <a:solidFill>
                  <a:schemeClr val="bg1"/>
                </a:solidFill>
                <a:latin typeface="Franklin Gothic Demi" panose="020B0603020102020204" pitchFamily="34" charset="0"/>
              </a:rPr>
              <a:t>Acute Coronary Syndromes*</a:t>
            </a:r>
          </a:p>
        </p:txBody>
      </p:sp>
      <p:sp>
        <p:nvSpPr>
          <p:cNvPr id="355332" name="Line 4">
            <a:extLst>
              <a:ext uri="{FF2B5EF4-FFF2-40B4-BE49-F238E27FC236}">
                <a16:creationId xmlns:a16="http://schemas.microsoft.com/office/drawing/2014/main" id="{B0803EB3-6C6C-404E-B15F-53C41893558C}"/>
              </a:ext>
            </a:extLst>
          </p:cNvPr>
          <p:cNvSpPr>
            <a:spLocks noChangeShapeType="1"/>
          </p:cNvSpPr>
          <p:nvPr/>
        </p:nvSpPr>
        <p:spPr bwMode="auto">
          <a:xfrm>
            <a:off x="4733925" y="2895600"/>
            <a:ext cx="0" cy="533400"/>
          </a:xfrm>
          <a:prstGeom prst="line">
            <a:avLst/>
          </a:prstGeom>
          <a:noFill/>
          <a:ln w="165100">
            <a:solidFill>
              <a:srgbClr val="FF9900"/>
            </a:solidFill>
            <a:round/>
            <a:headEnd/>
            <a:tailEnd type="triangle" w="sm" len="sm"/>
          </a:ln>
          <a:extLst>
            <a:ext uri="{909E8E84-426E-40DD-AFC4-6F175D3DCCD1}">
              <a14:hiddenFill xmlns:a14="http://schemas.microsoft.com/office/drawing/2010/main">
                <a:noFill/>
              </a14:hiddenFill>
            </a:ext>
          </a:extLst>
        </p:spPr>
        <p:txBody>
          <a:bodyPr lIns="90955" tIns="45477" rIns="90955" bIns="45477"/>
          <a:lstStyle/>
          <a:p>
            <a:endParaRPr lang="en-US"/>
          </a:p>
        </p:txBody>
      </p:sp>
      <p:sp>
        <p:nvSpPr>
          <p:cNvPr id="355333" name="Text Box 5">
            <a:extLst>
              <a:ext uri="{FF2B5EF4-FFF2-40B4-BE49-F238E27FC236}">
                <a16:creationId xmlns:a16="http://schemas.microsoft.com/office/drawing/2014/main" id="{B002B2E8-7A49-C441-928F-ABC7B4689102}"/>
              </a:ext>
            </a:extLst>
          </p:cNvPr>
          <p:cNvSpPr txBox="1">
            <a:spLocks noChangeArrowheads="1"/>
          </p:cNvSpPr>
          <p:nvPr/>
        </p:nvSpPr>
        <p:spPr bwMode="auto">
          <a:xfrm>
            <a:off x="1914525" y="3352804"/>
            <a:ext cx="5638800" cy="39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000">
                <a:solidFill>
                  <a:srgbClr val="FFCC00"/>
                </a:solidFill>
                <a:latin typeface="Franklin Gothic Demi" panose="020B0603020102020204" pitchFamily="34" charset="0"/>
              </a:rPr>
              <a:t>1.57 Million</a:t>
            </a:r>
            <a:r>
              <a:rPr lang="en-US" altLang="en-US" sz="2000">
                <a:solidFill>
                  <a:schemeClr val="bg1"/>
                </a:solidFill>
                <a:latin typeface="Franklin Gothic Demi" panose="020B0603020102020204" pitchFamily="34" charset="0"/>
              </a:rPr>
              <a:t> Hospital Admissions - ACS</a:t>
            </a:r>
          </a:p>
        </p:txBody>
      </p:sp>
      <p:sp>
        <p:nvSpPr>
          <p:cNvPr id="355334" name="Line 6">
            <a:extLst>
              <a:ext uri="{FF2B5EF4-FFF2-40B4-BE49-F238E27FC236}">
                <a16:creationId xmlns:a16="http://schemas.microsoft.com/office/drawing/2014/main" id="{A2E517C8-5049-B048-801D-F715440E8979}"/>
              </a:ext>
            </a:extLst>
          </p:cNvPr>
          <p:cNvSpPr>
            <a:spLocks noChangeShapeType="1"/>
          </p:cNvSpPr>
          <p:nvPr/>
        </p:nvSpPr>
        <p:spPr bwMode="auto">
          <a:xfrm flipH="1">
            <a:off x="3819525" y="3733800"/>
            <a:ext cx="914400" cy="45720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lIns="90955" tIns="45477" rIns="90955" bIns="45477"/>
          <a:lstStyle/>
          <a:p>
            <a:endParaRPr lang="en-US"/>
          </a:p>
        </p:txBody>
      </p:sp>
      <p:sp>
        <p:nvSpPr>
          <p:cNvPr id="355335" name="Text Box 7">
            <a:extLst>
              <a:ext uri="{FF2B5EF4-FFF2-40B4-BE49-F238E27FC236}">
                <a16:creationId xmlns:a16="http://schemas.microsoft.com/office/drawing/2014/main" id="{2898B35B-6A68-1F42-BEA9-76DFEC013323}"/>
              </a:ext>
            </a:extLst>
          </p:cNvPr>
          <p:cNvSpPr txBox="1">
            <a:spLocks noChangeArrowheads="1"/>
          </p:cNvSpPr>
          <p:nvPr/>
        </p:nvSpPr>
        <p:spPr bwMode="auto">
          <a:xfrm>
            <a:off x="1990725" y="4267203"/>
            <a:ext cx="2209800" cy="368841"/>
          </a:xfrm>
          <a:prstGeom prst="rect">
            <a:avLst/>
          </a:prstGeom>
          <a:solidFill>
            <a:srgbClr val="808000"/>
          </a:solidFill>
          <a:ln w="9525">
            <a:solidFill>
              <a:schemeClr val="bg1"/>
            </a:solidFill>
            <a:miter lim="800000"/>
            <a:headEnd/>
            <a:tailEnd/>
          </a:ln>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a:solidFill>
                  <a:schemeClr val="bg1"/>
                </a:solidFill>
                <a:latin typeface="Franklin Gothic Demi" panose="020B0603020102020204" pitchFamily="34" charset="0"/>
              </a:rPr>
              <a:t>UA/NSTEMI</a:t>
            </a:r>
            <a:r>
              <a:rPr lang="en-US" altLang="en-US" baseline="30000">
                <a:solidFill>
                  <a:schemeClr val="bg1"/>
                </a:solidFill>
                <a:cs typeface="Times New Roman" panose="02020603050405020304" pitchFamily="18" charset="0"/>
              </a:rPr>
              <a:t>†</a:t>
            </a:r>
          </a:p>
        </p:txBody>
      </p:sp>
      <p:sp>
        <p:nvSpPr>
          <p:cNvPr id="355336" name="Text Box 8">
            <a:extLst>
              <a:ext uri="{FF2B5EF4-FFF2-40B4-BE49-F238E27FC236}">
                <a16:creationId xmlns:a16="http://schemas.microsoft.com/office/drawing/2014/main" id="{CC7D9C60-2B92-0A4E-BA30-069C3677CBD9}"/>
              </a:ext>
            </a:extLst>
          </p:cNvPr>
          <p:cNvSpPr txBox="1">
            <a:spLocks noChangeArrowheads="1"/>
          </p:cNvSpPr>
          <p:nvPr/>
        </p:nvSpPr>
        <p:spPr bwMode="auto">
          <a:xfrm>
            <a:off x="5038725" y="4267203"/>
            <a:ext cx="2209800" cy="368841"/>
          </a:xfrm>
          <a:prstGeom prst="rect">
            <a:avLst/>
          </a:prstGeom>
          <a:solidFill>
            <a:srgbClr val="808000"/>
          </a:solidFill>
          <a:ln w="9525">
            <a:solidFill>
              <a:schemeClr val="bg1"/>
            </a:solidFill>
            <a:miter lim="800000"/>
            <a:headEnd/>
            <a:tailEnd/>
          </a:ln>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a:solidFill>
                  <a:schemeClr val="bg1"/>
                </a:solidFill>
                <a:latin typeface="Franklin Gothic Demi" panose="020B0603020102020204" pitchFamily="34" charset="0"/>
              </a:rPr>
              <a:t>STEMI</a:t>
            </a:r>
            <a:endParaRPr lang="en-US" altLang="en-US" baseline="30000">
              <a:solidFill>
                <a:schemeClr val="bg1"/>
              </a:solidFill>
              <a:cs typeface="Times New Roman" panose="02020603050405020304" pitchFamily="18" charset="0"/>
            </a:endParaRPr>
          </a:p>
        </p:txBody>
      </p:sp>
      <p:sp>
        <p:nvSpPr>
          <p:cNvPr id="355337" name="Line 9">
            <a:extLst>
              <a:ext uri="{FF2B5EF4-FFF2-40B4-BE49-F238E27FC236}">
                <a16:creationId xmlns:a16="http://schemas.microsoft.com/office/drawing/2014/main" id="{2CCAD6FC-31B0-B84A-A585-05D6D7C268BC}"/>
              </a:ext>
            </a:extLst>
          </p:cNvPr>
          <p:cNvSpPr>
            <a:spLocks noChangeShapeType="1"/>
          </p:cNvSpPr>
          <p:nvPr/>
        </p:nvSpPr>
        <p:spPr bwMode="auto">
          <a:xfrm>
            <a:off x="4733925" y="3733800"/>
            <a:ext cx="838200" cy="45720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lIns="90955" tIns="45477" rIns="90955" bIns="45477"/>
          <a:lstStyle/>
          <a:p>
            <a:endParaRPr lang="en-US"/>
          </a:p>
        </p:txBody>
      </p:sp>
      <p:sp>
        <p:nvSpPr>
          <p:cNvPr id="355338" name="Text Box 10">
            <a:extLst>
              <a:ext uri="{FF2B5EF4-FFF2-40B4-BE49-F238E27FC236}">
                <a16:creationId xmlns:a16="http://schemas.microsoft.com/office/drawing/2014/main" id="{B745F1F7-267F-2F47-A8D7-27C6F7A3A8C9}"/>
              </a:ext>
            </a:extLst>
          </p:cNvPr>
          <p:cNvSpPr txBox="1">
            <a:spLocks noChangeArrowheads="1"/>
          </p:cNvSpPr>
          <p:nvPr/>
        </p:nvSpPr>
        <p:spPr bwMode="auto">
          <a:xfrm>
            <a:off x="1533525" y="4800601"/>
            <a:ext cx="2819400" cy="93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a:solidFill>
                  <a:srgbClr val="FFCC00"/>
                </a:solidFill>
                <a:latin typeface="Franklin Gothic Medium" panose="020B0603020102020204" pitchFamily="34" charset="0"/>
              </a:rPr>
              <a:t>1.24 million</a:t>
            </a:r>
            <a:r>
              <a:rPr lang="en-US" altLang="en-US" sz="3700">
                <a:solidFill>
                  <a:schemeClr val="bg1"/>
                </a:solidFill>
                <a:latin typeface="Franklin Gothic Medium" panose="020B0603020102020204" pitchFamily="34" charset="0"/>
              </a:rPr>
              <a:t> </a:t>
            </a:r>
            <a:r>
              <a:rPr lang="en-US" altLang="en-US">
                <a:solidFill>
                  <a:schemeClr val="bg1"/>
                </a:solidFill>
                <a:latin typeface="Franklin Gothic Medium" panose="020B0603020102020204" pitchFamily="34" charset="0"/>
              </a:rPr>
              <a:t>Admissions per year</a:t>
            </a:r>
          </a:p>
        </p:txBody>
      </p:sp>
      <p:sp>
        <p:nvSpPr>
          <p:cNvPr id="355339" name="Text Box 11">
            <a:extLst>
              <a:ext uri="{FF2B5EF4-FFF2-40B4-BE49-F238E27FC236}">
                <a16:creationId xmlns:a16="http://schemas.microsoft.com/office/drawing/2014/main" id="{B1F08760-AF56-BA40-B9A7-969E5B3AF279}"/>
              </a:ext>
            </a:extLst>
          </p:cNvPr>
          <p:cNvSpPr txBox="1">
            <a:spLocks noChangeArrowheads="1"/>
          </p:cNvSpPr>
          <p:nvPr/>
        </p:nvSpPr>
        <p:spPr bwMode="auto">
          <a:xfrm>
            <a:off x="4810125" y="4800601"/>
            <a:ext cx="2819400" cy="93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a:solidFill>
                  <a:srgbClr val="FFCC00"/>
                </a:solidFill>
                <a:latin typeface="Franklin Gothic Medium" panose="020B0603020102020204" pitchFamily="34" charset="0"/>
              </a:rPr>
              <a:t>0.33 million</a:t>
            </a:r>
            <a:r>
              <a:rPr lang="en-US" altLang="en-US" sz="3700">
                <a:solidFill>
                  <a:schemeClr val="bg1"/>
                </a:solidFill>
                <a:latin typeface="Franklin Gothic Medium" panose="020B0603020102020204" pitchFamily="34" charset="0"/>
              </a:rPr>
              <a:t> </a:t>
            </a:r>
            <a:r>
              <a:rPr lang="en-US" altLang="en-US">
                <a:solidFill>
                  <a:schemeClr val="bg1"/>
                </a:solidFill>
                <a:latin typeface="Franklin Gothic Medium" panose="020B0603020102020204" pitchFamily="34" charset="0"/>
              </a:rPr>
              <a:t>Admissions per year</a:t>
            </a:r>
          </a:p>
        </p:txBody>
      </p:sp>
      <p:sp>
        <p:nvSpPr>
          <p:cNvPr id="355340" name="Text Box 12">
            <a:extLst>
              <a:ext uri="{FF2B5EF4-FFF2-40B4-BE49-F238E27FC236}">
                <a16:creationId xmlns:a16="http://schemas.microsoft.com/office/drawing/2014/main" id="{C24CCAAD-EB88-C44C-A56F-67C15FD2D4E1}"/>
              </a:ext>
            </a:extLst>
          </p:cNvPr>
          <p:cNvSpPr txBox="1">
            <a:spLocks noChangeArrowheads="1"/>
          </p:cNvSpPr>
          <p:nvPr/>
        </p:nvSpPr>
        <p:spPr bwMode="auto">
          <a:xfrm>
            <a:off x="0" y="6124575"/>
            <a:ext cx="7315200" cy="52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1400">
                <a:solidFill>
                  <a:schemeClr val="bg1"/>
                </a:solidFill>
              </a:rPr>
              <a:t>*Primary and secondary diagnoses. †About 0.57 million NSTEMI and 0.67 million UA.</a:t>
            </a:r>
          </a:p>
          <a:p>
            <a:pPr eaLnBrk="1" hangingPunct="1"/>
            <a:r>
              <a:rPr lang="en-US" altLang="en-US" sz="1400">
                <a:solidFill>
                  <a:schemeClr val="bg1"/>
                </a:solidFill>
              </a:rPr>
              <a:t>Heart Disease and Stroke Statistics – 2007 Update. Circulation 2007; 115:69–171.</a:t>
            </a:r>
          </a:p>
        </p:txBody>
      </p:sp>
      <p:sp>
        <p:nvSpPr>
          <p:cNvPr id="355341" name="Line 13">
            <a:extLst>
              <a:ext uri="{FF2B5EF4-FFF2-40B4-BE49-F238E27FC236}">
                <a16:creationId xmlns:a16="http://schemas.microsoft.com/office/drawing/2014/main" id="{24446737-9373-2B4C-9C5F-665CEB049548}"/>
              </a:ext>
            </a:extLst>
          </p:cNvPr>
          <p:cNvSpPr>
            <a:spLocks noChangeShapeType="1"/>
          </p:cNvSpPr>
          <p:nvPr/>
        </p:nvSpPr>
        <p:spPr bwMode="auto">
          <a:xfrm>
            <a:off x="3048000" y="4724400"/>
            <a:ext cx="0" cy="22860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lIns="90955" tIns="45477" rIns="90955" bIns="45477"/>
          <a:lstStyle/>
          <a:p>
            <a:endParaRPr lang="en-US"/>
          </a:p>
        </p:txBody>
      </p:sp>
      <p:sp>
        <p:nvSpPr>
          <p:cNvPr id="355342" name="Line 14">
            <a:extLst>
              <a:ext uri="{FF2B5EF4-FFF2-40B4-BE49-F238E27FC236}">
                <a16:creationId xmlns:a16="http://schemas.microsoft.com/office/drawing/2014/main" id="{C48758DF-F955-7146-8B80-EC133D2EBAF6}"/>
              </a:ext>
            </a:extLst>
          </p:cNvPr>
          <p:cNvSpPr>
            <a:spLocks noChangeShapeType="1"/>
          </p:cNvSpPr>
          <p:nvPr/>
        </p:nvSpPr>
        <p:spPr bwMode="auto">
          <a:xfrm>
            <a:off x="6172200" y="4724400"/>
            <a:ext cx="0" cy="22860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lIns="90955" tIns="45477" rIns="90955" bIns="45477"/>
          <a:lstStyle/>
          <a:p>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2EE2-690D-ED42-86A5-C7DB23BAB3D0}"/>
              </a:ext>
            </a:extLst>
          </p:cNvPr>
          <p:cNvSpPr>
            <a:spLocks noGrp="1"/>
          </p:cNvSpPr>
          <p:nvPr>
            <p:ph type="title"/>
          </p:nvPr>
        </p:nvSpPr>
        <p:spPr/>
        <p:txBody>
          <a:bodyPr/>
          <a:lstStyle/>
          <a:p>
            <a:pPr eaLnBrk="1" hangingPunct="1">
              <a:defRPr/>
            </a:pPr>
            <a:endParaRPr lang="en-US"/>
          </a:p>
        </p:txBody>
      </p:sp>
      <p:sp>
        <p:nvSpPr>
          <p:cNvPr id="3" name="Content Placeholder 2">
            <a:extLst>
              <a:ext uri="{FF2B5EF4-FFF2-40B4-BE49-F238E27FC236}">
                <a16:creationId xmlns:a16="http://schemas.microsoft.com/office/drawing/2014/main" id="{38CBDD44-6390-C74E-91EF-D7060FEB5AF1}"/>
              </a:ext>
            </a:extLst>
          </p:cNvPr>
          <p:cNvSpPr>
            <a:spLocks noGrp="1"/>
          </p:cNvSpPr>
          <p:nvPr>
            <p:ph idx="1"/>
          </p:nvPr>
        </p:nvSpPr>
        <p:spPr/>
        <p:txBody>
          <a:bodyPr/>
          <a:lstStyle/>
          <a:p>
            <a:pPr marL="375845" indent="-375845" eaLnBrk="1" hangingPunct="1">
              <a:defRPr/>
            </a:pPr>
            <a:endParaRPr lang="en-US" dirty="0"/>
          </a:p>
        </p:txBody>
      </p:sp>
      <p:pic>
        <p:nvPicPr>
          <p:cNvPr id="380932" name="Picture 2">
            <a:extLst>
              <a:ext uri="{FF2B5EF4-FFF2-40B4-BE49-F238E27FC236}">
                <a16:creationId xmlns:a16="http://schemas.microsoft.com/office/drawing/2014/main" id="{7D53896D-EBDE-7F46-9622-B870B6144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43" t="11133" r="18053" b="6250"/>
          <a:stretch>
            <a:fillRect/>
          </a:stretch>
        </p:blipFill>
        <p:spPr bwMode="auto">
          <a:xfrm>
            <a:off x="271466" y="317500"/>
            <a:ext cx="8601075" cy="633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E83F297-73EF-B443-85DA-CD7B80D6F9EF}"/>
              </a:ext>
            </a:extLst>
          </p:cNvPr>
          <p:cNvSpPr/>
          <p:nvPr/>
        </p:nvSpPr>
        <p:spPr bwMode="auto">
          <a:xfrm>
            <a:off x="271466" y="2806702"/>
            <a:ext cx="8601075" cy="3249613"/>
          </a:xfrm>
          <a:prstGeom prst="rect">
            <a:avLst/>
          </a:prstGeom>
          <a:solidFill>
            <a:schemeClr val="bg1">
              <a:lumMod val="75000"/>
            </a:schemeClr>
          </a:solidFill>
          <a:ln w="57150" cap="flat" cmpd="sng" algn="ctr">
            <a:solidFill>
              <a:srgbClr val="FF0000"/>
            </a:solidFill>
            <a:prstDash val="solid"/>
            <a:round/>
            <a:headEnd type="none" w="med" len="med"/>
            <a:tailEnd type="none" w="med" len="med"/>
          </a:ln>
          <a:effectLst/>
        </p:spPr>
        <p:txBody>
          <a:bodyPr lIns="79765" tIns="39883" rIns="79765" bIns="39883"/>
          <a:lstStyle/>
          <a:p>
            <a:pPr defTabSz="797629">
              <a:defRPr/>
            </a:pPr>
            <a:endParaRPr lang="en-US" dirty="0"/>
          </a:p>
        </p:txBody>
      </p:sp>
      <p:sp>
        <p:nvSpPr>
          <p:cNvPr id="6" name="TextBox 5">
            <a:extLst>
              <a:ext uri="{FF2B5EF4-FFF2-40B4-BE49-F238E27FC236}">
                <a16:creationId xmlns:a16="http://schemas.microsoft.com/office/drawing/2014/main" id="{11DB6421-8528-C942-85E4-F20496FE6618}"/>
              </a:ext>
            </a:extLst>
          </p:cNvPr>
          <p:cNvSpPr txBox="1">
            <a:spLocks noChangeArrowheads="1"/>
          </p:cNvSpPr>
          <p:nvPr/>
        </p:nvSpPr>
        <p:spPr bwMode="auto">
          <a:xfrm>
            <a:off x="466728" y="3567116"/>
            <a:ext cx="8145463" cy="137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765" tIns="39883" rIns="79765" bIns="39883">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200" b="1"/>
              <a:t>Men tim trở thành trung tâm </a:t>
            </a:r>
          </a:p>
          <a:p>
            <a:pPr eaLnBrk="1" hangingPunct="1"/>
            <a:r>
              <a:rPr lang="en-US" altLang="en-US" sz="4200" b="1"/>
              <a:t>của tiêu chuẩn chẩn đoán</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4C855-14F5-6146-B0A1-8AD28B36DD3D}"/>
              </a:ext>
            </a:extLst>
          </p:cNvPr>
          <p:cNvSpPr>
            <a:spLocks noGrp="1"/>
          </p:cNvSpPr>
          <p:nvPr>
            <p:ph type="title"/>
          </p:nvPr>
        </p:nvSpPr>
        <p:spPr>
          <a:xfrm>
            <a:off x="0" y="304800"/>
            <a:ext cx="9144000" cy="1143000"/>
          </a:xfrm>
        </p:spPr>
        <p:txBody>
          <a:bodyPr/>
          <a:lstStyle/>
          <a:p>
            <a:pPr>
              <a:defRPr/>
            </a:pPr>
            <a:r>
              <a:rPr lang="en-US" sz="4000" dirty="0">
                <a:solidFill>
                  <a:srgbClr val="FFFF00"/>
                </a:solidFill>
              </a:rPr>
              <a:t>INTRA CORONARY THROMBUS</a:t>
            </a:r>
          </a:p>
        </p:txBody>
      </p:sp>
      <p:pic>
        <p:nvPicPr>
          <p:cNvPr id="4" name="Picture 11" descr="RCA%20thrombus">
            <a:extLst>
              <a:ext uri="{FF2B5EF4-FFF2-40B4-BE49-F238E27FC236}">
                <a16:creationId xmlns:a16="http://schemas.microsoft.com/office/drawing/2014/main" id="{D275026E-A260-9E4B-AB63-8791EB2CE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95400"/>
            <a:ext cx="525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4D"/>
        </a:solidFill>
        <a:effectLst/>
      </p:bgPr>
    </p:bg>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144F014F-0A15-C146-BF64-9F4FDB52E135}"/>
              </a:ext>
            </a:extLst>
          </p:cNvPr>
          <p:cNvSpPr>
            <a:spLocks noGrp="1"/>
          </p:cNvSpPr>
          <p:nvPr>
            <p:ph idx="1"/>
          </p:nvPr>
        </p:nvSpPr>
        <p:spPr>
          <a:xfrm>
            <a:off x="0" y="1219200"/>
            <a:ext cx="9144000" cy="3962400"/>
          </a:xfrm>
        </p:spPr>
        <p:txBody>
          <a:bodyPr/>
          <a:lstStyle/>
          <a:p>
            <a:pPr marL="374079" indent="-374079" algn="ctr">
              <a:buNone/>
              <a:defRPr/>
            </a:pPr>
            <a:r>
              <a:rPr lang="en-US" sz="7200" b="1" dirty="0" err="1">
                <a:solidFill>
                  <a:srgbClr val="FFFF00"/>
                </a:solidFill>
              </a:rPr>
              <a:t>Thực</a:t>
            </a:r>
            <a:r>
              <a:rPr lang="en-US" sz="7200" b="1" dirty="0">
                <a:solidFill>
                  <a:srgbClr val="FFFF00"/>
                </a:solidFill>
              </a:rPr>
              <a:t> </a:t>
            </a:r>
            <a:r>
              <a:rPr lang="en-US" sz="7200" b="1" dirty="0" err="1">
                <a:solidFill>
                  <a:srgbClr val="FFFF00"/>
                </a:solidFill>
              </a:rPr>
              <a:t>tế</a:t>
            </a:r>
            <a:r>
              <a:rPr lang="en-US" sz="7200" b="1" dirty="0">
                <a:solidFill>
                  <a:srgbClr val="FFFF00"/>
                </a:solidFill>
              </a:rPr>
              <a:t> </a:t>
            </a:r>
            <a:r>
              <a:rPr lang="en-US" sz="7200" b="1" dirty="0" err="1">
                <a:solidFill>
                  <a:srgbClr val="FFFF00"/>
                </a:solidFill>
              </a:rPr>
              <a:t>việc</a:t>
            </a:r>
            <a:r>
              <a:rPr lang="en-US" sz="7200" b="1" dirty="0">
                <a:solidFill>
                  <a:srgbClr val="FFFF00"/>
                </a:solidFill>
              </a:rPr>
              <a:t> </a:t>
            </a:r>
            <a:r>
              <a:rPr lang="en-US" sz="7200" b="1" dirty="0" err="1">
                <a:solidFill>
                  <a:srgbClr val="FFFF00"/>
                </a:solidFill>
              </a:rPr>
              <a:t>chẩn</a:t>
            </a:r>
            <a:r>
              <a:rPr lang="en-US" sz="7200" b="1" dirty="0">
                <a:solidFill>
                  <a:srgbClr val="FFFF00"/>
                </a:solidFill>
              </a:rPr>
              <a:t> </a:t>
            </a:r>
            <a:r>
              <a:rPr lang="en-US" sz="7200" b="1" dirty="0" err="1">
                <a:solidFill>
                  <a:srgbClr val="FFFF00"/>
                </a:solidFill>
              </a:rPr>
              <a:t>đoán</a:t>
            </a:r>
            <a:r>
              <a:rPr lang="en-US" sz="7200" b="1" dirty="0">
                <a:solidFill>
                  <a:srgbClr val="FFFF00"/>
                </a:solidFill>
              </a:rPr>
              <a:t> STEMI:</a:t>
            </a:r>
          </a:p>
          <a:p>
            <a:pPr marL="374079" indent="-374079" algn="ctr">
              <a:buNone/>
              <a:defRPr/>
            </a:pPr>
            <a:r>
              <a:rPr lang="en-US" sz="7200" b="1" dirty="0">
                <a:solidFill>
                  <a:srgbClr val="FFFF00"/>
                </a:solidFill>
              </a:rPr>
              <a:t>LS + ECG</a:t>
            </a:r>
          </a:p>
          <a:p>
            <a:pPr marL="374079" indent="-374079" algn="ctr">
              <a:buNone/>
              <a:defRPr/>
            </a:pPr>
            <a:endParaRPr lang="en-US" sz="7200" b="1" dirty="0">
              <a:solidFill>
                <a:srgbClr val="FFFF00"/>
              </a:solidFill>
            </a:endParaRPr>
          </a:p>
          <a:p>
            <a:pPr marL="374079" indent="-374079" algn="ctr">
              <a:buNone/>
              <a:defRPr/>
            </a:pPr>
            <a:endParaRPr lang="en-US" sz="7200" b="1" dirty="0">
              <a:solidFill>
                <a:srgbClr val="FFFF00"/>
              </a:solidFill>
            </a:endParaRPr>
          </a:p>
          <a:p>
            <a:pPr marL="374079" indent="-374079" algn="ctr">
              <a:buNone/>
              <a:defRPr/>
            </a:pPr>
            <a:endParaRPr lang="en-US" sz="7200" b="1" dirty="0">
              <a:solidFill>
                <a:srgbClr val="FFFF00"/>
              </a:solidFill>
            </a:endParaRPr>
          </a:p>
        </p:txBody>
      </p:sp>
    </p:spTree>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15695D70-1E33-A94C-BE55-5A7E28D8764B}"/>
              </a:ext>
            </a:extLst>
          </p:cNvPr>
          <p:cNvSpPr>
            <a:spLocks noGrp="1" noChangeArrowheads="1"/>
          </p:cNvSpPr>
          <p:nvPr>
            <p:ph type="title"/>
          </p:nvPr>
        </p:nvSpPr>
        <p:spPr>
          <a:xfrm>
            <a:off x="457200" y="228600"/>
            <a:ext cx="8229600" cy="1143000"/>
          </a:xfrm>
        </p:spPr>
        <p:txBody>
          <a:bodyPr/>
          <a:lstStyle/>
          <a:p>
            <a:pPr eaLnBrk="1" hangingPunct="1"/>
            <a:r>
              <a:rPr lang="en-US" altLang="en-US" sz="4800" b="1">
                <a:solidFill>
                  <a:schemeClr val="bg1"/>
                </a:solidFill>
              </a:rPr>
              <a:t>Hội chứng mạch vành cấp</a:t>
            </a:r>
          </a:p>
        </p:txBody>
      </p:sp>
      <p:graphicFrame>
        <p:nvGraphicFramePr>
          <p:cNvPr id="3074" name="Object 5">
            <a:extLst>
              <a:ext uri="{FF2B5EF4-FFF2-40B4-BE49-F238E27FC236}">
                <a16:creationId xmlns:a16="http://schemas.microsoft.com/office/drawing/2014/main" id="{98A5E3D0-671E-6347-A7DB-79929CA3318E}"/>
              </a:ext>
            </a:extLst>
          </p:cNvPr>
          <p:cNvGraphicFramePr>
            <a:graphicFrameLocks noGrp="1" noChangeAspect="1"/>
          </p:cNvGraphicFramePr>
          <p:nvPr>
            <p:ph type="body" idx="1"/>
          </p:nvPr>
        </p:nvGraphicFramePr>
        <p:xfrm>
          <a:off x="2209800" y="1600201"/>
          <a:ext cx="6705600" cy="4497388"/>
        </p:xfrm>
        <a:graphic>
          <a:graphicData uri="http://schemas.openxmlformats.org/presentationml/2006/ole">
            <mc:AlternateContent xmlns:mc="http://schemas.openxmlformats.org/markup-compatibility/2006">
              <mc:Choice xmlns:v="urn:schemas-microsoft-com:vml" Requires="v">
                <p:oleObj spid="_x0000_s553985" name="PHOTO-PAINT Image" r:id="rId3" imgW="8293100" imgH="5378450" progId="CPaint5">
                  <p:embed/>
                </p:oleObj>
              </mc:Choice>
              <mc:Fallback>
                <p:oleObj name="PHOTO-PAINT Image" r:id="rId3" imgW="8293100" imgH="5378450" progId="CPaint5">
                  <p:embed/>
                  <p:pic>
                    <p:nvPicPr>
                      <p:cNvPr id="3074" name="Object 5">
                        <a:extLst>
                          <a:ext uri="{FF2B5EF4-FFF2-40B4-BE49-F238E27FC236}">
                            <a16:creationId xmlns:a16="http://schemas.microsoft.com/office/drawing/2014/main" id="{98A5E3D0-671E-6347-A7DB-79929CA33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600201"/>
                        <a:ext cx="6705600" cy="44973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47CD1AC9-286E-464D-BC92-150E79880078}"/>
              </a:ext>
            </a:extLst>
          </p:cNvPr>
          <p:cNvSpPr txBox="1">
            <a:spLocks noChangeArrowheads="1"/>
          </p:cNvSpPr>
          <p:nvPr/>
        </p:nvSpPr>
        <p:spPr bwMode="auto">
          <a:xfrm>
            <a:off x="0" y="1600203"/>
            <a:ext cx="23622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4000" b="1">
                <a:solidFill>
                  <a:srgbClr val="FFFF00"/>
                </a:solidFill>
              </a:rPr>
              <a:t>Lâm sàng</a:t>
            </a:r>
          </a:p>
        </p:txBody>
      </p:sp>
      <p:sp>
        <p:nvSpPr>
          <p:cNvPr id="6" name="TextBox 5">
            <a:extLst>
              <a:ext uri="{FF2B5EF4-FFF2-40B4-BE49-F238E27FC236}">
                <a16:creationId xmlns:a16="http://schemas.microsoft.com/office/drawing/2014/main" id="{E9147952-E9D2-3C4D-B4CF-B753B7D76884}"/>
              </a:ext>
            </a:extLst>
          </p:cNvPr>
          <p:cNvSpPr txBox="1">
            <a:spLocks noChangeArrowheads="1"/>
          </p:cNvSpPr>
          <p:nvPr/>
        </p:nvSpPr>
        <p:spPr bwMode="auto">
          <a:xfrm>
            <a:off x="0" y="2743202"/>
            <a:ext cx="22860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FFFF00"/>
                </a:solidFill>
              </a:rPr>
              <a:t>ECG</a:t>
            </a:r>
          </a:p>
        </p:txBody>
      </p:sp>
      <p:sp>
        <p:nvSpPr>
          <p:cNvPr id="7" name="TextBox 6">
            <a:extLst>
              <a:ext uri="{FF2B5EF4-FFF2-40B4-BE49-F238E27FC236}">
                <a16:creationId xmlns:a16="http://schemas.microsoft.com/office/drawing/2014/main" id="{C319C426-A74A-9948-929A-91EC8348182B}"/>
              </a:ext>
            </a:extLst>
          </p:cNvPr>
          <p:cNvSpPr txBox="1">
            <a:spLocks noChangeArrowheads="1"/>
          </p:cNvSpPr>
          <p:nvPr/>
        </p:nvSpPr>
        <p:spPr bwMode="auto">
          <a:xfrm>
            <a:off x="0" y="5257803"/>
            <a:ext cx="22098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FFFF00"/>
                </a:solidFill>
              </a:rPr>
              <a:t>Men tim</a:t>
            </a:r>
          </a:p>
        </p:txBody>
      </p:sp>
      <p:sp>
        <p:nvSpPr>
          <p:cNvPr id="8" name="Rectangle 7">
            <a:extLst>
              <a:ext uri="{FF2B5EF4-FFF2-40B4-BE49-F238E27FC236}">
                <a16:creationId xmlns:a16="http://schemas.microsoft.com/office/drawing/2014/main" id="{E7E8370D-417E-5D4C-A53B-B86E375F0AED}"/>
              </a:ext>
            </a:extLst>
          </p:cNvPr>
          <p:cNvSpPr/>
          <p:nvPr/>
        </p:nvSpPr>
        <p:spPr>
          <a:xfrm>
            <a:off x="4648200" y="5257800"/>
            <a:ext cx="3657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9" name="Rectangle 8">
            <a:extLst>
              <a:ext uri="{FF2B5EF4-FFF2-40B4-BE49-F238E27FC236}">
                <a16:creationId xmlns:a16="http://schemas.microsoft.com/office/drawing/2014/main" id="{89790C63-FA0C-FC4A-A28A-346F92A1DB49}"/>
              </a:ext>
            </a:extLst>
          </p:cNvPr>
          <p:cNvSpPr/>
          <p:nvPr/>
        </p:nvSpPr>
        <p:spPr>
          <a:xfrm>
            <a:off x="4953000" y="3581400"/>
            <a:ext cx="1752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10" name="Rectangle 9">
            <a:extLst>
              <a:ext uri="{FF2B5EF4-FFF2-40B4-BE49-F238E27FC236}">
                <a16:creationId xmlns:a16="http://schemas.microsoft.com/office/drawing/2014/main" id="{9FC60E9B-676C-A543-B2B8-7FF782EF9BB6}"/>
              </a:ext>
            </a:extLst>
          </p:cNvPr>
          <p:cNvSpPr/>
          <p:nvPr/>
        </p:nvSpPr>
        <p:spPr>
          <a:xfrm>
            <a:off x="5410200" y="4191000"/>
            <a:ext cx="1143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11" name="Rectangle 10">
            <a:extLst>
              <a:ext uri="{FF2B5EF4-FFF2-40B4-BE49-F238E27FC236}">
                <a16:creationId xmlns:a16="http://schemas.microsoft.com/office/drawing/2014/main" id="{8F4AB76C-A6B8-3043-A57D-BDF67296CB77}"/>
              </a:ext>
            </a:extLst>
          </p:cNvPr>
          <p:cNvSpPr/>
          <p:nvPr/>
        </p:nvSpPr>
        <p:spPr>
          <a:xfrm>
            <a:off x="6096000" y="48768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3083" name="TextBox 11">
            <a:extLst>
              <a:ext uri="{FF2B5EF4-FFF2-40B4-BE49-F238E27FC236}">
                <a16:creationId xmlns:a16="http://schemas.microsoft.com/office/drawing/2014/main" id="{1B536E75-BA0D-E643-8F87-401168780381}"/>
              </a:ext>
            </a:extLst>
          </p:cNvPr>
          <p:cNvSpPr txBox="1">
            <a:spLocks noChangeArrowheads="1"/>
          </p:cNvSpPr>
          <p:nvPr/>
        </p:nvSpPr>
        <p:spPr bwMode="auto">
          <a:xfrm>
            <a:off x="4038600" y="5181602"/>
            <a:ext cx="19812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000" b="1">
                <a:solidFill>
                  <a:srgbClr val="000000"/>
                </a:solidFill>
              </a:rPr>
              <a:t>Myocardial </a:t>
            </a:r>
          </a:p>
          <a:p>
            <a:pPr eaLnBrk="1" hangingPunct="1"/>
            <a:r>
              <a:rPr lang="en-US" altLang="en-US" sz="2000" b="1">
                <a:solidFill>
                  <a:srgbClr val="000000"/>
                </a:solidFill>
              </a:rPr>
              <a:t>infarction</a:t>
            </a:r>
          </a:p>
        </p:txBody>
      </p:sp>
      <p:sp>
        <p:nvSpPr>
          <p:cNvPr id="3084" name="TextBox 12">
            <a:extLst>
              <a:ext uri="{FF2B5EF4-FFF2-40B4-BE49-F238E27FC236}">
                <a16:creationId xmlns:a16="http://schemas.microsoft.com/office/drawing/2014/main" id="{3BAA8038-9A4B-2A4A-9CAA-19CFB74EC4DA}"/>
              </a:ext>
            </a:extLst>
          </p:cNvPr>
          <p:cNvSpPr txBox="1">
            <a:spLocks noChangeArrowheads="1"/>
          </p:cNvSpPr>
          <p:nvPr/>
        </p:nvSpPr>
        <p:spPr bwMode="auto">
          <a:xfrm>
            <a:off x="6400800" y="5029202"/>
            <a:ext cx="1905000" cy="52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800" b="1">
                <a:solidFill>
                  <a:srgbClr val="000000"/>
                </a:solidFill>
              </a:rPr>
              <a:t>STEMI</a:t>
            </a:r>
          </a:p>
        </p:txBody>
      </p:sp>
      <p:sp>
        <p:nvSpPr>
          <p:cNvPr id="14" name="Rectangle 13">
            <a:extLst>
              <a:ext uri="{FF2B5EF4-FFF2-40B4-BE49-F238E27FC236}">
                <a16:creationId xmlns:a16="http://schemas.microsoft.com/office/drawing/2014/main" id="{89C14F56-D8FE-E842-8D14-BF03F457BC1B}"/>
              </a:ext>
            </a:extLst>
          </p:cNvPr>
          <p:cNvSpPr/>
          <p:nvPr/>
        </p:nvSpPr>
        <p:spPr>
          <a:xfrm>
            <a:off x="2286000" y="5486400"/>
            <a:ext cx="2133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3086" name="TextBox 14">
            <a:extLst>
              <a:ext uri="{FF2B5EF4-FFF2-40B4-BE49-F238E27FC236}">
                <a16:creationId xmlns:a16="http://schemas.microsoft.com/office/drawing/2014/main" id="{9A6BB2F8-A024-4440-954A-21D34C29C116}"/>
              </a:ext>
            </a:extLst>
          </p:cNvPr>
          <p:cNvSpPr txBox="1">
            <a:spLocks noChangeArrowheads="1"/>
          </p:cNvSpPr>
          <p:nvPr/>
        </p:nvSpPr>
        <p:spPr bwMode="auto">
          <a:xfrm>
            <a:off x="2362200" y="5105402"/>
            <a:ext cx="17526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000" b="1">
                <a:solidFill>
                  <a:srgbClr val="000000"/>
                </a:solidFill>
              </a:rPr>
              <a:t>Unstable angina</a:t>
            </a:r>
          </a:p>
        </p:txBody>
      </p:sp>
      <p:sp>
        <p:nvSpPr>
          <p:cNvPr id="16" name="Rectangle 15">
            <a:extLst>
              <a:ext uri="{FF2B5EF4-FFF2-40B4-BE49-F238E27FC236}">
                <a16:creationId xmlns:a16="http://schemas.microsoft.com/office/drawing/2014/main" id="{5B4BEFD4-E3E5-C04A-835B-1F0D35DC62D4}"/>
              </a:ext>
            </a:extLst>
          </p:cNvPr>
          <p:cNvSpPr/>
          <p:nvPr/>
        </p:nvSpPr>
        <p:spPr>
          <a:xfrm>
            <a:off x="5867400" y="2819400"/>
            <a:ext cx="2971800" cy="3124200"/>
          </a:xfrm>
          <a:prstGeom prst="rect">
            <a:avLst/>
          </a:prstGeom>
          <a:solidFill>
            <a:srgbClr val="FF00FF">
              <a:alpha val="1607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17" name="Rectangle 16">
            <a:extLst>
              <a:ext uri="{FF2B5EF4-FFF2-40B4-BE49-F238E27FC236}">
                <a16:creationId xmlns:a16="http://schemas.microsoft.com/office/drawing/2014/main" id="{A670F637-E719-1B47-B8A0-805A986F1623}"/>
              </a:ext>
            </a:extLst>
          </p:cNvPr>
          <p:cNvSpPr/>
          <p:nvPr/>
        </p:nvSpPr>
        <p:spPr>
          <a:xfrm>
            <a:off x="2362200" y="2819400"/>
            <a:ext cx="3429000" cy="3124200"/>
          </a:xfrm>
          <a:prstGeom prst="rect">
            <a:avLst/>
          </a:prstGeom>
          <a:solidFill>
            <a:srgbClr val="FF00FF">
              <a:alpha val="1607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19" name="TextBox 18">
            <a:extLst>
              <a:ext uri="{FF2B5EF4-FFF2-40B4-BE49-F238E27FC236}">
                <a16:creationId xmlns:a16="http://schemas.microsoft.com/office/drawing/2014/main" id="{2C617285-EBA9-5645-9049-259E92EEEBD4}"/>
              </a:ext>
            </a:extLst>
          </p:cNvPr>
          <p:cNvSpPr txBox="1">
            <a:spLocks noChangeArrowheads="1"/>
          </p:cNvSpPr>
          <p:nvPr/>
        </p:nvSpPr>
        <p:spPr bwMode="auto">
          <a:xfrm>
            <a:off x="5943600" y="6248400"/>
            <a:ext cx="2971800" cy="369193"/>
          </a:xfrm>
          <a:prstGeom prst="rect">
            <a:avLst/>
          </a:prstGeom>
          <a:solidFill>
            <a:schemeClr val="bg1"/>
          </a:solidFill>
          <a:ln w="38100">
            <a:solidFill>
              <a:srgbClr val="FF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solidFill>
                  <a:srgbClr val="000000"/>
                </a:solidFill>
              </a:rPr>
              <a:t>ĐiỀU TRỊ NGAY</a:t>
            </a:r>
          </a:p>
        </p:txBody>
      </p:sp>
      <p:sp>
        <p:nvSpPr>
          <p:cNvPr id="20" name="TextBox 19">
            <a:extLst>
              <a:ext uri="{FF2B5EF4-FFF2-40B4-BE49-F238E27FC236}">
                <a16:creationId xmlns:a16="http://schemas.microsoft.com/office/drawing/2014/main" id="{5C300A73-8F50-EE48-8F2E-A4BAF710CFF7}"/>
              </a:ext>
            </a:extLst>
          </p:cNvPr>
          <p:cNvSpPr txBox="1">
            <a:spLocks noChangeArrowheads="1"/>
          </p:cNvSpPr>
          <p:nvPr/>
        </p:nvSpPr>
        <p:spPr bwMode="auto">
          <a:xfrm>
            <a:off x="2209800" y="6248400"/>
            <a:ext cx="3581400" cy="369193"/>
          </a:xfrm>
          <a:prstGeom prst="rect">
            <a:avLst/>
          </a:prstGeom>
          <a:solidFill>
            <a:schemeClr val="bg1"/>
          </a:solidFill>
          <a:ln w="38100">
            <a:solidFill>
              <a:srgbClr val="FF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solidFill>
                  <a:srgbClr val="000000"/>
                </a:solidFill>
              </a:rPr>
              <a:t>PHÂN TẦNG NGUY CƠ</a:t>
            </a:r>
          </a:p>
        </p:txBody>
      </p:sp>
      <p:cxnSp>
        <p:nvCxnSpPr>
          <p:cNvPr id="39" name="Straight Arrow Connector 38">
            <a:extLst>
              <a:ext uri="{FF2B5EF4-FFF2-40B4-BE49-F238E27FC236}">
                <a16:creationId xmlns:a16="http://schemas.microsoft.com/office/drawing/2014/main" id="{1AEA4E02-DC9A-2841-9E3A-1B3B1681F299}"/>
              </a:ext>
            </a:extLst>
          </p:cNvPr>
          <p:cNvCxnSpPr/>
          <p:nvPr/>
        </p:nvCxnSpPr>
        <p:spPr>
          <a:xfrm rot="5400000">
            <a:off x="7086601" y="6096002"/>
            <a:ext cx="304800" cy="31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C13B37-E635-164E-9D95-CDCD91A4ACFF}"/>
              </a:ext>
            </a:extLst>
          </p:cNvPr>
          <p:cNvCxnSpPr/>
          <p:nvPr/>
        </p:nvCxnSpPr>
        <p:spPr>
          <a:xfrm rot="5400000">
            <a:off x="3810795" y="6095207"/>
            <a:ext cx="304800" cy="15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linds(horizontal)">
                                      <p:cBhvr>
                                        <p:cTn id="32" dur="500"/>
                                        <p:tgtEl>
                                          <p:spTgt spid="3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3" presetClass="entr" presetSubtype="1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linds(horizontal)">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animBg="1"/>
      <p:bldP spid="17" grpId="0" animBg="1"/>
      <p:bldP spid="19"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081F5F-B467-9E47-B228-DD2876884EA0}"/>
              </a:ext>
            </a:extLst>
          </p:cNvPr>
          <p:cNvSpPr>
            <a:spLocks noGrp="1"/>
          </p:cNvSpPr>
          <p:nvPr>
            <p:ph type="title"/>
          </p:nvPr>
        </p:nvSpPr>
        <p:spPr/>
        <p:txBody>
          <a:bodyPr/>
          <a:lstStyle/>
          <a:p>
            <a:pPr>
              <a:defRPr/>
            </a:pPr>
            <a:r>
              <a:rPr lang="en-US" sz="6000" dirty="0" err="1">
                <a:solidFill>
                  <a:srgbClr val="FFFF00"/>
                </a:solidFill>
              </a:rPr>
              <a:t>Chẩn</a:t>
            </a:r>
            <a:r>
              <a:rPr lang="en-US" sz="6000" dirty="0">
                <a:solidFill>
                  <a:srgbClr val="FFFF00"/>
                </a:solidFill>
              </a:rPr>
              <a:t> </a:t>
            </a:r>
            <a:r>
              <a:rPr lang="en-US" sz="6000" dirty="0" err="1">
                <a:solidFill>
                  <a:srgbClr val="FFFF00"/>
                </a:solidFill>
              </a:rPr>
              <a:t>đoán</a:t>
            </a:r>
            <a:r>
              <a:rPr lang="en-US" sz="6000" dirty="0">
                <a:solidFill>
                  <a:srgbClr val="FFFF00"/>
                </a:solidFill>
              </a:rPr>
              <a:t> STEMI</a:t>
            </a:r>
            <a:br>
              <a:rPr lang="en-US" dirty="0">
                <a:solidFill>
                  <a:srgbClr val="FFFF00"/>
                </a:solidFill>
              </a:rPr>
            </a:br>
            <a:endParaRPr lang="en-US" dirty="0"/>
          </a:p>
        </p:txBody>
      </p:sp>
      <p:sp>
        <p:nvSpPr>
          <p:cNvPr id="354306" name="Content Placeholder 2">
            <a:extLst>
              <a:ext uri="{FF2B5EF4-FFF2-40B4-BE49-F238E27FC236}">
                <a16:creationId xmlns:a16="http://schemas.microsoft.com/office/drawing/2014/main" id="{114575FF-A9DE-0E41-83E2-B6E0F8824361}"/>
              </a:ext>
            </a:extLst>
          </p:cNvPr>
          <p:cNvSpPr>
            <a:spLocks noGrp="1"/>
          </p:cNvSpPr>
          <p:nvPr>
            <p:ph idx="1"/>
          </p:nvPr>
        </p:nvSpPr>
        <p:spPr>
          <a:xfrm>
            <a:off x="228600" y="1447800"/>
            <a:ext cx="8915400" cy="3581400"/>
          </a:xfrm>
        </p:spPr>
        <p:txBody>
          <a:bodyPr/>
          <a:lstStyle/>
          <a:p>
            <a:pPr marL="342378" indent="-342378">
              <a:buNone/>
              <a:defRPr/>
            </a:pPr>
            <a:r>
              <a:rPr lang="en-US" sz="4400" b="1" dirty="0" err="1">
                <a:solidFill>
                  <a:srgbClr val="FFFF00"/>
                </a:solidFill>
                <a:latin typeface="Times New Roman" pitchFamily="18" charset="0"/>
                <a:cs typeface="Times New Roman" pitchFamily="18" charset="0"/>
              </a:rPr>
              <a:t>Chẩn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đoán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xác</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định</a:t>
            </a:r>
            <a:r>
              <a:rPr lang="en-US" sz="4400" b="1" dirty="0">
                <a:solidFill>
                  <a:srgbClr val="FFFF00"/>
                </a:solidFill>
                <a:latin typeface="Times New Roman" pitchFamily="18" charset="0"/>
                <a:cs typeface="Times New Roman" pitchFamily="18" charset="0"/>
              </a:rPr>
              <a:t> STEMI</a:t>
            </a:r>
          </a:p>
          <a:p>
            <a:pPr marL="342378" indent="-342378">
              <a:buNone/>
              <a:defRPr/>
            </a:pPr>
            <a:r>
              <a:rPr lang="en-US" sz="4400" b="1" dirty="0" err="1">
                <a:solidFill>
                  <a:srgbClr val="FFFF00"/>
                </a:solidFill>
                <a:latin typeface="Times New Roman" pitchFamily="18" charset="0"/>
                <a:cs typeface="Times New Roman" pitchFamily="18" charset="0"/>
              </a:rPr>
              <a:t>Chẩn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đoán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vùng</a:t>
            </a:r>
            <a:r>
              <a:rPr lang="en-US" sz="4400" b="1" dirty="0">
                <a:solidFill>
                  <a:srgbClr val="FFFF00"/>
                </a:solidFill>
                <a:latin typeface="Times New Roman" pitchFamily="18" charset="0"/>
                <a:cs typeface="Times New Roman" pitchFamily="18" charset="0"/>
              </a:rPr>
              <a:t> STEMI</a:t>
            </a:r>
          </a:p>
          <a:p>
            <a:pPr marL="342378" indent="-342378">
              <a:buNone/>
              <a:defRPr/>
            </a:pPr>
            <a:r>
              <a:rPr lang="en-US" sz="4400" b="1" dirty="0" err="1">
                <a:solidFill>
                  <a:srgbClr val="FFFF00"/>
                </a:solidFill>
                <a:latin typeface="Times New Roman" pitchFamily="18" charset="0"/>
                <a:cs typeface="Times New Roman" pitchFamily="18" charset="0"/>
              </a:rPr>
              <a:t>Chẩn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đoán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giờ</a:t>
            </a:r>
            <a:r>
              <a:rPr lang="en-US" sz="4400" b="1" dirty="0">
                <a:solidFill>
                  <a:srgbClr val="FFFF00"/>
                </a:solidFill>
                <a:latin typeface="Times New Roman" pitchFamily="18" charset="0"/>
                <a:cs typeface="Times New Roman" pitchFamily="18" charset="0"/>
              </a:rPr>
              <a:t> STEMI</a:t>
            </a:r>
          </a:p>
          <a:p>
            <a:pPr marL="342378" indent="-342378">
              <a:buNone/>
              <a:defRPr/>
            </a:pPr>
            <a:r>
              <a:rPr lang="en-US" sz="4400" b="1" dirty="0" err="1">
                <a:solidFill>
                  <a:srgbClr val="FFFF00"/>
                </a:solidFill>
                <a:latin typeface="Times New Roman" pitchFamily="18" charset="0"/>
                <a:cs typeface="Times New Roman" pitchFamily="18" charset="0"/>
              </a:rPr>
              <a:t>Chẩn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đoán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biến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chứng</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của</a:t>
            </a:r>
            <a:r>
              <a:rPr lang="en-US" sz="4400" b="1" dirty="0">
                <a:solidFill>
                  <a:srgbClr val="FFFF00"/>
                </a:solidFill>
                <a:latin typeface="Times New Roman" pitchFamily="18" charset="0"/>
                <a:cs typeface="Times New Roman" pitchFamily="18" charset="0"/>
              </a:rPr>
              <a:t> STEMI</a:t>
            </a:r>
          </a:p>
          <a:p>
            <a:pPr marL="342378" indent="-342378" algn="ctr">
              <a:buNone/>
              <a:defRPr/>
            </a:pPr>
            <a:r>
              <a:rPr lang="en-US" sz="3600" dirty="0">
                <a:latin typeface="Times New Roman" pitchFamily="18" charset="0"/>
                <a:cs typeface="Times New Roman" pitchFamily="18" charset="0"/>
              </a:rPr>
              <a:t>(NMCT </a:t>
            </a:r>
            <a:r>
              <a:rPr lang="en-US" sz="3600" dirty="0" err="1">
                <a:latin typeface="Times New Roman" pitchFamily="18" charset="0"/>
                <a:cs typeface="Times New Roman" pitchFamily="18" charset="0"/>
              </a:rPr>
              <a:t>cấp</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có</a:t>
            </a:r>
            <a:r>
              <a:rPr lang="en-US" sz="3600" dirty="0">
                <a:latin typeface="Times New Roman" pitchFamily="18" charset="0"/>
                <a:cs typeface="Times New Roman" pitchFamily="18" charset="0"/>
              </a:rPr>
              <a:t> ST </a:t>
            </a:r>
            <a:r>
              <a:rPr lang="en-US" sz="3600" dirty="0" err="1">
                <a:latin typeface="Times New Roman" pitchFamily="18" charset="0"/>
                <a:cs typeface="Times New Roman" pitchFamily="18" charset="0"/>
              </a:rPr>
              <a:t>chênh</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lên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vùng</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sau</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dưới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giờ</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thứ</a:t>
            </a:r>
            <a:r>
              <a:rPr lang="en-US" sz="3600" dirty="0">
                <a:latin typeface="Times New Roman" pitchFamily="18" charset="0"/>
                <a:cs typeface="Times New Roman" pitchFamily="18" charset="0"/>
              </a:rPr>
              <a:t> 6, </a:t>
            </a:r>
            <a:r>
              <a:rPr lang="en-US" sz="3600" dirty="0" err="1">
                <a:latin typeface="Times New Roman" pitchFamily="18" charset="0"/>
                <a:cs typeface="Times New Roman" pitchFamily="18" charset="0"/>
              </a:rPr>
              <a:t>biến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chứng</a:t>
            </a:r>
            <a:r>
              <a:rPr lang="en-US" sz="3600" dirty="0">
                <a:latin typeface="Times New Roman" pitchFamily="18" charset="0"/>
                <a:cs typeface="Times New Roman" pitchFamily="18" charset="0"/>
              </a:rPr>
              <a:t> block AV </a:t>
            </a:r>
            <a:r>
              <a:rPr lang="en-US" sz="3600" dirty="0" err="1">
                <a:latin typeface="Times New Roman" pitchFamily="18" charset="0"/>
                <a:cs typeface="Times New Roman" pitchFamily="18" charset="0"/>
              </a:rPr>
              <a:t>độ</a:t>
            </a:r>
            <a:r>
              <a:rPr lang="en-US" sz="3600" dirty="0">
                <a:latin typeface="Times New Roman" pitchFamily="18" charset="0"/>
                <a:cs typeface="Times New Roman" pitchFamily="18" charset="0"/>
              </a:rPr>
              <a:t> III)</a:t>
            </a:r>
          </a:p>
          <a:p>
            <a:pPr marL="342378" indent="-342378">
              <a:buNone/>
              <a:defRPr/>
            </a:pPr>
            <a:endParaRPr lang="en-US" sz="4400" b="1" dirty="0">
              <a:solidFill>
                <a:srgbClr val="FFFF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4306">
                                            <p:txEl>
                                              <p:pRg st="4" end="4"/>
                                            </p:txEl>
                                          </p:spTgt>
                                        </p:tgtEl>
                                        <p:attrNameLst>
                                          <p:attrName>style.visibility</p:attrName>
                                        </p:attrNameLst>
                                      </p:cBhvr>
                                      <p:to>
                                        <p:strVal val="visible"/>
                                      </p:to>
                                    </p:set>
                                    <p:animEffect transition="in" filter="blinds(horizontal)">
                                      <p:cBhvr>
                                        <p:cTn id="7" dur="500"/>
                                        <p:tgtEl>
                                          <p:spTgt spid="354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3">
            <a:extLst>
              <a:ext uri="{FF2B5EF4-FFF2-40B4-BE49-F238E27FC236}">
                <a16:creationId xmlns:a16="http://schemas.microsoft.com/office/drawing/2014/main" id="{A75F7750-4F7D-EE41-AB8D-3C8B7C0B48A3}"/>
              </a:ext>
            </a:extLst>
          </p:cNvPr>
          <p:cNvSpPr>
            <a:spLocks noGrp="1"/>
          </p:cNvSpPr>
          <p:nvPr>
            <p:ph type="ctrTitle"/>
          </p:nvPr>
        </p:nvSpPr>
        <p:spPr>
          <a:xfrm>
            <a:off x="0" y="1752600"/>
            <a:ext cx="9144000" cy="3733800"/>
          </a:xfrm>
        </p:spPr>
        <p:txBody>
          <a:bodyPr/>
          <a:lstStyle/>
          <a:p>
            <a:pPr>
              <a:defRPr/>
            </a:pPr>
            <a:r>
              <a:rPr lang="en-US" sz="9600" dirty="0">
                <a:solidFill>
                  <a:srgbClr val="FFFF00"/>
                </a:solidFill>
              </a:rPr>
              <a:t> ĐIỀU TRỊ </a:t>
            </a:r>
            <a:br>
              <a:rPr lang="en-US" sz="9600" dirty="0">
                <a:solidFill>
                  <a:srgbClr val="FFFF00"/>
                </a:solidFill>
              </a:rPr>
            </a:br>
            <a:r>
              <a:rPr lang="en-US" sz="9600" dirty="0">
                <a:solidFill>
                  <a:srgbClr val="FFFF00"/>
                </a:solidFill>
              </a:rPr>
              <a:t>STEMI</a:t>
            </a:r>
            <a:br>
              <a:rPr lang="en-US" sz="5400" dirty="0">
                <a:solidFill>
                  <a:srgbClr val="FFFF00"/>
                </a:solidFill>
              </a:rPr>
            </a:br>
            <a:endParaRPr lang="en-US" sz="5400" dirty="0">
              <a:solidFill>
                <a:srgbClr val="FFFF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3">
            <a:extLst>
              <a:ext uri="{FF2B5EF4-FFF2-40B4-BE49-F238E27FC236}">
                <a16:creationId xmlns:a16="http://schemas.microsoft.com/office/drawing/2014/main" id="{62C03A7D-61E2-7C46-9C09-BCF7D11CAE65}"/>
              </a:ext>
            </a:extLst>
          </p:cNvPr>
          <p:cNvSpPr>
            <a:spLocks noGrp="1"/>
          </p:cNvSpPr>
          <p:nvPr>
            <p:ph type="ctrTitle"/>
          </p:nvPr>
        </p:nvSpPr>
        <p:spPr>
          <a:xfrm>
            <a:off x="533400" y="457200"/>
            <a:ext cx="8610600" cy="6400800"/>
          </a:xfrm>
        </p:spPr>
        <p:txBody>
          <a:bodyPr/>
          <a:lstStyle/>
          <a:p>
            <a:pPr algn="l">
              <a:defRPr/>
            </a:pPr>
            <a:r>
              <a:rPr lang="en-US" sz="9600" dirty="0">
                <a:solidFill>
                  <a:srgbClr val="FFFF00"/>
                </a:solidFill>
              </a:rPr>
              <a:t>   </a:t>
            </a:r>
            <a:r>
              <a:rPr lang="en-US" sz="6600" dirty="0">
                <a:solidFill>
                  <a:srgbClr val="FFFF00"/>
                </a:solidFill>
              </a:rPr>
              <a:t>ĐIỀU TRỊ STEMI</a:t>
            </a:r>
            <a:br>
              <a:rPr lang="en-US" sz="5400" dirty="0">
                <a:solidFill>
                  <a:srgbClr val="FFFF00"/>
                </a:solidFill>
              </a:rPr>
            </a:br>
            <a:r>
              <a:rPr lang="en-US" sz="5400" dirty="0">
                <a:solidFill>
                  <a:srgbClr val="FFFF00"/>
                </a:solidFill>
              </a:rPr>
              <a:t>  </a:t>
            </a:r>
            <a:r>
              <a:rPr lang="en-US" sz="5400" dirty="0">
                <a:solidFill>
                  <a:schemeClr val="tx1"/>
                </a:solidFill>
              </a:rPr>
              <a:t>- </a:t>
            </a:r>
            <a:r>
              <a:rPr lang="en-US" sz="5400" dirty="0" err="1">
                <a:solidFill>
                  <a:schemeClr val="tx1"/>
                </a:solidFill>
              </a:rPr>
              <a:t>Điều</a:t>
            </a:r>
            <a:r>
              <a:rPr lang="en-US" sz="5400" dirty="0">
                <a:solidFill>
                  <a:schemeClr val="tx1"/>
                </a:solidFill>
              </a:rPr>
              <a:t> </a:t>
            </a:r>
            <a:r>
              <a:rPr lang="en-US" sz="5400" dirty="0" err="1">
                <a:solidFill>
                  <a:schemeClr val="tx1"/>
                </a:solidFill>
              </a:rPr>
              <a:t>trị</a:t>
            </a:r>
            <a:r>
              <a:rPr lang="en-US" sz="5400" dirty="0">
                <a:solidFill>
                  <a:schemeClr val="tx1"/>
                </a:solidFill>
              </a:rPr>
              <a:t> </a:t>
            </a:r>
            <a:r>
              <a:rPr lang="en-US" sz="5400" dirty="0" err="1">
                <a:solidFill>
                  <a:schemeClr val="tx1"/>
                </a:solidFill>
              </a:rPr>
              <a:t>cơ</a:t>
            </a:r>
            <a:r>
              <a:rPr lang="en-US" sz="5400" dirty="0">
                <a:solidFill>
                  <a:schemeClr val="tx1"/>
                </a:solidFill>
              </a:rPr>
              <a:t> </a:t>
            </a:r>
            <a:r>
              <a:rPr lang="en-US" sz="5400" dirty="0" err="1">
                <a:solidFill>
                  <a:schemeClr val="tx1"/>
                </a:solidFill>
              </a:rPr>
              <a:t>bản</a:t>
            </a:r>
            <a:r>
              <a:rPr lang="en-US" sz="5400" dirty="0">
                <a:solidFill>
                  <a:schemeClr val="tx1"/>
                </a:solidFill>
              </a:rPr>
              <a:t> </a:t>
            </a:r>
            <a:r>
              <a:rPr lang="en-US" sz="5400" dirty="0" err="1">
                <a:solidFill>
                  <a:schemeClr val="tx1"/>
                </a:solidFill>
              </a:rPr>
              <a:t>chung</a:t>
            </a:r>
            <a:br>
              <a:rPr lang="en-US" sz="5400" dirty="0">
                <a:solidFill>
                  <a:schemeClr val="tx1"/>
                </a:solidFill>
              </a:rPr>
            </a:br>
            <a:r>
              <a:rPr lang="en-US" sz="5400" dirty="0">
                <a:solidFill>
                  <a:schemeClr val="tx1"/>
                </a:solidFill>
              </a:rPr>
              <a:t>  - </a:t>
            </a:r>
            <a:r>
              <a:rPr lang="en-US" sz="5400" dirty="0" err="1">
                <a:solidFill>
                  <a:schemeClr val="tx1"/>
                </a:solidFill>
              </a:rPr>
              <a:t>Điều</a:t>
            </a:r>
            <a:r>
              <a:rPr lang="en-US" sz="5400" dirty="0">
                <a:solidFill>
                  <a:schemeClr val="tx1"/>
                </a:solidFill>
              </a:rPr>
              <a:t> </a:t>
            </a:r>
            <a:r>
              <a:rPr lang="en-US" sz="5400" dirty="0" err="1">
                <a:solidFill>
                  <a:schemeClr val="tx1"/>
                </a:solidFill>
              </a:rPr>
              <a:t>trị</a:t>
            </a:r>
            <a:r>
              <a:rPr lang="en-US" sz="5400" dirty="0">
                <a:solidFill>
                  <a:schemeClr val="tx1"/>
                </a:solidFill>
              </a:rPr>
              <a:t> </a:t>
            </a:r>
            <a:r>
              <a:rPr lang="en-US" sz="5400" dirty="0" err="1">
                <a:solidFill>
                  <a:schemeClr val="tx1"/>
                </a:solidFill>
              </a:rPr>
              <a:t>tái</a:t>
            </a:r>
            <a:r>
              <a:rPr lang="en-US" sz="5400" dirty="0">
                <a:solidFill>
                  <a:schemeClr val="tx1"/>
                </a:solidFill>
              </a:rPr>
              <a:t> </a:t>
            </a:r>
            <a:r>
              <a:rPr lang="en-US" sz="5400" dirty="0" err="1">
                <a:solidFill>
                  <a:schemeClr val="tx1"/>
                </a:solidFill>
              </a:rPr>
              <a:t>tưới</a:t>
            </a:r>
            <a:r>
              <a:rPr lang="en-US" sz="5400" dirty="0">
                <a:solidFill>
                  <a:schemeClr val="tx1"/>
                </a:solidFill>
              </a:rPr>
              <a:t> </a:t>
            </a:r>
            <a:r>
              <a:rPr lang="en-US" sz="5400" dirty="0" err="1">
                <a:solidFill>
                  <a:schemeClr val="tx1"/>
                </a:solidFill>
              </a:rPr>
              <a:t>máu</a:t>
            </a:r>
            <a:br>
              <a:rPr lang="en-US" sz="5400" dirty="0">
                <a:solidFill>
                  <a:schemeClr val="tx1"/>
                </a:solidFill>
              </a:rPr>
            </a:br>
            <a:r>
              <a:rPr lang="en-US" sz="5400" dirty="0">
                <a:solidFill>
                  <a:schemeClr val="tx1"/>
                </a:solidFill>
              </a:rPr>
              <a:t>  - </a:t>
            </a:r>
            <a:r>
              <a:rPr lang="en-US" sz="5400" dirty="0" err="1">
                <a:solidFill>
                  <a:schemeClr val="tx1"/>
                </a:solidFill>
              </a:rPr>
              <a:t>Điều</a:t>
            </a:r>
            <a:r>
              <a:rPr lang="en-US" sz="5400" dirty="0">
                <a:solidFill>
                  <a:schemeClr val="tx1"/>
                </a:solidFill>
              </a:rPr>
              <a:t> </a:t>
            </a:r>
            <a:r>
              <a:rPr lang="en-US" sz="5400" dirty="0" err="1">
                <a:solidFill>
                  <a:schemeClr val="tx1"/>
                </a:solidFill>
              </a:rPr>
              <a:t>trị</a:t>
            </a:r>
            <a:r>
              <a:rPr lang="en-US" sz="5400" dirty="0">
                <a:solidFill>
                  <a:schemeClr val="tx1"/>
                </a:solidFill>
              </a:rPr>
              <a:t> </a:t>
            </a:r>
            <a:r>
              <a:rPr lang="en-US" sz="5400" dirty="0" err="1">
                <a:solidFill>
                  <a:schemeClr val="tx1"/>
                </a:solidFill>
              </a:rPr>
              <a:t>các</a:t>
            </a:r>
            <a:r>
              <a:rPr lang="en-US" sz="5400" dirty="0">
                <a:solidFill>
                  <a:schemeClr val="tx1"/>
                </a:solidFill>
              </a:rPr>
              <a:t> </a:t>
            </a:r>
            <a:r>
              <a:rPr lang="en-US" sz="5400" dirty="0" err="1">
                <a:solidFill>
                  <a:schemeClr val="tx1"/>
                </a:solidFill>
              </a:rPr>
              <a:t>biến</a:t>
            </a:r>
            <a:r>
              <a:rPr lang="en-US" sz="5400" dirty="0">
                <a:solidFill>
                  <a:schemeClr val="tx1"/>
                </a:solidFill>
              </a:rPr>
              <a:t> </a:t>
            </a:r>
            <a:r>
              <a:rPr lang="en-US" sz="5400" dirty="0" err="1">
                <a:solidFill>
                  <a:schemeClr val="tx1"/>
                </a:solidFill>
              </a:rPr>
              <a:t>chứng</a:t>
            </a:r>
            <a:br>
              <a:rPr lang="en-US" sz="5400" dirty="0">
                <a:solidFill>
                  <a:schemeClr val="tx1"/>
                </a:solidFill>
              </a:rPr>
            </a:br>
            <a:br>
              <a:rPr lang="en-US" sz="5400" dirty="0">
                <a:solidFill>
                  <a:schemeClr val="tx1"/>
                </a:solidFill>
              </a:rPr>
            </a:br>
            <a:r>
              <a:rPr lang="en-US" sz="5400" dirty="0">
                <a:solidFill>
                  <a:schemeClr val="tx1"/>
                </a:solidFill>
              </a:rPr>
              <a:t>       </a:t>
            </a:r>
            <a:r>
              <a:rPr lang="en-US" sz="4800" dirty="0" err="1">
                <a:solidFill>
                  <a:srgbClr val="FFFF00"/>
                </a:solidFill>
                <a:latin typeface="Times New Roman" pitchFamily="18" charset="0"/>
                <a:cs typeface="Times New Roman" pitchFamily="18" charset="0"/>
              </a:rPr>
              <a:t>Thực</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hiện</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đồng</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thời</a:t>
            </a:r>
            <a:r>
              <a:rPr lang="en-US" sz="4800" dirty="0">
                <a:solidFill>
                  <a:srgbClr val="FFFF00"/>
                </a:solidFill>
                <a:latin typeface="Times New Roman" pitchFamily="18" charset="0"/>
                <a:cs typeface="Times New Roman" pitchFamily="18" charset="0"/>
              </a:rPr>
              <a:t>, </a:t>
            </a:r>
            <a:br>
              <a:rPr lang="en-US" sz="4800" dirty="0">
                <a:solidFill>
                  <a:srgbClr val="FFFF00"/>
                </a:solidFill>
                <a:latin typeface="Times New Roman" pitchFamily="18" charset="0"/>
                <a:cs typeface="Times New Roman" pitchFamily="18" charset="0"/>
              </a:rPr>
            </a:b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càng</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nhanh</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càng</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tốt</a:t>
            </a:r>
            <a:r>
              <a:rPr lang="en-US" sz="4800" dirty="0">
                <a:solidFill>
                  <a:srgbClr val="FFFF00"/>
                </a:solidFill>
                <a:latin typeface="Times New Roman" pitchFamily="18" charset="0"/>
                <a:cs typeface="Times New Roman" pitchFamily="18" charset="0"/>
              </a:rPr>
              <a:t> </a:t>
            </a:r>
            <a:br>
              <a:rPr lang="en-US" sz="5400" dirty="0">
                <a:solidFill>
                  <a:srgbClr val="FFFF00"/>
                </a:solidFill>
              </a:rPr>
            </a:br>
            <a:br>
              <a:rPr lang="en-US" sz="5400" dirty="0">
                <a:solidFill>
                  <a:srgbClr val="FFFF00"/>
                </a:solidFill>
              </a:rPr>
            </a:br>
            <a:endParaRPr lang="en-US" sz="5400" dirty="0">
              <a:solidFill>
                <a:srgbClr val="FFFF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itle 1">
            <a:extLst>
              <a:ext uri="{FF2B5EF4-FFF2-40B4-BE49-F238E27FC236}">
                <a16:creationId xmlns:a16="http://schemas.microsoft.com/office/drawing/2014/main" id="{15D0E514-E6F4-7347-AAEE-FE82DA91F62A}"/>
              </a:ext>
            </a:extLst>
          </p:cNvPr>
          <p:cNvSpPr>
            <a:spLocks noGrp="1"/>
          </p:cNvSpPr>
          <p:nvPr>
            <p:ph type="title"/>
          </p:nvPr>
        </p:nvSpPr>
        <p:spPr>
          <a:xfrm>
            <a:off x="682625" y="188913"/>
            <a:ext cx="8396288" cy="712787"/>
          </a:xfrm>
        </p:spPr>
        <p:txBody>
          <a:bodyPr/>
          <a:lstStyle/>
          <a:p>
            <a:pPr algn="ctr"/>
            <a:r>
              <a:rPr lang="en-US" altLang="en-US" sz="5300">
                <a:effectLst/>
              </a:rPr>
              <a:t>Mức độ khuyến cáo</a:t>
            </a:r>
          </a:p>
        </p:txBody>
      </p:sp>
      <p:pic>
        <p:nvPicPr>
          <p:cNvPr id="387075" name="Picture 2">
            <a:extLst>
              <a:ext uri="{FF2B5EF4-FFF2-40B4-BE49-F238E27FC236}">
                <a16:creationId xmlns:a16="http://schemas.microsoft.com/office/drawing/2014/main" id="{6CC93F0E-2473-7047-A4B9-AE275F475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7" y="1285878"/>
            <a:ext cx="8694739"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Title 1">
            <a:extLst>
              <a:ext uri="{FF2B5EF4-FFF2-40B4-BE49-F238E27FC236}">
                <a16:creationId xmlns:a16="http://schemas.microsoft.com/office/drawing/2014/main" id="{04748397-7239-674F-8D40-286FE581BECB}"/>
              </a:ext>
            </a:extLst>
          </p:cNvPr>
          <p:cNvSpPr>
            <a:spLocks noGrp="1"/>
          </p:cNvSpPr>
          <p:nvPr>
            <p:ph type="title"/>
          </p:nvPr>
        </p:nvSpPr>
        <p:spPr>
          <a:xfrm>
            <a:off x="468313" y="188913"/>
            <a:ext cx="8229600" cy="879475"/>
          </a:xfrm>
        </p:spPr>
        <p:txBody>
          <a:bodyPr/>
          <a:lstStyle/>
          <a:p>
            <a:pPr algn="ctr"/>
            <a:r>
              <a:rPr lang="en-US" altLang="en-US" sz="5300">
                <a:effectLst/>
              </a:rPr>
              <a:t>Mức độ bằng chứng</a:t>
            </a:r>
          </a:p>
        </p:txBody>
      </p:sp>
      <p:sp>
        <p:nvSpPr>
          <p:cNvPr id="29699" name="Text Placeholder 2">
            <a:extLst>
              <a:ext uri="{FF2B5EF4-FFF2-40B4-BE49-F238E27FC236}">
                <a16:creationId xmlns:a16="http://schemas.microsoft.com/office/drawing/2014/main" id="{5C07F2C4-CF07-494A-9330-B229A08AF090}"/>
              </a:ext>
            </a:extLst>
          </p:cNvPr>
          <p:cNvSpPr>
            <a:spLocks noGrp="1"/>
          </p:cNvSpPr>
          <p:nvPr>
            <p:ph type="body" sz="half" idx="1"/>
          </p:nvPr>
        </p:nvSpPr>
        <p:spPr>
          <a:xfrm>
            <a:off x="457203" y="1484315"/>
            <a:ext cx="8235951" cy="4525963"/>
          </a:xfrm>
        </p:spPr>
        <p:txBody>
          <a:bodyPr/>
          <a:lstStyle/>
          <a:p>
            <a:pPr marL="279204" indent="-279204">
              <a:defRPr/>
            </a:pPr>
            <a:endParaRPr lang="en-US" dirty="0"/>
          </a:p>
        </p:txBody>
      </p:sp>
      <p:pic>
        <p:nvPicPr>
          <p:cNvPr id="388100" name="Picture 3">
            <a:extLst>
              <a:ext uri="{FF2B5EF4-FFF2-40B4-BE49-F238E27FC236}">
                <a16:creationId xmlns:a16="http://schemas.microsoft.com/office/drawing/2014/main" id="{DF15E890-7C61-B84B-AA80-83D54D9E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3991"/>
            <a:ext cx="9144000"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6">
            <a:extLst>
              <a:ext uri="{FF2B5EF4-FFF2-40B4-BE49-F238E27FC236}">
                <a16:creationId xmlns:a16="http://schemas.microsoft.com/office/drawing/2014/main" id="{099827AE-58B1-E946-88A2-CA28190B1669}"/>
              </a:ext>
            </a:extLst>
          </p:cNvPr>
          <p:cNvSpPr>
            <a:spLocks noGrp="1"/>
          </p:cNvSpPr>
          <p:nvPr>
            <p:ph type="title" idx="4294967295"/>
          </p:nvPr>
        </p:nvSpPr>
        <p:spPr>
          <a:xfrm>
            <a:off x="0" y="1447800"/>
            <a:ext cx="9144000" cy="1981200"/>
          </a:xfrm>
        </p:spPr>
        <p:txBody>
          <a:bodyPr/>
          <a:lstStyle/>
          <a:p>
            <a:pPr eaLnBrk="1" hangingPunct="1"/>
            <a:r>
              <a:rPr lang="en-US" altLang="en-US" sz="4000" b="1" dirty="0">
                <a:solidFill>
                  <a:srgbClr val="C00000"/>
                </a:solidFill>
                <a:cs typeface="Geneva" panose="020B0503030404040204" pitchFamily="34" charset="0"/>
              </a:rPr>
              <a:t>2013 ACCF/AHA Guideline for the Management of ST-Elevation Myocardial Infarction</a:t>
            </a:r>
            <a:endParaRPr lang="en-US" altLang="en-US" sz="3800" b="1" dirty="0">
              <a:solidFill>
                <a:srgbClr val="C00000"/>
              </a:solidFill>
              <a:latin typeface="Garamond" panose="02020404030301010803" pitchFamily="18" charset="0"/>
              <a:cs typeface="Geneva" panose="020B0503030404040204" pitchFamily="34" charset="0"/>
            </a:endParaRPr>
          </a:p>
        </p:txBody>
      </p:sp>
      <p:sp>
        <p:nvSpPr>
          <p:cNvPr id="389123" name="Text Box 3">
            <a:extLst>
              <a:ext uri="{FF2B5EF4-FFF2-40B4-BE49-F238E27FC236}">
                <a16:creationId xmlns:a16="http://schemas.microsoft.com/office/drawing/2014/main" id="{B0BD0F44-A56D-AA44-8613-28B61700023C}"/>
              </a:ext>
            </a:extLst>
          </p:cNvPr>
          <p:cNvSpPr txBox="1">
            <a:spLocks noChangeArrowheads="1"/>
          </p:cNvSpPr>
          <p:nvPr/>
        </p:nvSpPr>
        <p:spPr bwMode="auto">
          <a:xfrm>
            <a:off x="609600" y="4006853"/>
            <a:ext cx="8001000" cy="13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5" tIns="45636" rIns="91275" bIns="45636">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cs typeface="Arial" panose="020B0604020202020204" pitchFamily="34" charset="0"/>
              </a:rPr>
              <a:t>Developed in Collaboration with American College of Emergency Physicians and Society for Cardiovascular Angiography and Interventions</a:t>
            </a:r>
          </a:p>
          <a:p>
            <a:pPr algn="l" eaLnBrk="1" hangingPunct="1"/>
            <a:endParaRPr lang="en-US" altLang="en-US">
              <a:solidFill>
                <a:srgbClr val="333399"/>
              </a:solidFill>
              <a:latin typeface="Calibri" panose="020F0502020204030204" pitchFamily="34" charset="0"/>
              <a:cs typeface="Arial" panose="020B0604020202020204" pitchFamily="34" charset="0"/>
            </a:endParaRPr>
          </a:p>
          <a:p>
            <a:pPr algn="l" eaLnBrk="1" hangingPunct="1"/>
            <a:r>
              <a:rPr lang="en-US" altLang="en-US" sz="1200">
                <a:solidFill>
                  <a:srgbClr val="000000"/>
                </a:solidFill>
                <a:latin typeface="Arial" panose="020B0604020202020204" pitchFamily="34" charset="0"/>
                <a:cs typeface="Arial" panose="020B0604020202020204" pitchFamily="34" charset="0"/>
              </a:rPr>
              <a:t>© American College of Cardiology Foundation and American Heart Association, Inc.</a:t>
            </a:r>
          </a:p>
          <a:p>
            <a:pPr algn="l" eaLnBrk="1" hangingPunct="1"/>
            <a:endParaRPr lang="en-US" altLang="en-US">
              <a:solidFill>
                <a:srgbClr val="333399"/>
              </a:solidFill>
              <a:latin typeface="Calibri" panose="020F050202020403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6894DBB6-BE11-E946-92F2-A54EFEA11C6F}"/>
              </a:ext>
            </a:extLst>
          </p:cNvPr>
          <p:cNvSpPr>
            <a:spLocks noGrp="1" noChangeArrowheads="1"/>
          </p:cNvSpPr>
          <p:nvPr>
            <p:ph type="title"/>
          </p:nvPr>
        </p:nvSpPr>
        <p:spPr>
          <a:xfrm>
            <a:off x="457200" y="228600"/>
            <a:ext cx="8229600" cy="990600"/>
          </a:xfrm>
        </p:spPr>
        <p:txBody>
          <a:bodyPr/>
          <a:lstStyle/>
          <a:p>
            <a:pPr eaLnBrk="1" hangingPunct="1"/>
            <a:r>
              <a:rPr lang="en-US" altLang="en-US" sz="3600" b="1">
                <a:solidFill>
                  <a:srgbClr val="FFFF00"/>
                </a:solidFill>
                <a:latin typeface="VNI-Helve" pitchFamily="2" charset="0"/>
              </a:rPr>
              <a:t>Dieãn tieán hoäi chöùng vaønh caáp</a:t>
            </a:r>
          </a:p>
        </p:txBody>
      </p:sp>
      <p:graphicFrame>
        <p:nvGraphicFramePr>
          <p:cNvPr id="1026" name="Object 5">
            <a:extLst>
              <a:ext uri="{FF2B5EF4-FFF2-40B4-BE49-F238E27FC236}">
                <a16:creationId xmlns:a16="http://schemas.microsoft.com/office/drawing/2014/main" id="{6BA0FE86-3C1A-9F46-918A-0EB3638D125B}"/>
              </a:ext>
            </a:extLst>
          </p:cNvPr>
          <p:cNvGraphicFramePr>
            <a:graphicFrameLocks noGrp="1" noChangeAspect="1"/>
          </p:cNvGraphicFramePr>
          <p:nvPr>
            <p:ph type="body" idx="1"/>
          </p:nvPr>
        </p:nvGraphicFramePr>
        <p:xfrm>
          <a:off x="450854" y="1371600"/>
          <a:ext cx="8393113" cy="4953000"/>
        </p:xfrm>
        <a:graphic>
          <a:graphicData uri="http://schemas.openxmlformats.org/presentationml/2006/ole">
            <mc:AlternateContent xmlns:mc="http://schemas.openxmlformats.org/markup-compatibility/2006">
              <mc:Choice xmlns:v="urn:schemas-microsoft-com:vml" Requires="v">
                <p:oleObj spid="_x0000_s524289" name="PHOTO-PAINT Image" r:id="rId3" imgW="8293100" imgH="5378450" progId="CPaint5">
                  <p:embed/>
                </p:oleObj>
              </mc:Choice>
              <mc:Fallback>
                <p:oleObj name="PHOTO-PAINT Image" r:id="rId3" imgW="8293100" imgH="5378450" progId="CPaint5">
                  <p:embed/>
                  <p:pic>
                    <p:nvPicPr>
                      <p:cNvPr id="1026" name="Object 5">
                        <a:extLst>
                          <a:ext uri="{FF2B5EF4-FFF2-40B4-BE49-F238E27FC236}">
                            <a16:creationId xmlns:a16="http://schemas.microsoft.com/office/drawing/2014/main" id="{6BA0FE86-3C1A-9F46-918A-0EB3638D1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4" y="1371600"/>
                        <a:ext cx="8393113" cy="4953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3">
            <a:extLst>
              <a:ext uri="{FF2B5EF4-FFF2-40B4-BE49-F238E27FC236}">
                <a16:creationId xmlns:a16="http://schemas.microsoft.com/office/drawing/2014/main" id="{2D457852-6615-BD46-9284-47139352FD42}"/>
              </a:ext>
            </a:extLst>
          </p:cNvPr>
          <p:cNvSpPr/>
          <p:nvPr/>
        </p:nvSpPr>
        <p:spPr>
          <a:xfrm>
            <a:off x="3352800" y="5334000"/>
            <a:ext cx="4495800" cy="914400"/>
          </a:xfrm>
          <a:prstGeom prst="rect">
            <a:avLst/>
          </a:prstGeom>
          <a:solidFill>
            <a:srgbClr val="FF00FF">
              <a:alpha val="27843"/>
            </a:srgbClr>
          </a:solidFill>
          <a:ln w="57150">
            <a:solidFill>
              <a:srgbClr val="FF33CC">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lIns="91163" tIns="45581" rIns="91163" bIns="45581" anchor="ctr"/>
          <a:lstStyle/>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5874" name="Picture 2">
            <a:extLst>
              <a:ext uri="{FF2B5EF4-FFF2-40B4-BE49-F238E27FC236}">
                <a16:creationId xmlns:a16="http://schemas.microsoft.com/office/drawing/2014/main" id="{E38D1A1F-2A20-514B-9EA7-38E1D9597A29}"/>
              </a:ext>
            </a:extLst>
          </p:cNvPr>
          <p:cNvPicPr>
            <a:picLocks noChangeAspect="1" noChangeArrowheads="1"/>
          </p:cNvPicPr>
          <p:nvPr/>
        </p:nvPicPr>
        <p:blipFill>
          <a:blip r:embed="rId2"/>
          <a:srcRect/>
          <a:stretch>
            <a:fillRect/>
          </a:stretch>
        </p:blipFill>
        <p:spPr bwMode="auto">
          <a:xfrm>
            <a:off x="0" y="1828800"/>
            <a:ext cx="9144000" cy="28956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a:extLst>
              <a:ext uri="{FF2B5EF4-FFF2-40B4-BE49-F238E27FC236}">
                <a16:creationId xmlns:a16="http://schemas.microsoft.com/office/drawing/2014/main" id="{4D719CB5-43A5-3545-981C-7A4E0C39F89E}"/>
              </a:ext>
            </a:extLst>
          </p:cNvPr>
          <p:cNvSpPr>
            <a:spLocks noChangeArrowheads="1"/>
          </p:cNvSpPr>
          <p:nvPr/>
        </p:nvSpPr>
        <p:spPr bwMode="auto">
          <a:xfrm>
            <a:off x="304800" y="2498726"/>
            <a:ext cx="8458200" cy="13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Routine Medical Therapies</a:t>
            </a:r>
          </a:p>
          <a:p>
            <a:pPr eaLnBrk="1" hangingPunct="1"/>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Điều</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trị</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cơ</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bản</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chung</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thường</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qui)</a:t>
            </a:r>
          </a:p>
        </p:txBody>
      </p:sp>
      <p:sp>
        <p:nvSpPr>
          <p:cNvPr id="391171" name="Rectangle 3">
            <a:extLst>
              <a:ext uri="{FF2B5EF4-FFF2-40B4-BE49-F238E27FC236}">
                <a16:creationId xmlns:a16="http://schemas.microsoft.com/office/drawing/2014/main" id="{81B817C8-A325-4F4F-980D-EFA64DA6E882}"/>
              </a:ext>
            </a:extLst>
          </p:cNvPr>
          <p:cNvSpPr>
            <a:spLocks noChangeArrowheads="1"/>
          </p:cNvSpPr>
          <p:nvPr/>
        </p:nvSpPr>
        <p:spPr bwMode="auto">
          <a:xfrm>
            <a:off x="0" y="371477"/>
            <a:ext cx="9144000" cy="579828"/>
          </a:xfrm>
          <a:prstGeom prst="rect">
            <a:avLst/>
          </a:prstGeom>
          <a:solidFill>
            <a:schemeClr val="accent2"/>
          </a:solidFill>
          <a:ln w="9525">
            <a:solidFill>
              <a:schemeClr val="accent2"/>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Guideline for STEMI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Title 1">
            <a:extLst>
              <a:ext uri="{FF2B5EF4-FFF2-40B4-BE49-F238E27FC236}">
                <a16:creationId xmlns:a16="http://schemas.microsoft.com/office/drawing/2014/main" id="{B78A0658-7FF7-1F4B-BFE9-0355B87658A2}"/>
              </a:ext>
            </a:extLst>
          </p:cNvPr>
          <p:cNvSpPr>
            <a:spLocks noGrp="1"/>
          </p:cNvSpPr>
          <p:nvPr>
            <p:ph type="title"/>
          </p:nvPr>
        </p:nvSpPr>
        <p:spPr>
          <a:xfrm>
            <a:off x="685800" y="0"/>
            <a:ext cx="7772400" cy="914400"/>
          </a:xfrm>
        </p:spPr>
        <p:txBody>
          <a:bodyPr/>
          <a:lstStyle/>
          <a:p>
            <a:r>
              <a:rPr lang="en-US" altLang="en-US">
                <a:solidFill>
                  <a:srgbClr val="FFFF00"/>
                </a:solidFill>
              </a:rPr>
              <a:t>Điều trị cấp cứu chung</a:t>
            </a:r>
          </a:p>
        </p:txBody>
      </p:sp>
      <p:sp>
        <p:nvSpPr>
          <p:cNvPr id="392195" name="Content Placeholder 2">
            <a:extLst>
              <a:ext uri="{FF2B5EF4-FFF2-40B4-BE49-F238E27FC236}">
                <a16:creationId xmlns:a16="http://schemas.microsoft.com/office/drawing/2014/main" id="{918CDF2F-225E-0443-8B98-968241A6CC14}"/>
              </a:ext>
            </a:extLst>
          </p:cNvPr>
          <p:cNvSpPr>
            <a:spLocks noGrp="1"/>
          </p:cNvSpPr>
          <p:nvPr>
            <p:ph idx="1"/>
          </p:nvPr>
        </p:nvSpPr>
        <p:spPr>
          <a:xfrm>
            <a:off x="304800" y="914400"/>
            <a:ext cx="8534400" cy="5943600"/>
          </a:xfrm>
        </p:spPr>
        <p:txBody>
          <a:bodyPr/>
          <a:lstStyle/>
          <a:p>
            <a:r>
              <a:rPr lang="en-US" altLang="en-US" dirty="0" err="1">
                <a:solidFill>
                  <a:schemeClr val="bg1"/>
                </a:solidFill>
                <a:latin typeface="Arial" panose="020B0604020202020204" pitchFamily="34" charset="0"/>
                <a:cs typeface="Arial" panose="020B0604020202020204" pitchFamily="34" charset="0"/>
              </a:rPr>
              <a:t>Điều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trị</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tại</a:t>
            </a:r>
            <a:r>
              <a:rPr lang="en-US" altLang="en-US" dirty="0">
                <a:solidFill>
                  <a:schemeClr val="bg1"/>
                </a:solidFill>
                <a:latin typeface="Arial" panose="020B0604020202020204" pitchFamily="34" charset="0"/>
                <a:cs typeface="Arial" panose="020B0604020202020204" pitchFamily="34" charset="0"/>
              </a:rPr>
              <a:t> CCU, ICU</a:t>
            </a:r>
          </a:p>
          <a:p>
            <a:r>
              <a:rPr lang="en-US" altLang="en-US" dirty="0" err="1">
                <a:solidFill>
                  <a:schemeClr val="bg1"/>
                </a:solidFill>
                <a:latin typeface="Arial" panose="020B0604020202020204" pitchFamily="34" charset="0"/>
                <a:cs typeface="Arial" panose="020B0604020202020204" pitchFamily="34" charset="0"/>
              </a:rPr>
              <a:t>Đường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truyền</a:t>
            </a:r>
            <a:r>
              <a:rPr lang="en-US" altLang="en-US" dirty="0">
                <a:solidFill>
                  <a:schemeClr val="bg1"/>
                </a:solidFill>
                <a:latin typeface="Arial" panose="020B0604020202020204" pitchFamily="34" charset="0"/>
                <a:cs typeface="Arial" panose="020B0604020202020204" pitchFamily="34" charset="0"/>
              </a:rPr>
              <a:t>, Oxygen</a:t>
            </a:r>
          </a:p>
          <a:p>
            <a:r>
              <a:rPr lang="en-US" altLang="en-US" dirty="0" err="1">
                <a:solidFill>
                  <a:schemeClr val="bg1"/>
                </a:solidFill>
                <a:latin typeface="Arial" panose="020B0604020202020204" pitchFamily="34" charset="0"/>
                <a:cs typeface="Arial" panose="020B0604020202020204" pitchFamily="34" charset="0"/>
              </a:rPr>
              <a:t>Giảm</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đau</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Kháng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tiểu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cầu</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Kháng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đông</a:t>
            </a:r>
            <a:endParaRPr lang="en-US" altLang="en-US" dirty="0">
              <a:solidFill>
                <a:schemeClr val="bg1"/>
              </a:solidFill>
              <a:latin typeface="Arial" panose="020B0604020202020204" pitchFamily="34" charset="0"/>
              <a:cs typeface="Arial" panose="020B0604020202020204" pitchFamily="34" charset="0"/>
            </a:endParaRPr>
          </a:p>
          <a:p>
            <a:r>
              <a:rPr lang="en-US" altLang="en-US" dirty="0">
                <a:solidFill>
                  <a:schemeClr val="bg1"/>
                </a:solidFill>
                <a:latin typeface="Arial" panose="020B0604020202020204" pitchFamily="34" charset="0"/>
                <a:cs typeface="Arial" panose="020B0604020202020204" pitchFamily="34" charset="0"/>
              </a:rPr>
              <a:t>Nitrate</a:t>
            </a:r>
          </a:p>
          <a:p>
            <a:r>
              <a:rPr lang="en-US" altLang="en-US" dirty="0" err="1">
                <a:solidFill>
                  <a:schemeClr val="bg1"/>
                </a:solidFill>
                <a:latin typeface="Arial" panose="020B0604020202020204" pitchFamily="34" charset="0"/>
                <a:cs typeface="Arial" panose="020B0604020202020204" pitchFamily="34" charset="0"/>
              </a:rPr>
              <a:t>Chẹn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bêta</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Ức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chế</a:t>
            </a:r>
            <a:r>
              <a:rPr lang="en-US" altLang="en-US" dirty="0">
                <a:solidFill>
                  <a:schemeClr val="bg1"/>
                </a:solidFill>
                <a:latin typeface="Arial" panose="020B0604020202020204" pitchFamily="34" charset="0"/>
                <a:cs typeface="Arial" panose="020B0604020202020204" pitchFamily="34" charset="0"/>
              </a:rPr>
              <a:t> men </a:t>
            </a:r>
            <a:r>
              <a:rPr lang="en-US" altLang="en-US" dirty="0" err="1">
                <a:solidFill>
                  <a:schemeClr val="bg1"/>
                </a:solidFill>
                <a:latin typeface="Arial" panose="020B0604020202020204" pitchFamily="34" charset="0"/>
                <a:cs typeface="Arial" panose="020B0604020202020204" pitchFamily="34" charset="0"/>
              </a:rPr>
              <a:t>chuyển</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Kháng</a:t>
            </a:r>
            <a:r>
              <a:rPr lang="en-US" altLang="en-US" dirty="0">
                <a:solidFill>
                  <a:schemeClr val="bg1"/>
                </a:solidFill>
                <a:latin typeface="Arial" panose="020B0604020202020204" pitchFamily="34" charset="0"/>
                <a:cs typeface="Arial" panose="020B0604020202020204" pitchFamily="34" charset="0"/>
              </a:rPr>
              <a:t> Aldosterone</a:t>
            </a:r>
          </a:p>
          <a:p>
            <a:r>
              <a:rPr lang="en-US" altLang="en-US" dirty="0">
                <a:solidFill>
                  <a:schemeClr val="bg1"/>
                </a:solidFill>
                <a:latin typeface="Arial" panose="020B0604020202020204" pitchFamily="34" charset="0"/>
                <a:cs typeface="Arial" panose="020B0604020202020204" pitchFamily="34" charset="0"/>
              </a:rPr>
              <a:t>Statin</a:t>
            </a:r>
          </a:p>
          <a:p>
            <a:endParaRPr lang="en-US" alt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a:extLst>
              <a:ext uri="{FF2B5EF4-FFF2-40B4-BE49-F238E27FC236}">
                <a16:creationId xmlns:a16="http://schemas.microsoft.com/office/drawing/2014/main" id="{806EDE8F-DF10-B349-8B89-8AB10E30E519}"/>
              </a:ext>
            </a:extLst>
          </p:cNvPr>
          <p:cNvSpPr>
            <a:spLocks noGrp="1"/>
          </p:cNvSpPr>
          <p:nvPr>
            <p:ph type="title"/>
          </p:nvPr>
        </p:nvSpPr>
        <p:spPr>
          <a:xfrm>
            <a:off x="685800" y="304800"/>
            <a:ext cx="7772400" cy="1143000"/>
          </a:xfrm>
        </p:spPr>
        <p:txBody>
          <a:bodyPr/>
          <a:lstStyle/>
          <a:p>
            <a:r>
              <a:rPr lang="en-US" altLang="en-US" sz="6600" b="1">
                <a:solidFill>
                  <a:srgbClr val="FFFF00"/>
                </a:solidFill>
              </a:rPr>
              <a:t>CCU</a:t>
            </a:r>
          </a:p>
        </p:txBody>
      </p:sp>
      <p:sp>
        <p:nvSpPr>
          <p:cNvPr id="393219" name="Content Placeholder 2">
            <a:extLst>
              <a:ext uri="{FF2B5EF4-FFF2-40B4-BE49-F238E27FC236}">
                <a16:creationId xmlns:a16="http://schemas.microsoft.com/office/drawing/2014/main" id="{C9FC80B0-E7AB-204D-8FD2-F94E743CFB51}"/>
              </a:ext>
            </a:extLst>
          </p:cNvPr>
          <p:cNvSpPr>
            <a:spLocks noGrp="1"/>
          </p:cNvSpPr>
          <p:nvPr>
            <p:ph idx="1"/>
          </p:nvPr>
        </p:nvSpPr>
        <p:spPr>
          <a:xfrm>
            <a:off x="152400" y="1676400"/>
            <a:ext cx="8763000" cy="4114800"/>
          </a:xfrm>
        </p:spPr>
        <p:txBody>
          <a:bodyPr/>
          <a:lstStyle/>
          <a:p>
            <a:r>
              <a:rPr lang="en-US" altLang="en-US" dirty="0">
                <a:solidFill>
                  <a:schemeClr val="bg1"/>
                </a:solidFill>
                <a:latin typeface="Arial" panose="020B0604020202020204" pitchFamily="34" charset="0"/>
                <a:cs typeface="Arial" panose="020B0604020202020204" pitchFamily="34" charset="0"/>
              </a:rPr>
              <a:t>Theo </a:t>
            </a:r>
            <a:r>
              <a:rPr lang="en-US" altLang="en-US" dirty="0" err="1">
                <a:solidFill>
                  <a:schemeClr val="bg1"/>
                </a:solidFill>
                <a:latin typeface="Arial" panose="020B0604020202020204" pitchFamily="34" charset="0"/>
                <a:cs typeface="Arial" panose="020B0604020202020204" pitchFamily="34" charset="0"/>
              </a:rPr>
              <a:t>dõi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liên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tục</a:t>
            </a:r>
            <a:r>
              <a:rPr lang="en-US" altLang="en-US" dirty="0">
                <a:solidFill>
                  <a:schemeClr val="bg1"/>
                </a:solidFill>
                <a:latin typeface="Arial" panose="020B0604020202020204" pitchFamily="34" charset="0"/>
                <a:cs typeface="Arial" panose="020B0604020202020204" pitchFamily="34" charset="0"/>
              </a:rPr>
              <a:t> ECG, </a:t>
            </a:r>
            <a:r>
              <a:rPr lang="en-US" altLang="en-US" dirty="0" err="1">
                <a:solidFill>
                  <a:schemeClr val="bg1"/>
                </a:solidFill>
                <a:latin typeface="Arial" panose="020B0604020202020204" pitchFamily="34" charset="0"/>
                <a:cs typeface="Arial" panose="020B0604020202020204" pitchFamily="34" charset="0"/>
              </a:rPr>
              <a:t>sinh</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hiệu</a:t>
            </a:r>
            <a:endParaRPr lang="en-US" altLang="en-US" dirty="0">
              <a:solidFill>
                <a:schemeClr val="bg1"/>
              </a:solidFill>
              <a:latin typeface="Arial" panose="020B0604020202020204" pitchFamily="34" charset="0"/>
              <a:cs typeface="Arial" panose="020B0604020202020204" pitchFamily="34" charset="0"/>
            </a:endParaRPr>
          </a:p>
          <a:p>
            <a:r>
              <a:rPr lang="en-US" altLang="en-US" dirty="0">
                <a:solidFill>
                  <a:schemeClr val="bg1"/>
                </a:solidFill>
                <a:latin typeface="Arial" panose="020B0604020202020204" pitchFamily="34" charset="0"/>
                <a:cs typeface="Arial" panose="020B0604020202020204" pitchFamily="34" charset="0"/>
              </a:rPr>
              <a:t>Theo </a:t>
            </a:r>
            <a:r>
              <a:rPr lang="en-US" altLang="en-US" dirty="0" err="1">
                <a:solidFill>
                  <a:schemeClr val="bg1"/>
                </a:solidFill>
                <a:latin typeface="Arial" panose="020B0604020202020204" pitchFamily="34" charset="0"/>
                <a:cs typeface="Arial" panose="020B0604020202020204" pitchFamily="34" charset="0"/>
              </a:rPr>
              <a:t>dõi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xâm</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lấn</a:t>
            </a:r>
            <a:r>
              <a:rPr lang="en-US" altLang="en-US" dirty="0">
                <a:solidFill>
                  <a:schemeClr val="bg1"/>
                </a:solidFill>
                <a:latin typeface="Arial" panose="020B0604020202020204" pitchFamily="34" charset="0"/>
                <a:cs typeface="Arial" panose="020B0604020202020204" pitchFamily="34" charset="0"/>
              </a:rPr>
              <a:t>: HA ĐM</a:t>
            </a:r>
          </a:p>
          <a:p>
            <a:r>
              <a:rPr lang="en-US" altLang="en-US" dirty="0" err="1">
                <a:solidFill>
                  <a:schemeClr val="bg1"/>
                </a:solidFill>
                <a:latin typeface="Arial" panose="020B0604020202020204" pitchFamily="34" charset="0"/>
                <a:cs typeface="Arial" panose="020B0604020202020204" pitchFamily="34" charset="0"/>
              </a:rPr>
              <a:t>Đầy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đủ</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các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lọai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thuốc</a:t>
            </a:r>
            <a:r>
              <a:rPr lang="en-US" altLang="en-US" dirty="0">
                <a:solidFill>
                  <a:schemeClr val="bg1"/>
                </a:solidFill>
                <a:latin typeface="Arial" panose="020B0604020202020204" pitchFamily="34" charset="0"/>
                <a:cs typeface="Arial" panose="020B0604020202020204" pitchFamily="34" charset="0"/>
              </a:rPr>
              <a:t> : </a:t>
            </a:r>
            <a:r>
              <a:rPr lang="en-US" altLang="en-US" dirty="0" err="1">
                <a:solidFill>
                  <a:schemeClr val="bg1"/>
                </a:solidFill>
                <a:latin typeface="Arial" panose="020B0604020202020204" pitchFamily="34" charset="0"/>
                <a:cs typeface="Arial" panose="020B0604020202020204" pitchFamily="34" charset="0"/>
              </a:rPr>
              <a:t>chống</a:t>
            </a:r>
            <a:r>
              <a:rPr lang="en-US" altLang="en-US" dirty="0">
                <a:solidFill>
                  <a:schemeClr val="bg1"/>
                </a:solidFill>
                <a:latin typeface="Arial" panose="020B0604020202020204" pitchFamily="34" charset="0"/>
                <a:cs typeface="Arial" panose="020B0604020202020204" pitchFamily="34" charset="0"/>
              </a:rPr>
              <a:t> RLNT, </a:t>
            </a:r>
            <a:r>
              <a:rPr lang="en-US" altLang="en-US" dirty="0" err="1">
                <a:solidFill>
                  <a:schemeClr val="bg1"/>
                </a:solidFill>
                <a:latin typeface="Arial" panose="020B0604020202020204" pitchFamily="34" charset="0"/>
                <a:cs typeface="Arial" panose="020B0604020202020204" pitchFamily="34" charset="0"/>
              </a:rPr>
              <a:t>suy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bơm</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Máy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sốc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điện</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Máy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thở</a:t>
            </a:r>
            <a:endParaRPr lang="en-US" altLang="en-US" dirty="0">
              <a:solidFill>
                <a:schemeClr val="bg1"/>
              </a:solidFill>
              <a:latin typeface="Arial" panose="020B0604020202020204" pitchFamily="34" charset="0"/>
              <a:cs typeface="Arial" panose="020B0604020202020204" pitchFamily="34" charset="0"/>
            </a:endParaRPr>
          </a:p>
          <a:p>
            <a:r>
              <a:rPr lang="en-US" altLang="en-US" dirty="0">
                <a:solidFill>
                  <a:schemeClr val="bg1"/>
                </a:solidFill>
                <a:latin typeface="Arial" panose="020B0604020202020204" pitchFamily="34" charset="0"/>
                <a:cs typeface="Arial" panose="020B0604020202020204" pitchFamily="34" charset="0"/>
              </a:rPr>
              <a:t>IABP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itle 1">
            <a:extLst>
              <a:ext uri="{FF2B5EF4-FFF2-40B4-BE49-F238E27FC236}">
                <a16:creationId xmlns:a16="http://schemas.microsoft.com/office/drawing/2014/main" id="{D596A42C-8C1F-E74F-B510-3FECDDFD5555}"/>
              </a:ext>
            </a:extLst>
          </p:cNvPr>
          <p:cNvSpPr>
            <a:spLocks noGrp="1"/>
          </p:cNvSpPr>
          <p:nvPr>
            <p:ph type="title"/>
          </p:nvPr>
        </p:nvSpPr>
        <p:spPr>
          <a:xfrm>
            <a:off x="685800" y="152400"/>
            <a:ext cx="7772400" cy="1143000"/>
          </a:xfrm>
        </p:spPr>
        <p:txBody>
          <a:bodyPr/>
          <a:lstStyle/>
          <a:p>
            <a:r>
              <a:rPr lang="en-US" altLang="en-US" sz="6000" b="1">
                <a:solidFill>
                  <a:srgbClr val="FFFF00"/>
                </a:solidFill>
              </a:rPr>
              <a:t>CCU</a:t>
            </a:r>
          </a:p>
        </p:txBody>
      </p:sp>
      <p:pic>
        <p:nvPicPr>
          <p:cNvPr id="394243" name="Picture 2" descr="C:\Documents and Settings\PGS TS T.Q.Binh\My Documents\My Pictures\thai lan\DSC_0076.JPG">
            <a:extLst>
              <a:ext uri="{FF2B5EF4-FFF2-40B4-BE49-F238E27FC236}">
                <a16:creationId xmlns:a16="http://schemas.microsoft.com/office/drawing/2014/main" id="{E6310D75-5BAF-B14A-AE37-E53D137928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219200"/>
            <a:ext cx="8382000" cy="5334000"/>
          </a:xfr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Title 1">
            <a:extLst>
              <a:ext uri="{FF2B5EF4-FFF2-40B4-BE49-F238E27FC236}">
                <a16:creationId xmlns:a16="http://schemas.microsoft.com/office/drawing/2014/main" id="{34BB38E1-BC02-7B4F-9411-66A6B200909E}"/>
              </a:ext>
            </a:extLst>
          </p:cNvPr>
          <p:cNvSpPr>
            <a:spLocks noGrp="1"/>
          </p:cNvSpPr>
          <p:nvPr>
            <p:ph type="title"/>
          </p:nvPr>
        </p:nvSpPr>
        <p:spPr>
          <a:xfrm>
            <a:off x="685800" y="304800"/>
            <a:ext cx="7772400" cy="1143000"/>
          </a:xfrm>
        </p:spPr>
        <p:txBody>
          <a:bodyPr/>
          <a:lstStyle/>
          <a:p>
            <a:r>
              <a:rPr lang="en-US" altLang="en-US" sz="5400" b="1">
                <a:solidFill>
                  <a:srgbClr val="FFFF00"/>
                </a:solidFill>
              </a:rPr>
              <a:t>Đường truyền</a:t>
            </a:r>
          </a:p>
        </p:txBody>
      </p:sp>
      <p:sp>
        <p:nvSpPr>
          <p:cNvPr id="395267" name="Content Placeholder 2">
            <a:extLst>
              <a:ext uri="{FF2B5EF4-FFF2-40B4-BE49-F238E27FC236}">
                <a16:creationId xmlns:a16="http://schemas.microsoft.com/office/drawing/2014/main" id="{9FFBCE44-0CAC-F84F-B491-6707EBF6315E}"/>
              </a:ext>
            </a:extLst>
          </p:cNvPr>
          <p:cNvSpPr>
            <a:spLocks noGrp="1"/>
          </p:cNvSpPr>
          <p:nvPr>
            <p:ph idx="1"/>
          </p:nvPr>
        </p:nvSpPr>
        <p:spPr>
          <a:xfrm>
            <a:off x="457200" y="1981200"/>
            <a:ext cx="8305800" cy="3429000"/>
          </a:xfrm>
        </p:spPr>
        <p:txBody>
          <a:bodyPr/>
          <a:lstStyle/>
          <a:p>
            <a:r>
              <a:rPr lang="en-US" altLang="en-US" dirty="0" err="1">
                <a:solidFill>
                  <a:schemeClr val="bg1"/>
                </a:solidFill>
                <a:latin typeface="Arial" panose="020B0604020202020204" pitchFamily="34" charset="0"/>
                <a:cs typeface="Arial" panose="020B0604020202020204" pitchFamily="34" charset="0"/>
              </a:rPr>
              <a:t>Bắt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buộc</a:t>
            </a:r>
            <a:endParaRPr lang="en-US" altLang="en-US" dirty="0">
              <a:solidFill>
                <a:schemeClr val="bg1"/>
              </a:solidFill>
              <a:latin typeface="Arial" panose="020B0604020202020204" pitchFamily="34" charset="0"/>
              <a:cs typeface="Arial" panose="020B0604020202020204" pitchFamily="34" charset="0"/>
            </a:endParaRPr>
          </a:p>
          <a:p>
            <a:r>
              <a:rPr lang="en-US" altLang="en-US" dirty="0">
                <a:solidFill>
                  <a:schemeClr val="bg1"/>
                </a:solidFill>
                <a:latin typeface="Arial" panose="020B0604020202020204" pitchFamily="34" charset="0"/>
                <a:cs typeface="Arial" panose="020B0604020202020204" pitchFamily="34" charset="0"/>
              </a:rPr>
              <a:t>Kim </a:t>
            </a:r>
            <a:r>
              <a:rPr lang="en-US" altLang="en-US" dirty="0" err="1">
                <a:solidFill>
                  <a:schemeClr val="bg1"/>
                </a:solidFill>
                <a:latin typeface="Arial" panose="020B0604020202020204" pitchFamily="34" charset="0"/>
                <a:cs typeface="Arial" panose="020B0604020202020204" pitchFamily="34" charset="0"/>
              </a:rPr>
              <a:t>lớn</a:t>
            </a:r>
            <a:r>
              <a:rPr lang="en-US" altLang="en-US" dirty="0">
                <a:solidFill>
                  <a:schemeClr val="bg1"/>
                </a:solidFill>
                <a:latin typeface="Arial" panose="020B0604020202020204" pitchFamily="34" charset="0"/>
                <a:cs typeface="Arial" panose="020B0604020202020204" pitchFamily="34" charset="0"/>
              </a:rPr>
              <a:t> 18</a:t>
            </a:r>
          </a:p>
          <a:p>
            <a:r>
              <a:rPr lang="en-US" altLang="en-US" dirty="0" err="1">
                <a:solidFill>
                  <a:schemeClr val="bg1"/>
                </a:solidFill>
                <a:latin typeface="Arial" panose="020B0604020202020204" pitchFamily="34" charset="0"/>
                <a:cs typeface="Arial" panose="020B0604020202020204" pitchFamily="34" charset="0"/>
              </a:rPr>
              <a:t>Xét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nghiệm</a:t>
            </a:r>
            <a:r>
              <a:rPr lang="en-US" altLang="en-US" dirty="0">
                <a:solidFill>
                  <a:schemeClr val="bg1"/>
                </a:solidFill>
                <a:latin typeface="Arial" panose="020B0604020202020204" pitchFamily="34" charset="0"/>
                <a:cs typeface="Arial" panose="020B0604020202020204" pitchFamily="34" charset="0"/>
              </a:rPr>
              <a:t> : men </a:t>
            </a:r>
            <a:r>
              <a:rPr lang="en-US" altLang="en-US" dirty="0" err="1">
                <a:solidFill>
                  <a:schemeClr val="bg1"/>
                </a:solidFill>
                <a:latin typeface="Arial" panose="020B0604020202020204" pitchFamily="34" charset="0"/>
                <a:cs typeface="Arial" panose="020B0604020202020204" pitchFamily="34" charset="0"/>
              </a:rPr>
              <a:t>tim</a:t>
            </a:r>
            <a:r>
              <a:rPr lang="en-US" altLang="en-US" dirty="0">
                <a:solidFill>
                  <a:schemeClr val="bg1"/>
                </a:solidFill>
                <a:latin typeface="Arial" panose="020B0604020202020204" pitchFamily="34" charset="0"/>
                <a:cs typeface="Arial" panose="020B0604020202020204" pitchFamily="34" charset="0"/>
              </a:rPr>
              <a:t>, CTM, Ion </a:t>
            </a:r>
            <a:r>
              <a:rPr lang="en-US" altLang="en-US" dirty="0" err="1">
                <a:solidFill>
                  <a:schemeClr val="bg1"/>
                </a:solidFill>
                <a:latin typeface="Arial" panose="020B0604020202020204" pitchFamily="34" charset="0"/>
                <a:cs typeface="Arial" panose="020B0604020202020204" pitchFamily="34" charset="0"/>
              </a:rPr>
              <a:t>đồ</a:t>
            </a:r>
            <a:r>
              <a:rPr lang="en-US" altLang="en-US" dirty="0">
                <a:solidFill>
                  <a:schemeClr val="bg1"/>
                </a:solidFill>
                <a:latin typeface="Arial" panose="020B0604020202020204" pitchFamily="34" charset="0"/>
                <a:cs typeface="Arial" panose="020B0604020202020204" pitchFamily="34" charset="0"/>
              </a:rPr>
              <a:t>, lipid</a:t>
            </a:r>
          </a:p>
          <a:p>
            <a:r>
              <a:rPr lang="en-US" altLang="en-US" dirty="0" err="1">
                <a:solidFill>
                  <a:schemeClr val="bg1"/>
                </a:solidFill>
                <a:latin typeface="Arial" panose="020B0604020202020204" pitchFamily="34" charset="0"/>
                <a:cs typeface="Arial" panose="020B0604020202020204" pitchFamily="34" charset="0"/>
              </a:rPr>
              <a:t>Có</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thể</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phải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truyền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dịch</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dùng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thuốc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đường</a:t>
            </a:r>
            <a:r>
              <a:rPr lang="en-US" altLang="en-US" dirty="0">
                <a:solidFill>
                  <a:schemeClr val="bg1"/>
                </a:solidFill>
                <a:latin typeface="Arial" panose="020B0604020202020204" pitchFamily="34" charset="0"/>
                <a:cs typeface="Arial" panose="020B0604020202020204" pitchFamily="34" charset="0"/>
              </a:rPr>
              <a:t> TM </a:t>
            </a:r>
            <a:r>
              <a:rPr lang="en-US" altLang="en-US" dirty="0" err="1">
                <a:solidFill>
                  <a:schemeClr val="bg1"/>
                </a:solidFill>
                <a:latin typeface="Arial" panose="020B0604020202020204" pitchFamily="34" charset="0"/>
                <a:cs typeface="Arial" panose="020B0604020202020204" pitchFamily="34" charset="0"/>
              </a:rPr>
              <a:t>nhanh</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chóng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rối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lọan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nhịp</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suy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bơm</a:t>
            </a:r>
            <a:r>
              <a:rPr lang="en-US" altLang="en-US" dirty="0">
                <a:solidFill>
                  <a:schemeClr val="bg1"/>
                </a:solidFill>
                <a:latin typeface="Arial" panose="020B0604020202020204" pitchFamily="34" charset="0"/>
                <a:cs typeface="Arial" panose="020B0604020202020204" pitchFamily="34"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Title 1">
            <a:extLst>
              <a:ext uri="{FF2B5EF4-FFF2-40B4-BE49-F238E27FC236}">
                <a16:creationId xmlns:a16="http://schemas.microsoft.com/office/drawing/2014/main" id="{0A01C7FB-1DE0-E047-A9BD-CFFEBE907CD9}"/>
              </a:ext>
            </a:extLst>
          </p:cNvPr>
          <p:cNvSpPr>
            <a:spLocks noGrp="1"/>
          </p:cNvSpPr>
          <p:nvPr>
            <p:ph type="title"/>
          </p:nvPr>
        </p:nvSpPr>
        <p:spPr>
          <a:xfrm>
            <a:off x="685800" y="152400"/>
            <a:ext cx="7772400" cy="1143000"/>
          </a:xfrm>
        </p:spPr>
        <p:txBody>
          <a:bodyPr/>
          <a:lstStyle/>
          <a:p>
            <a:r>
              <a:rPr lang="en-US" altLang="en-US" sz="6000" b="1" dirty="0">
                <a:solidFill>
                  <a:srgbClr val="FFFF00"/>
                </a:solidFill>
                <a:latin typeface="Arial" panose="020B0604020202020204" pitchFamily="34" charset="0"/>
                <a:cs typeface="Arial" panose="020B0604020202020204" pitchFamily="34" charset="0"/>
              </a:rPr>
              <a:t>Oxygen</a:t>
            </a:r>
          </a:p>
        </p:txBody>
      </p:sp>
      <p:sp>
        <p:nvSpPr>
          <p:cNvPr id="396291" name="Content Placeholder 2">
            <a:extLst>
              <a:ext uri="{FF2B5EF4-FFF2-40B4-BE49-F238E27FC236}">
                <a16:creationId xmlns:a16="http://schemas.microsoft.com/office/drawing/2014/main" id="{0D01338C-6713-8E43-9AF1-8FF3EEBFFA0D}"/>
              </a:ext>
            </a:extLst>
          </p:cNvPr>
          <p:cNvSpPr>
            <a:spLocks noGrp="1"/>
          </p:cNvSpPr>
          <p:nvPr>
            <p:ph idx="1"/>
          </p:nvPr>
        </p:nvSpPr>
        <p:spPr>
          <a:xfrm>
            <a:off x="228600" y="1447800"/>
            <a:ext cx="8610600" cy="4953000"/>
          </a:xfrm>
        </p:spPr>
        <p:txBody>
          <a:bodyPr/>
          <a:lstStyle/>
          <a:p>
            <a:r>
              <a:rPr lang="en-US" altLang="en-US" dirty="0" err="1">
                <a:solidFill>
                  <a:schemeClr val="bg1"/>
                </a:solidFill>
                <a:latin typeface="Arial" panose="020B0604020202020204" pitchFamily="34" charset="0"/>
                <a:cs typeface="Arial" panose="020B0604020202020204" pitchFamily="34" charset="0"/>
              </a:rPr>
              <a:t>Chỉ</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định</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giảm</a:t>
            </a:r>
            <a:r>
              <a:rPr lang="en-US" altLang="en-US" dirty="0">
                <a:solidFill>
                  <a:schemeClr val="bg1"/>
                </a:solidFill>
                <a:latin typeface="Arial" panose="020B0604020202020204" pitchFamily="34" charset="0"/>
                <a:cs typeface="Arial" panose="020B0604020202020204" pitchFamily="34" charset="0"/>
              </a:rPr>
              <a:t> oxy </a:t>
            </a:r>
            <a:r>
              <a:rPr lang="en-US" altLang="en-US" dirty="0" err="1">
                <a:solidFill>
                  <a:schemeClr val="bg1"/>
                </a:solidFill>
                <a:latin typeface="Arial" panose="020B0604020202020204" pitchFamily="34" charset="0"/>
                <a:cs typeface="Arial" panose="020B0604020202020204" pitchFamily="34" charset="0"/>
              </a:rPr>
              <a:t>máu</a:t>
            </a:r>
            <a:r>
              <a:rPr lang="en-US" altLang="en-US" dirty="0">
                <a:solidFill>
                  <a:schemeClr val="bg1"/>
                </a:solidFill>
                <a:latin typeface="Arial" panose="020B0604020202020204" pitchFamily="34" charset="0"/>
                <a:cs typeface="Arial" panose="020B0604020202020204" pitchFamily="34" charset="0"/>
              </a:rPr>
              <a:t> (SaO2 &lt; 90% </a:t>
            </a:r>
            <a:r>
              <a:rPr lang="en-US" altLang="en-US" dirty="0" err="1">
                <a:solidFill>
                  <a:schemeClr val="bg1"/>
                </a:solidFill>
                <a:latin typeface="Arial" panose="020B0604020202020204" pitchFamily="34" charset="0"/>
                <a:cs typeface="Arial" panose="020B0604020202020204" pitchFamily="34" charset="0"/>
              </a:rPr>
              <a:t>hoặc</a:t>
            </a:r>
            <a:r>
              <a:rPr lang="en-US" altLang="en-US" dirty="0">
                <a:solidFill>
                  <a:schemeClr val="bg1"/>
                </a:solidFill>
                <a:latin typeface="Arial" panose="020B0604020202020204" pitchFamily="34" charset="0"/>
                <a:cs typeface="Arial" panose="020B0604020202020204" pitchFamily="34" charset="0"/>
              </a:rPr>
              <a:t> PaO2 &lt; 60 mmHg) </a:t>
            </a:r>
          </a:p>
          <a:p>
            <a:r>
              <a:rPr lang="en-US" altLang="en-US" dirty="0" err="1">
                <a:solidFill>
                  <a:schemeClr val="bg1"/>
                </a:solidFill>
                <a:latin typeface="Arial" panose="020B0604020202020204" pitchFamily="34" charset="0"/>
                <a:cs typeface="Arial" panose="020B0604020202020204" pitchFamily="34" charset="0"/>
              </a:rPr>
              <a:t>Liều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lượng</a:t>
            </a:r>
            <a:r>
              <a:rPr lang="en-US" altLang="en-US" dirty="0">
                <a:solidFill>
                  <a:schemeClr val="bg1"/>
                </a:solidFill>
                <a:latin typeface="Arial" panose="020B0604020202020204" pitchFamily="34" charset="0"/>
                <a:cs typeface="Arial" panose="020B0604020202020204" pitchFamily="34" charset="0"/>
              </a:rPr>
              <a:t> 2 – 4 </a:t>
            </a:r>
            <a:r>
              <a:rPr lang="en-US" altLang="en-US" dirty="0" err="1">
                <a:solidFill>
                  <a:schemeClr val="bg1"/>
                </a:solidFill>
                <a:latin typeface="Arial" panose="020B0604020202020204" pitchFamily="34" charset="0"/>
                <a:cs typeface="Arial" panose="020B0604020202020204" pitchFamily="34" charset="0"/>
              </a:rPr>
              <a:t>lít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phút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cao</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hơn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nếu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SpO</a:t>
            </a:r>
            <a:r>
              <a:rPr lang="en-US" altLang="en-US" dirty="0">
                <a:solidFill>
                  <a:schemeClr val="bg1"/>
                </a:solidFill>
                <a:latin typeface="Arial" panose="020B0604020202020204" pitchFamily="34" charset="0"/>
                <a:cs typeface="Arial" panose="020B0604020202020204" pitchFamily="34" charset="0"/>
              </a:rPr>
              <a:t> 2 </a:t>
            </a:r>
            <a:r>
              <a:rPr lang="en-US" altLang="en-US" dirty="0" err="1">
                <a:solidFill>
                  <a:schemeClr val="bg1"/>
                </a:solidFill>
                <a:latin typeface="Arial" panose="020B0604020202020204" pitchFamily="34" charset="0"/>
                <a:cs typeface="Arial" panose="020B0604020202020204" pitchFamily="34" charset="0"/>
              </a:rPr>
              <a:t>còn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thấp</a:t>
            </a:r>
            <a:r>
              <a:rPr lang="en-US" altLang="en-US" dirty="0">
                <a:solidFill>
                  <a:schemeClr val="bg1"/>
                </a:solidFill>
                <a:latin typeface="Arial" panose="020B0604020202020204" pitchFamily="34" charset="0"/>
                <a:cs typeface="Arial" panose="020B0604020202020204" pitchFamily="34" charset="0"/>
              </a:rPr>
              <a:t>.</a:t>
            </a:r>
          </a:p>
          <a:p>
            <a:r>
              <a:rPr lang="en-US" altLang="en-US" dirty="0" err="1">
                <a:solidFill>
                  <a:schemeClr val="bg1"/>
                </a:solidFill>
                <a:latin typeface="Arial" panose="020B0604020202020204" pitchFamily="34" charset="0"/>
                <a:cs typeface="Arial" panose="020B0604020202020204" pitchFamily="34" charset="0"/>
              </a:rPr>
              <a:t>Nếu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tăng</a:t>
            </a:r>
            <a:r>
              <a:rPr lang="en-US" altLang="en-US" dirty="0">
                <a:solidFill>
                  <a:schemeClr val="bg1"/>
                </a:solidFill>
                <a:latin typeface="Arial" panose="020B0604020202020204" pitchFamily="34" charset="0"/>
                <a:cs typeface="Arial" panose="020B0604020202020204" pitchFamily="34" charset="0"/>
              </a:rPr>
              <a:t> oxy </a:t>
            </a:r>
            <a:r>
              <a:rPr lang="en-US" altLang="en-US" dirty="0" err="1">
                <a:solidFill>
                  <a:schemeClr val="bg1"/>
                </a:solidFill>
                <a:latin typeface="Arial" panose="020B0604020202020204" pitchFamily="34" charset="0"/>
                <a:cs typeface="Arial" panose="020B0604020202020204" pitchFamily="34" charset="0"/>
              </a:rPr>
              <a:t>quá</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mức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cần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thiết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có</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thể</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gây</a:t>
            </a:r>
            <a:r>
              <a:rPr lang="en-US" altLang="en-US" dirty="0">
                <a:solidFill>
                  <a:schemeClr val="bg1"/>
                </a:solidFill>
                <a:latin typeface="Arial" panose="020B0604020202020204" pitchFamily="34" charset="0"/>
                <a:cs typeface="Arial" panose="020B0604020202020204" pitchFamily="34" charset="0"/>
              </a:rPr>
              <a:t> co </a:t>
            </a:r>
            <a:r>
              <a:rPr lang="en-US" altLang="en-US" dirty="0" err="1">
                <a:solidFill>
                  <a:schemeClr val="bg1"/>
                </a:solidFill>
                <a:latin typeface="Arial" panose="020B0604020202020204" pitchFamily="34" charset="0"/>
                <a:cs typeface="Arial" panose="020B0604020202020204" pitchFamily="34" charset="0"/>
              </a:rPr>
              <a:t>mạch</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tăng</a:t>
            </a:r>
            <a:r>
              <a:rPr lang="en-US" altLang="en-US" dirty="0">
                <a:solidFill>
                  <a:schemeClr val="bg1"/>
                </a:solidFill>
                <a:latin typeface="Arial" panose="020B0604020202020204" pitchFamily="34" charset="0"/>
                <a:cs typeface="Arial" panose="020B0604020202020204" pitchFamily="34" charset="0"/>
              </a:rPr>
              <a:t> HA, </a:t>
            </a:r>
            <a:r>
              <a:rPr lang="en-US" altLang="en-US" dirty="0" err="1">
                <a:solidFill>
                  <a:schemeClr val="bg1"/>
                </a:solidFill>
                <a:latin typeface="Arial" panose="020B0604020202020204" pitchFamily="34" charset="0"/>
                <a:cs typeface="Arial" panose="020B0604020202020204" pitchFamily="34" charset="0"/>
              </a:rPr>
              <a:t>tăng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kháng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lực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hệ</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thống</a:t>
            </a:r>
            <a:endParaRPr lang="en-US" altLang="en-US" dirty="0">
              <a:solidFill>
                <a:schemeClr val="bg1"/>
              </a:solidFill>
              <a:latin typeface="Arial" panose="020B0604020202020204" pitchFamily="34" charset="0"/>
              <a:cs typeface="Arial" panose="020B0604020202020204" pitchFamily="34" charset="0"/>
            </a:endParaRPr>
          </a:p>
          <a:p>
            <a:r>
              <a:rPr lang="en-US" altLang="en-US" dirty="0">
                <a:solidFill>
                  <a:schemeClr val="bg1"/>
                </a:solidFill>
                <a:latin typeface="Arial" panose="020B0604020202020204" pitchFamily="34" charset="0"/>
                <a:cs typeface="Arial" panose="020B0604020202020204" pitchFamily="34" charset="0"/>
              </a:rPr>
              <a:t>KMĐM </a:t>
            </a:r>
            <a:r>
              <a:rPr lang="en-US" altLang="en-US" dirty="0" err="1">
                <a:solidFill>
                  <a:schemeClr val="bg1"/>
                </a:solidFill>
                <a:latin typeface="Arial" panose="020B0604020202020204" pitchFamily="34" charset="0"/>
                <a:cs typeface="Arial" panose="020B0604020202020204" pitchFamily="34" charset="0"/>
              </a:rPr>
              <a:t>khi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suy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hô</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hấp</a:t>
            </a:r>
            <a:r>
              <a:rPr lang="en-US" altLang="en-US" dirty="0">
                <a:solidFill>
                  <a:schemeClr val="bg1"/>
                </a:solidFill>
                <a:latin typeface="Arial" panose="020B0604020202020204" pitchFamily="34" charset="0"/>
                <a:cs typeface="Arial" panose="020B0604020202020204" pitchFamily="34" charset="0"/>
              </a:rPr>
              <a:t>.</a:t>
            </a:r>
          </a:p>
          <a:p>
            <a:r>
              <a:rPr lang="en-US" altLang="en-US" dirty="0" err="1">
                <a:solidFill>
                  <a:schemeClr val="bg1"/>
                </a:solidFill>
                <a:latin typeface="Arial" panose="020B0604020202020204" pitchFamily="34" charset="0"/>
                <a:cs typeface="Arial" panose="020B0604020202020204" pitchFamily="34" charset="0"/>
              </a:rPr>
              <a:t>Thở</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máy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nếu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cần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giảm</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nhu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cầu</a:t>
            </a:r>
            <a:r>
              <a:rPr lang="en-US" altLang="en-US" dirty="0">
                <a:solidFill>
                  <a:schemeClr val="bg1"/>
                </a:solidFill>
                <a:latin typeface="Arial" panose="020B0604020202020204" pitchFamily="34" charset="0"/>
                <a:cs typeface="Arial" panose="020B0604020202020204" pitchFamily="34" charset="0"/>
              </a:rPr>
              <a:t> oxy </a:t>
            </a:r>
            <a:r>
              <a:rPr lang="en-US" altLang="en-US" dirty="0" err="1">
                <a:solidFill>
                  <a:schemeClr val="bg1"/>
                </a:solidFill>
                <a:latin typeface="Arial" panose="020B0604020202020204" pitchFamily="34" charset="0"/>
                <a:cs typeface="Arial" panose="020B0604020202020204" pitchFamily="34" charset="0"/>
              </a:rPr>
              <a:t>cơ</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tim</a:t>
            </a:r>
            <a:endParaRPr lang="en-US"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314" name="Picture 1" descr="ESC_AMI-STEMI_2017_for TF_18-08-17-V2final_JPG some slides 200817 - Copy0011.jpg">
            <a:extLst>
              <a:ext uri="{FF2B5EF4-FFF2-40B4-BE49-F238E27FC236}">
                <a16:creationId xmlns:a16="http://schemas.microsoft.com/office/drawing/2014/main" id="{57CDE387-1564-AC45-B76C-48C8937290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Title 1">
            <a:extLst>
              <a:ext uri="{FF2B5EF4-FFF2-40B4-BE49-F238E27FC236}">
                <a16:creationId xmlns:a16="http://schemas.microsoft.com/office/drawing/2014/main" id="{000421A6-CCA5-2846-96DF-2BAFEA2BB8D2}"/>
              </a:ext>
            </a:extLst>
          </p:cNvPr>
          <p:cNvSpPr>
            <a:spLocks noGrp="1"/>
          </p:cNvSpPr>
          <p:nvPr>
            <p:ph type="title"/>
          </p:nvPr>
        </p:nvSpPr>
        <p:spPr>
          <a:xfrm>
            <a:off x="762000" y="0"/>
            <a:ext cx="7772400" cy="1143000"/>
          </a:xfrm>
        </p:spPr>
        <p:txBody>
          <a:bodyPr/>
          <a:lstStyle/>
          <a:p>
            <a:r>
              <a:rPr lang="en-US" altLang="en-US" sz="6000" b="1">
                <a:solidFill>
                  <a:srgbClr val="FFFF00"/>
                </a:solidFill>
              </a:rPr>
              <a:t>Giảm đau</a:t>
            </a:r>
          </a:p>
        </p:txBody>
      </p:sp>
      <p:sp>
        <p:nvSpPr>
          <p:cNvPr id="398339" name="Content Placeholder 2">
            <a:extLst>
              <a:ext uri="{FF2B5EF4-FFF2-40B4-BE49-F238E27FC236}">
                <a16:creationId xmlns:a16="http://schemas.microsoft.com/office/drawing/2014/main" id="{5CF04A3F-07EE-8A41-82BC-8D8765C6E816}"/>
              </a:ext>
            </a:extLst>
          </p:cNvPr>
          <p:cNvSpPr>
            <a:spLocks noGrp="1"/>
          </p:cNvSpPr>
          <p:nvPr>
            <p:ph idx="1"/>
          </p:nvPr>
        </p:nvSpPr>
        <p:spPr>
          <a:xfrm>
            <a:off x="381000" y="1066800"/>
            <a:ext cx="8763000" cy="5181600"/>
          </a:xfrm>
        </p:spPr>
        <p:txBody>
          <a:bodyPr/>
          <a:lstStyle/>
          <a:p>
            <a:r>
              <a:rPr lang="en-US" altLang="en-US">
                <a:solidFill>
                  <a:schemeClr val="bg1"/>
                </a:solidFill>
              </a:rPr>
              <a:t>Nitrate</a:t>
            </a:r>
          </a:p>
          <a:p>
            <a:r>
              <a:rPr lang="en-US" altLang="en-US">
                <a:solidFill>
                  <a:schemeClr val="bg1"/>
                </a:solidFill>
              </a:rPr>
              <a:t>Chẹn bêta</a:t>
            </a:r>
          </a:p>
          <a:p>
            <a:r>
              <a:rPr lang="en-US" altLang="en-US">
                <a:solidFill>
                  <a:schemeClr val="bg1"/>
                </a:solidFill>
              </a:rPr>
              <a:t>Morphine:</a:t>
            </a:r>
          </a:p>
          <a:p>
            <a:pPr>
              <a:buFontTx/>
              <a:buNone/>
            </a:pPr>
            <a:r>
              <a:rPr lang="en-US" altLang="en-US">
                <a:solidFill>
                  <a:schemeClr val="bg1"/>
                </a:solidFill>
              </a:rPr>
              <a:t>	- Giảm đau trung ương</a:t>
            </a:r>
          </a:p>
          <a:p>
            <a:pPr>
              <a:buFontTx/>
              <a:buNone/>
            </a:pPr>
            <a:r>
              <a:rPr lang="en-US" altLang="en-US">
                <a:solidFill>
                  <a:schemeClr val="bg1"/>
                </a:solidFill>
              </a:rPr>
              <a:t>	- Giảm đau </a:t>
            </a:r>
            <a:r>
              <a:rPr lang="en-US" altLang="en-US">
                <a:solidFill>
                  <a:schemeClr val="bg1"/>
                </a:solidFill>
                <a:sym typeface="Wingdings" pitchFamily="2" charset="2"/>
              </a:rPr>
              <a:t> giảm lo lắng  giảm catecholamine máu  giảm nhu cầu oxy cơ tim</a:t>
            </a:r>
          </a:p>
          <a:p>
            <a:pPr>
              <a:buFontTx/>
              <a:buNone/>
            </a:pPr>
            <a:r>
              <a:rPr lang="en-US" altLang="en-US">
                <a:solidFill>
                  <a:schemeClr val="bg1"/>
                </a:solidFill>
                <a:sym typeface="Wingdings" pitchFamily="2" charset="2"/>
              </a:rPr>
              <a:t>	- 2-4 mg TM mỗi 5-10p cho đến khi có td phụ</a:t>
            </a:r>
          </a:p>
          <a:p>
            <a:pPr>
              <a:buFontTx/>
              <a:buNone/>
            </a:pPr>
            <a:r>
              <a:rPr lang="en-US" altLang="en-US">
                <a:solidFill>
                  <a:schemeClr val="bg1"/>
                </a:solidFill>
                <a:sym typeface="Wingdings" pitchFamily="2" charset="2"/>
              </a:rPr>
              <a:t>	- Phải có naloxone và atropine sẳn</a:t>
            </a:r>
            <a:endParaRPr lang="en-US" altLang="en-US">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57503D9A-DEBA-FD42-957C-65EB30FBF41A}"/>
              </a:ext>
            </a:extLst>
          </p:cNvPr>
          <p:cNvSpPr>
            <a:spLocks noChangeArrowheads="1"/>
          </p:cNvSpPr>
          <p:nvPr/>
        </p:nvSpPr>
        <p:spPr bwMode="auto">
          <a:xfrm>
            <a:off x="990600" y="2819402"/>
            <a:ext cx="7239000" cy="10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60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NITRATES</a:t>
            </a:r>
          </a:p>
        </p:txBody>
      </p:sp>
      <p:sp>
        <p:nvSpPr>
          <p:cNvPr id="399363" name="Rectangle 3">
            <a:extLst>
              <a:ext uri="{FF2B5EF4-FFF2-40B4-BE49-F238E27FC236}">
                <a16:creationId xmlns:a16="http://schemas.microsoft.com/office/drawing/2014/main" id="{276D1E1D-2DC1-624D-9D66-EAB84686AE56}"/>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Routine Medical Therapies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510B2119-121E-1845-A2A7-BFCF1CF54D95}"/>
              </a:ext>
            </a:extLst>
          </p:cNvPr>
          <p:cNvSpPr>
            <a:spLocks noGrp="1" noChangeArrowheads="1"/>
          </p:cNvSpPr>
          <p:nvPr>
            <p:ph type="title"/>
          </p:nvPr>
        </p:nvSpPr>
        <p:spPr>
          <a:xfrm>
            <a:off x="457200" y="228600"/>
            <a:ext cx="8229600" cy="1143000"/>
          </a:xfrm>
        </p:spPr>
        <p:txBody>
          <a:bodyPr/>
          <a:lstStyle/>
          <a:p>
            <a:pPr eaLnBrk="1" hangingPunct="1"/>
            <a:r>
              <a:rPr lang="en-US" altLang="en-US" sz="4800" b="1">
                <a:solidFill>
                  <a:schemeClr val="bg1"/>
                </a:solidFill>
              </a:rPr>
              <a:t>Hội chứng mạch vành cấp</a:t>
            </a:r>
          </a:p>
        </p:txBody>
      </p:sp>
      <p:graphicFrame>
        <p:nvGraphicFramePr>
          <p:cNvPr id="2050" name="Object 5">
            <a:extLst>
              <a:ext uri="{FF2B5EF4-FFF2-40B4-BE49-F238E27FC236}">
                <a16:creationId xmlns:a16="http://schemas.microsoft.com/office/drawing/2014/main" id="{CCC78E18-DA3C-2E40-82CD-CC99DEC21BBD}"/>
              </a:ext>
            </a:extLst>
          </p:cNvPr>
          <p:cNvGraphicFramePr>
            <a:graphicFrameLocks noGrp="1" noChangeAspect="1"/>
          </p:cNvGraphicFramePr>
          <p:nvPr>
            <p:ph type="body" idx="1"/>
          </p:nvPr>
        </p:nvGraphicFramePr>
        <p:xfrm>
          <a:off x="2209800" y="1600201"/>
          <a:ext cx="6705600" cy="4497388"/>
        </p:xfrm>
        <a:graphic>
          <a:graphicData uri="http://schemas.openxmlformats.org/presentationml/2006/ole">
            <mc:AlternateContent xmlns:mc="http://schemas.openxmlformats.org/markup-compatibility/2006">
              <mc:Choice xmlns:v="urn:schemas-microsoft-com:vml" Requires="v">
                <p:oleObj spid="_x0000_s525313" name="PHOTO-PAINT Image" r:id="rId3" imgW="8293100" imgH="5378450" progId="CPaint5">
                  <p:embed/>
                </p:oleObj>
              </mc:Choice>
              <mc:Fallback>
                <p:oleObj name="PHOTO-PAINT Image" r:id="rId3" imgW="8293100" imgH="5378450" progId="CPaint5">
                  <p:embed/>
                  <p:pic>
                    <p:nvPicPr>
                      <p:cNvPr id="2050" name="Object 5">
                        <a:extLst>
                          <a:ext uri="{FF2B5EF4-FFF2-40B4-BE49-F238E27FC236}">
                            <a16:creationId xmlns:a16="http://schemas.microsoft.com/office/drawing/2014/main" id="{CCC78E18-DA3C-2E40-82CD-CC99DEC21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600201"/>
                        <a:ext cx="6705600" cy="44973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7A6132EA-0CB8-F640-82FE-D29DE2F1B62B}"/>
              </a:ext>
            </a:extLst>
          </p:cNvPr>
          <p:cNvSpPr txBox="1">
            <a:spLocks noChangeArrowheads="1"/>
          </p:cNvSpPr>
          <p:nvPr/>
        </p:nvSpPr>
        <p:spPr bwMode="auto">
          <a:xfrm>
            <a:off x="0" y="1600203"/>
            <a:ext cx="23622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4000" b="1">
                <a:solidFill>
                  <a:srgbClr val="FFFF00"/>
                </a:solidFill>
              </a:rPr>
              <a:t>Lâm sàng</a:t>
            </a:r>
          </a:p>
        </p:txBody>
      </p:sp>
      <p:sp>
        <p:nvSpPr>
          <p:cNvPr id="6" name="TextBox 5">
            <a:extLst>
              <a:ext uri="{FF2B5EF4-FFF2-40B4-BE49-F238E27FC236}">
                <a16:creationId xmlns:a16="http://schemas.microsoft.com/office/drawing/2014/main" id="{A758E1F3-CD05-2943-9592-97FF7049FCDA}"/>
              </a:ext>
            </a:extLst>
          </p:cNvPr>
          <p:cNvSpPr txBox="1">
            <a:spLocks noChangeArrowheads="1"/>
          </p:cNvSpPr>
          <p:nvPr/>
        </p:nvSpPr>
        <p:spPr bwMode="auto">
          <a:xfrm>
            <a:off x="0" y="2743202"/>
            <a:ext cx="22860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FFFF00"/>
                </a:solidFill>
              </a:rPr>
              <a:t>ECG</a:t>
            </a:r>
          </a:p>
        </p:txBody>
      </p:sp>
      <p:sp>
        <p:nvSpPr>
          <p:cNvPr id="7" name="TextBox 6">
            <a:extLst>
              <a:ext uri="{FF2B5EF4-FFF2-40B4-BE49-F238E27FC236}">
                <a16:creationId xmlns:a16="http://schemas.microsoft.com/office/drawing/2014/main" id="{D617390C-B79B-2D40-9509-615D55B2B0F9}"/>
              </a:ext>
            </a:extLst>
          </p:cNvPr>
          <p:cNvSpPr txBox="1">
            <a:spLocks noChangeArrowheads="1"/>
          </p:cNvSpPr>
          <p:nvPr/>
        </p:nvSpPr>
        <p:spPr bwMode="auto">
          <a:xfrm>
            <a:off x="0" y="5257803"/>
            <a:ext cx="22098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FFFF00"/>
                </a:solidFill>
              </a:rPr>
              <a:t>Men tim</a:t>
            </a:r>
          </a:p>
        </p:txBody>
      </p:sp>
      <p:sp>
        <p:nvSpPr>
          <p:cNvPr id="8" name="Rectangle 7">
            <a:extLst>
              <a:ext uri="{FF2B5EF4-FFF2-40B4-BE49-F238E27FC236}">
                <a16:creationId xmlns:a16="http://schemas.microsoft.com/office/drawing/2014/main" id="{3E60DD25-ACD5-C14C-AEAE-68F4E63AB783}"/>
              </a:ext>
            </a:extLst>
          </p:cNvPr>
          <p:cNvSpPr/>
          <p:nvPr/>
        </p:nvSpPr>
        <p:spPr>
          <a:xfrm>
            <a:off x="4648200" y="5257800"/>
            <a:ext cx="3657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9" name="Rectangle 8">
            <a:extLst>
              <a:ext uri="{FF2B5EF4-FFF2-40B4-BE49-F238E27FC236}">
                <a16:creationId xmlns:a16="http://schemas.microsoft.com/office/drawing/2014/main" id="{9F7C7338-89D7-BD47-B570-FC4DD3CE83C3}"/>
              </a:ext>
            </a:extLst>
          </p:cNvPr>
          <p:cNvSpPr/>
          <p:nvPr/>
        </p:nvSpPr>
        <p:spPr>
          <a:xfrm>
            <a:off x="4953000" y="3581400"/>
            <a:ext cx="1752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10" name="Rectangle 9">
            <a:extLst>
              <a:ext uri="{FF2B5EF4-FFF2-40B4-BE49-F238E27FC236}">
                <a16:creationId xmlns:a16="http://schemas.microsoft.com/office/drawing/2014/main" id="{81DB2150-0AFF-B84F-8206-48464C0614A1}"/>
              </a:ext>
            </a:extLst>
          </p:cNvPr>
          <p:cNvSpPr/>
          <p:nvPr/>
        </p:nvSpPr>
        <p:spPr>
          <a:xfrm>
            <a:off x="5410200" y="4191000"/>
            <a:ext cx="1143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11" name="Rectangle 10">
            <a:extLst>
              <a:ext uri="{FF2B5EF4-FFF2-40B4-BE49-F238E27FC236}">
                <a16:creationId xmlns:a16="http://schemas.microsoft.com/office/drawing/2014/main" id="{7D79B318-C221-134D-8C3F-1179E4624154}"/>
              </a:ext>
            </a:extLst>
          </p:cNvPr>
          <p:cNvSpPr/>
          <p:nvPr/>
        </p:nvSpPr>
        <p:spPr>
          <a:xfrm>
            <a:off x="6096000" y="48768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2059" name="TextBox 11">
            <a:extLst>
              <a:ext uri="{FF2B5EF4-FFF2-40B4-BE49-F238E27FC236}">
                <a16:creationId xmlns:a16="http://schemas.microsoft.com/office/drawing/2014/main" id="{ECFE714A-8DEB-6545-B4C7-A370BDF7D725}"/>
              </a:ext>
            </a:extLst>
          </p:cNvPr>
          <p:cNvSpPr txBox="1">
            <a:spLocks noChangeArrowheads="1"/>
          </p:cNvSpPr>
          <p:nvPr/>
        </p:nvSpPr>
        <p:spPr bwMode="auto">
          <a:xfrm>
            <a:off x="4038600" y="5181602"/>
            <a:ext cx="19812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000" b="1"/>
              <a:t>Myocardial </a:t>
            </a:r>
          </a:p>
          <a:p>
            <a:pPr eaLnBrk="1" hangingPunct="1"/>
            <a:r>
              <a:rPr lang="en-US" altLang="en-US" sz="2000" b="1"/>
              <a:t>infarction</a:t>
            </a:r>
          </a:p>
        </p:txBody>
      </p:sp>
      <p:sp>
        <p:nvSpPr>
          <p:cNvPr id="2060" name="TextBox 12">
            <a:extLst>
              <a:ext uri="{FF2B5EF4-FFF2-40B4-BE49-F238E27FC236}">
                <a16:creationId xmlns:a16="http://schemas.microsoft.com/office/drawing/2014/main" id="{459A19A0-B4C0-674E-8138-FB02D6BEB6FA}"/>
              </a:ext>
            </a:extLst>
          </p:cNvPr>
          <p:cNvSpPr txBox="1">
            <a:spLocks noChangeArrowheads="1"/>
          </p:cNvSpPr>
          <p:nvPr/>
        </p:nvSpPr>
        <p:spPr bwMode="auto">
          <a:xfrm>
            <a:off x="6400800" y="5029202"/>
            <a:ext cx="1905000" cy="52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800" b="1"/>
              <a:t>STEMI</a:t>
            </a:r>
          </a:p>
        </p:txBody>
      </p:sp>
      <p:sp>
        <p:nvSpPr>
          <p:cNvPr id="14" name="Rectangle 13">
            <a:extLst>
              <a:ext uri="{FF2B5EF4-FFF2-40B4-BE49-F238E27FC236}">
                <a16:creationId xmlns:a16="http://schemas.microsoft.com/office/drawing/2014/main" id="{C18F647C-12ED-B94B-8649-409148976911}"/>
              </a:ext>
            </a:extLst>
          </p:cNvPr>
          <p:cNvSpPr/>
          <p:nvPr/>
        </p:nvSpPr>
        <p:spPr>
          <a:xfrm>
            <a:off x="2286000" y="5486400"/>
            <a:ext cx="2133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2062" name="TextBox 14">
            <a:extLst>
              <a:ext uri="{FF2B5EF4-FFF2-40B4-BE49-F238E27FC236}">
                <a16:creationId xmlns:a16="http://schemas.microsoft.com/office/drawing/2014/main" id="{09E59F3A-9EBB-4542-B974-68A7C967BA71}"/>
              </a:ext>
            </a:extLst>
          </p:cNvPr>
          <p:cNvSpPr txBox="1">
            <a:spLocks noChangeArrowheads="1"/>
          </p:cNvSpPr>
          <p:nvPr/>
        </p:nvSpPr>
        <p:spPr bwMode="auto">
          <a:xfrm>
            <a:off x="2362200" y="5105402"/>
            <a:ext cx="17526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000" b="1"/>
              <a:t>Unstable angina</a:t>
            </a:r>
          </a:p>
        </p:txBody>
      </p:sp>
      <p:sp>
        <p:nvSpPr>
          <p:cNvPr id="16" name="Rectangle 15">
            <a:extLst>
              <a:ext uri="{FF2B5EF4-FFF2-40B4-BE49-F238E27FC236}">
                <a16:creationId xmlns:a16="http://schemas.microsoft.com/office/drawing/2014/main" id="{CBC56F5F-C6EB-3342-A05F-A9393507A193}"/>
              </a:ext>
            </a:extLst>
          </p:cNvPr>
          <p:cNvSpPr/>
          <p:nvPr/>
        </p:nvSpPr>
        <p:spPr>
          <a:xfrm>
            <a:off x="5867400" y="2819400"/>
            <a:ext cx="2971800" cy="3124200"/>
          </a:xfrm>
          <a:prstGeom prst="rect">
            <a:avLst/>
          </a:prstGeom>
          <a:solidFill>
            <a:srgbClr val="FF00FF">
              <a:alpha val="1607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17" name="Rectangle 16">
            <a:extLst>
              <a:ext uri="{FF2B5EF4-FFF2-40B4-BE49-F238E27FC236}">
                <a16:creationId xmlns:a16="http://schemas.microsoft.com/office/drawing/2014/main" id="{D1C28631-483D-9B46-A3B0-501004D42F98}"/>
              </a:ext>
            </a:extLst>
          </p:cNvPr>
          <p:cNvSpPr/>
          <p:nvPr/>
        </p:nvSpPr>
        <p:spPr>
          <a:xfrm>
            <a:off x="2362200" y="2819400"/>
            <a:ext cx="3429000" cy="3124200"/>
          </a:xfrm>
          <a:prstGeom prst="rect">
            <a:avLst/>
          </a:prstGeom>
          <a:solidFill>
            <a:srgbClr val="FF00FF">
              <a:alpha val="1607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19" name="TextBox 18">
            <a:extLst>
              <a:ext uri="{FF2B5EF4-FFF2-40B4-BE49-F238E27FC236}">
                <a16:creationId xmlns:a16="http://schemas.microsoft.com/office/drawing/2014/main" id="{2E6A732B-A9C6-3545-A9CF-06488D8D8CF5}"/>
              </a:ext>
            </a:extLst>
          </p:cNvPr>
          <p:cNvSpPr txBox="1">
            <a:spLocks noChangeArrowheads="1"/>
          </p:cNvSpPr>
          <p:nvPr/>
        </p:nvSpPr>
        <p:spPr bwMode="auto">
          <a:xfrm>
            <a:off x="5943600" y="6248400"/>
            <a:ext cx="2971800" cy="369193"/>
          </a:xfrm>
          <a:prstGeom prst="rect">
            <a:avLst/>
          </a:prstGeom>
          <a:solidFill>
            <a:schemeClr val="bg1"/>
          </a:solidFill>
          <a:ln w="38100">
            <a:solidFill>
              <a:srgbClr val="FF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ĐiỀU TRỊ NGAY</a:t>
            </a:r>
          </a:p>
        </p:txBody>
      </p:sp>
      <p:sp>
        <p:nvSpPr>
          <p:cNvPr id="20" name="TextBox 19">
            <a:extLst>
              <a:ext uri="{FF2B5EF4-FFF2-40B4-BE49-F238E27FC236}">
                <a16:creationId xmlns:a16="http://schemas.microsoft.com/office/drawing/2014/main" id="{717C4874-36D4-DD4E-BFE3-E11743B4442E}"/>
              </a:ext>
            </a:extLst>
          </p:cNvPr>
          <p:cNvSpPr txBox="1">
            <a:spLocks noChangeArrowheads="1"/>
          </p:cNvSpPr>
          <p:nvPr/>
        </p:nvSpPr>
        <p:spPr bwMode="auto">
          <a:xfrm>
            <a:off x="2209800" y="6248400"/>
            <a:ext cx="3581400" cy="369193"/>
          </a:xfrm>
          <a:prstGeom prst="rect">
            <a:avLst/>
          </a:prstGeom>
          <a:solidFill>
            <a:schemeClr val="bg1"/>
          </a:solidFill>
          <a:ln w="38100">
            <a:solidFill>
              <a:srgbClr val="FF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PHÂN TẦNG NGUY CƠ</a:t>
            </a:r>
          </a:p>
        </p:txBody>
      </p:sp>
      <p:cxnSp>
        <p:nvCxnSpPr>
          <p:cNvPr id="39" name="Straight Arrow Connector 38">
            <a:extLst>
              <a:ext uri="{FF2B5EF4-FFF2-40B4-BE49-F238E27FC236}">
                <a16:creationId xmlns:a16="http://schemas.microsoft.com/office/drawing/2014/main" id="{DC2E9C1D-56A2-FD4A-93B9-EAD3AC7CB6C6}"/>
              </a:ext>
            </a:extLst>
          </p:cNvPr>
          <p:cNvCxnSpPr/>
          <p:nvPr/>
        </p:nvCxnSpPr>
        <p:spPr>
          <a:xfrm rot="5400000">
            <a:off x="7086601" y="6096002"/>
            <a:ext cx="304800" cy="31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DDBA02-3A74-6640-9590-04EDE26619DC}"/>
              </a:ext>
            </a:extLst>
          </p:cNvPr>
          <p:cNvCxnSpPr/>
          <p:nvPr/>
        </p:nvCxnSpPr>
        <p:spPr>
          <a:xfrm rot="5400000">
            <a:off x="3810795" y="6095207"/>
            <a:ext cx="304800" cy="15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linds(horizontal)">
                                      <p:cBhvr>
                                        <p:cTn id="32" dur="500"/>
                                        <p:tgtEl>
                                          <p:spTgt spid="3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3" presetClass="entr" presetSubtype="1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linds(horizontal)">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animBg="1"/>
      <p:bldP spid="17" grpId="0" animBg="1"/>
      <p:bldP spid="19"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Title 1">
            <a:extLst>
              <a:ext uri="{FF2B5EF4-FFF2-40B4-BE49-F238E27FC236}">
                <a16:creationId xmlns:a16="http://schemas.microsoft.com/office/drawing/2014/main" id="{90039515-AC5F-4848-9ED8-9070A7E1D0C2}"/>
              </a:ext>
            </a:extLst>
          </p:cNvPr>
          <p:cNvSpPr>
            <a:spLocks noGrp="1"/>
          </p:cNvSpPr>
          <p:nvPr>
            <p:ph type="title"/>
          </p:nvPr>
        </p:nvSpPr>
        <p:spPr>
          <a:xfrm>
            <a:off x="685800" y="0"/>
            <a:ext cx="7772400" cy="1143000"/>
          </a:xfrm>
        </p:spPr>
        <p:txBody>
          <a:bodyPr/>
          <a:lstStyle/>
          <a:p>
            <a:r>
              <a:rPr lang="en-US" altLang="en-US" sz="6000" b="1">
                <a:solidFill>
                  <a:srgbClr val="FFFF00"/>
                </a:solidFill>
              </a:rPr>
              <a:t>Nitrate</a:t>
            </a:r>
          </a:p>
        </p:txBody>
      </p:sp>
      <p:sp>
        <p:nvSpPr>
          <p:cNvPr id="400387" name="Content Placeholder 2">
            <a:extLst>
              <a:ext uri="{FF2B5EF4-FFF2-40B4-BE49-F238E27FC236}">
                <a16:creationId xmlns:a16="http://schemas.microsoft.com/office/drawing/2014/main" id="{D9B26146-D8F9-5F4C-9C1D-816857461785}"/>
              </a:ext>
            </a:extLst>
          </p:cNvPr>
          <p:cNvSpPr>
            <a:spLocks noGrp="1"/>
          </p:cNvSpPr>
          <p:nvPr>
            <p:ph idx="1"/>
          </p:nvPr>
        </p:nvSpPr>
        <p:spPr>
          <a:xfrm>
            <a:off x="228600" y="1066800"/>
            <a:ext cx="8763000" cy="5486400"/>
          </a:xfrm>
        </p:spPr>
        <p:txBody>
          <a:bodyPr/>
          <a:lstStyle/>
          <a:p>
            <a:r>
              <a:rPr lang="en-US" altLang="en-US">
                <a:solidFill>
                  <a:schemeClr val="bg1"/>
                </a:solidFill>
              </a:rPr>
              <a:t>Td: dãn TM hệ thống, dãn ĐM vành </a:t>
            </a:r>
            <a:r>
              <a:rPr lang="en-US" altLang="en-US">
                <a:solidFill>
                  <a:schemeClr val="bg1"/>
                </a:solidFill>
                <a:sym typeface="Wingdings" pitchFamily="2" charset="2"/>
              </a:rPr>
              <a:t> giảm đau ngực, có thể giảm size nhồi máu</a:t>
            </a:r>
          </a:p>
          <a:p>
            <a:pPr>
              <a:buFontTx/>
              <a:buNone/>
            </a:pPr>
            <a:endParaRPr lang="en-US" altLang="en-US">
              <a:solidFill>
                <a:schemeClr val="bg1"/>
              </a:solidFill>
              <a:sym typeface="Wingdings" pitchFamily="2" charset="2"/>
            </a:endParaRPr>
          </a:p>
          <a:p>
            <a:r>
              <a:rPr lang="en-US" altLang="en-US">
                <a:solidFill>
                  <a:schemeClr val="bg1"/>
                </a:solidFill>
                <a:sym typeface="Wingdings" pitchFamily="2" charset="2"/>
              </a:rPr>
              <a:t>CCĐ: M&lt;50, &gt;110; HATT&lt;90, NMCT thất P, hẹp buồng tống thất T, có dùng thuốc điều trị rối lọan cương trong vòng 36h</a:t>
            </a:r>
          </a:p>
          <a:p>
            <a:pPr>
              <a:buFontTx/>
              <a:buNone/>
            </a:pPr>
            <a:endParaRPr lang="en-US" altLang="en-US">
              <a:solidFill>
                <a:schemeClr val="bg1"/>
              </a:solidFill>
              <a:sym typeface="Wingdings" pitchFamily="2" charset="2"/>
            </a:endParaRPr>
          </a:p>
          <a:p>
            <a:r>
              <a:rPr lang="en-US" altLang="en-US">
                <a:solidFill>
                  <a:schemeClr val="bg1"/>
                </a:solidFill>
              </a:rPr>
              <a:t>Liều dùng: Nitroglycerin 0,4 mg NDL 1x3 lần mỗi 5 phút </a:t>
            </a:r>
            <a:r>
              <a:rPr lang="en-US" altLang="en-US">
                <a:solidFill>
                  <a:schemeClr val="bg1"/>
                </a:solidFill>
                <a:sym typeface="Wingdings" pitchFamily="2" charset="2"/>
              </a:rPr>
              <a:t> TTM 10 mcg/p tăng dần mỗi 5 phút cho đến khi kiểm sóat được đau</a:t>
            </a:r>
            <a:endParaRPr lang="en-US" altLang="en-US">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a:extLst>
              <a:ext uri="{FF2B5EF4-FFF2-40B4-BE49-F238E27FC236}">
                <a16:creationId xmlns:a16="http://schemas.microsoft.com/office/drawing/2014/main" id="{920536FA-7179-4343-9E91-9C99F21F46CF}"/>
              </a:ext>
            </a:extLst>
          </p:cNvPr>
          <p:cNvSpPr>
            <a:spLocks noGrp="1"/>
          </p:cNvSpPr>
          <p:nvPr>
            <p:ph type="title"/>
          </p:nvPr>
        </p:nvSpPr>
        <p:spPr>
          <a:xfrm>
            <a:off x="609600" y="228600"/>
            <a:ext cx="7772400" cy="1143000"/>
          </a:xfrm>
        </p:spPr>
        <p:txBody>
          <a:bodyPr/>
          <a:lstStyle/>
          <a:p>
            <a:r>
              <a:rPr lang="en-US" altLang="en-US" sz="6000" b="1">
                <a:solidFill>
                  <a:srgbClr val="FFFF00"/>
                </a:solidFill>
              </a:rPr>
              <a:t>Nitrate: ACC/AHA</a:t>
            </a:r>
          </a:p>
        </p:txBody>
      </p:sp>
      <p:sp>
        <p:nvSpPr>
          <p:cNvPr id="401411" name="Content Placeholder 2">
            <a:extLst>
              <a:ext uri="{FF2B5EF4-FFF2-40B4-BE49-F238E27FC236}">
                <a16:creationId xmlns:a16="http://schemas.microsoft.com/office/drawing/2014/main" id="{6602A684-0B84-AE40-8C20-11A39FE760E2}"/>
              </a:ext>
            </a:extLst>
          </p:cNvPr>
          <p:cNvSpPr>
            <a:spLocks noGrp="1"/>
          </p:cNvSpPr>
          <p:nvPr>
            <p:ph idx="1"/>
          </p:nvPr>
        </p:nvSpPr>
        <p:spPr>
          <a:xfrm>
            <a:off x="304800" y="1524000"/>
            <a:ext cx="8534400" cy="4953000"/>
          </a:xfrm>
        </p:spPr>
        <p:txBody>
          <a:bodyPr/>
          <a:lstStyle/>
          <a:p>
            <a:r>
              <a:rPr lang="en-US" altLang="en-US">
                <a:solidFill>
                  <a:schemeClr val="bg1"/>
                </a:solidFill>
              </a:rPr>
              <a:t>Class I: NMCTC + Suy tim, trước rộng, Tăng HA, TMCB kéo dài, đau ngực tái phát – phải dùng trong 48 h đầu</a:t>
            </a:r>
          </a:p>
          <a:p>
            <a:endParaRPr lang="en-US" altLang="en-US">
              <a:solidFill>
                <a:schemeClr val="bg1"/>
              </a:solidFill>
            </a:endParaRPr>
          </a:p>
          <a:p>
            <a:r>
              <a:rPr lang="en-US" altLang="en-US">
                <a:solidFill>
                  <a:schemeClr val="bg1"/>
                </a:solidFill>
              </a:rPr>
              <a:t>Class IIb: Dùng cho tất cả BN NMCT cấp mà không có chống chỉ định</a:t>
            </a:r>
          </a:p>
          <a:p>
            <a:endParaRPr lang="en-US" altLang="en-US"/>
          </a:p>
          <a:p>
            <a:pPr algn="ctr">
              <a:buFontTx/>
              <a:buNone/>
            </a:pPr>
            <a:r>
              <a:rPr lang="en-US" altLang="en-US">
                <a:solidFill>
                  <a:srgbClr val="FFFF00"/>
                </a:solidFill>
              </a:rPr>
              <a:t>Không dùng lọai nitrate tác dụng dài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a:extLst>
              <a:ext uri="{FF2B5EF4-FFF2-40B4-BE49-F238E27FC236}">
                <a16:creationId xmlns:a16="http://schemas.microsoft.com/office/drawing/2014/main" id="{8818D3EE-C2A0-994A-8001-27D590B969D0}"/>
              </a:ext>
            </a:extLst>
          </p:cNvPr>
          <p:cNvSpPr>
            <a:spLocks noChangeArrowheads="1"/>
          </p:cNvSpPr>
          <p:nvPr/>
        </p:nvSpPr>
        <p:spPr bwMode="auto">
          <a:xfrm>
            <a:off x="990600" y="2498727"/>
            <a:ext cx="72390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Beta Blockers</a:t>
            </a:r>
          </a:p>
        </p:txBody>
      </p:sp>
      <p:sp>
        <p:nvSpPr>
          <p:cNvPr id="402435" name="Rectangle 3">
            <a:extLst>
              <a:ext uri="{FF2B5EF4-FFF2-40B4-BE49-F238E27FC236}">
                <a16:creationId xmlns:a16="http://schemas.microsoft.com/office/drawing/2014/main" id="{00C733DF-6E78-434F-831C-6127F146EB5C}"/>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Routine Medical Therapies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Title 1">
            <a:extLst>
              <a:ext uri="{FF2B5EF4-FFF2-40B4-BE49-F238E27FC236}">
                <a16:creationId xmlns:a16="http://schemas.microsoft.com/office/drawing/2014/main" id="{64C959BD-D142-6E40-837A-F8C06663B22F}"/>
              </a:ext>
            </a:extLst>
          </p:cNvPr>
          <p:cNvSpPr>
            <a:spLocks noGrp="1"/>
          </p:cNvSpPr>
          <p:nvPr>
            <p:ph type="title"/>
          </p:nvPr>
        </p:nvSpPr>
        <p:spPr>
          <a:xfrm>
            <a:off x="685800" y="228600"/>
            <a:ext cx="7772400" cy="1143000"/>
          </a:xfrm>
        </p:spPr>
        <p:txBody>
          <a:bodyPr/>
          <a:lstStyle/>
          <a:p>
            <a:r>
              <a:rPr lang="en-US" altLang="en-US" sz="6000" b="1">
                <a:solidFill>
                  <a:srgbClr val="FFFF00"/>
                </a:solidFill>
              </a:rPr>
              <a:t>Chẹn bêta</a:t>
            </a:r>
          </a:p>
        </p:txBody>
      </p:sp>
      <p:sp>
        <p:nvSpPr>
          <p:cNvPr id="403459" name="Content Placeholder 2">
            <a:extLst>
              <a:ext uri="{FF2B5EF4-FFF2-40B4-BE49-F238E27FC236}">
                <a16:creationId xmlns:a16="http://schemas.microsoft.com/office/drawing/2014/main" id="{9B5B96F1-AF8D-724C-B0DD-30447002B0C6}"/>
              </a:ext>
            </a:extLst>
          </p:cNvPr>
          <p:cNvSpPr>
            <a:spLocks noGrp="1"/>
          </p:cNvSpPr>
          <p:nvPr>
            <p:ph idx="1"/>
          </p:nvPr>
        </p:nvSpPr>
        <p:spPr>
          <a:xfrm>
            <a:off x="381000" y="1752600"/>
            <a:ext cx="8534400" cy="4114800"/>
          </a:xfrm>
        </p:spPr>
        <p:txBody>
          <a:bodyPr/>
          <a:lstStyle/>
          <a:p>
            <a:r>
              <a:rPr lang="en-US" altLang="en-US">
                <a:solidFill>
                  <a:schemeClr val="bg1"/>
                </a:solidFill>
              </a:rPr>
              <a:t>Td: giảm nhu cầu oxy cơ tim, giảm đau ngực, giảm size nhồi máu</a:t>
            </a:r>
          </a:p>
          <a:p>
            <a:r>
              <a:rPr lang="en-US" altLang="en-US">
                <a:solidFill>
                  <a:schemeClr val="bg1"/>
                </a:solidFill>
              </a:rPr>
              <a:t>Dùng sớm trong vòng 24 giờ nếu không CCĐ</a:t>
            </a:r>
          </a:p>
          <a:p>
            <a:r>
              <a:rPr lang="en-US" altLang="en-US">
                <a:solidFill>
                  <a:schemeClr val="bg1"/>
                </a:solidFill>
              </a:rPr>
              <a:t>Metoprolol 5 mg TM mỗi 5 phút đến 3 liều nếu huyết động ổn </a:t>
            </a:r>
            <a:r>
              <a:rPr lang="en-US" altLang="en-US">
                <a:solidFill>
                  <a:schemeClr val="bg1"/>
                </a:solidFill>
                <a:sym typeface="Wingdings" pitchFamily="2" charset="2"/>
              </a:rPr>
              <a:t> dạng uống </a:t>
            </a:r>
          </a:p>
          <a:p>
            <a:r>
              <a:rPr lang="en-US" altLang="en-US">
                <a:solidFill>
                  <a:schemeClr val="bg1"/>
                </a:solidFill>
                <a:sym typeface="Wingdings" pitchFamily="2" charset="2"/>
              </a:rPr>
              <a:t>Nếu ổn thì dùng lâu dài sau đó để phòng ngừa thứ phát</a:t>
            </a:r>
            <a:endParaRPr lang="en-US" altLang="en-US">
              <a:solidFill>
                <a:schemeClr val="bg1"/>
              </a:solidFill>
            </a:endParaRPr>
          </a:p>
          <a:p>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Title 1">
            <a:extLst>
              <a:ext uri="{FF2B5EF4-FFF2-40B4-BE49-F238E27FC236}">
                <a16:creationId xmlns:a16="http://schemas.microsoft.com/office/drawing/2014/main" id="{6595E376-FEF6-A44C-BBBF-E046E74E32CF}"/>
              </a:ext>
            </a:extLst>
          </p:cNvPr>
          <p:cNvSpPr>
            <a:spLocks noGrp="1"/>
          </p:cNvSpPr>
          <p:nvPr>
            <p:ph type="title"/>
          </p:nvPr>
        </p:nvSpPr>
        <p:spPr>
          <a:xfrm>
            <a:off x="685800" y="381000"/>
            <a:ext cx="7772400" cy="1143000"/>
          </a:xfrm>
        </p:spPr>
        <p:txBody>
          <a:bodyPr/>
          <a:lstStyle/>
          <a:p>
            <a:r>
              <a:rPr lang="en-US" altLang="en-US" sz="6000" b="1">
                <a:solidFill>
                  <a:srgbClr val="FFFF00"/>
                </a:solidFill>
              </a:rPr>
              <a:t>CCĐ chẹn bêta</a:t>
            </a:r>
          </a:p>
        </p:txBody>
      </p:sp>
      <p:sp>
        <p:nvSpPr>
          <p:cNvPr id="404483" name="Content Placeholder 2">
            <a:extLst>
              <a:ext uri="{FF2B5EF4-FFF2-40B4-BE49-F238E27FC236}">
                <a16:creationId xmlns:a16="http://schemas.microsoft.com/office/drawing/2014/main" id="{E912CB8D-B660-3547-B22B-69145F51C42F}"/>
              </a:ext>
            </a:extLst>
          </p:cNvPr>
          <p:cNvSpPr>
            <a:spLocks noGrp="1"/>
          </p:cNvSpPr>
          <p:nvPr>
            <p:ph idx="1"/>
          </p:nvPr>
        </p:nvSpPr>
        <p:spPr>
          <a:xfrm>
            <a:off x="685800" y="1752600"/>
            <a:ext cx="7772400" cy="4114800"/>
          </a:xfrm>
        </p:spPr>
        <p:txBody>
          <a:bodyPr/>
          <a:lstStyle/>
          <a:p>
            <a:r>
              <a:rPr lang="en-US" altLang="en-US">
                <a:solidFill>
                  <a:schemeClr val="bg1"/>
                </a:solidFill>
              </a:rPr>
              <a:t>Ran ẩm hơn 1/3 dưới hai phế trường</a:t>
            </a:r>
          </a:p>
          <a:p>
            <a:r>
              <a:rPr lang="en-US" altLang="en-US">
                <a:solidFill>
                  <a:schemeClr val="bg1"/>
                </a:solidFill>
              </a:rPr>
              <a:t>HR &lt; 60bpm</a:t>
            </a:r>
          </a:p>
          <a:p>
            <a:r>
              <a:rPr lang="en-US" altLang="en-US">
                <a:solidFill>
                  <a:schemeClr val="bg1"/>
                </a:solidFill>
              </a:rPr>
              <a:t>HA tâm thu &lt; 90 mmHg</a:t>
            </a:r>
          </a:p>
          <a:p>
            <a:r>
              <a:rPr lang="en-US" altLang="en-US">
                <a:solidFill>
                  <a:schemeClr val="bg1"/>
                </a:solidFill>
              </a:rPr>
              <a:t>PR &gt; 0,25 s</a:t>
            </a:r>
          </a:p>
          <a:p>
            <a:r>
              <a:rPr lang="en-US" altLang="en-US">
                <a:solidFill>
                  <a:schemeClr val="bg1"/>
                </a:solidFill>
              </a:rPr>
              <a:t>High grade AV block, AV block III</a:t>
            </a:r>
          </a:p>
          <a:p>
            <a:r>
              <a:rPr lang="en-US" altLang="en-US">
                <a:solidFill>
                  <a:schemeClr val="bg1"/>
                </a:solidFill>
              </a:rPr>
              <a:t>Co thắt PQ nặng</a:t>
            </a:r>
          </a:p>
          <a:p>
            <a:r>
              <a:rPr lang="en-US" altLang="en-US">
                <a:solidFill>
                  <a:schemeClr val="bg1"/>
                </a:solidFill>
              </a:rPr>
              <a:t>Bệnh ĐM ngọai biên nặng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Title 1">
            <a:extLst>
              <a:ext uri="{FF2B5EF4-FFF2-40B4-BE49-F238E27FC236}">
                <a16:creationId xmlns:a16="http://schemas.microsoft.com/office/drawing/2014/main" id="{C7FB7532-B156-184F-8E7A-CF05DDCD092E}"/>
              </a:ext>
            </a:extLst>
          </p:cNvPr>
          <p:cNvSpPr>
            <a:spLocks noGrp="1"/>
          </p:cNvSpPr>
          <p:nvPr>
            <p:ph type="title"/>
          </p:nvPr>
        </p:nvSpPr>
        <p:spPr>
          <a:xfrm>
            <a:off x="381000" y="228600"/>
            <a:ext cx="8229600" cy="1143000"/>
          </a:xfrm>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Beta Blockers</a:t>
            </a:r>
            <a:endParaRPr lang="en-US" altLang="en-US" sz="3600">
              <a:cs typeface="Geneva" panose="020B0503030404040204" pitchFamily="34" charset="0"/>
            </a:endParaRPr>
          </a:p>
        </p:txBody>
      </p:sp>
      <p:sp>
        <p:nvSpPr>
          <p:cNvPr id="405507" name="TextBox 3">
            <a:extLst>
              <a:ext uri="{FF2B5EF4-FFF2-40B4-BE49-F238E27FC236}">
                <a16:creationId xmlns:a16="http://schemas.microsoft.com/office/drawing/2014/main" id="{88E0EDF3-358D-F54A-BBC9-4889C817321F}"/>
              </a:ext>
            </a:extLst>
          </p:cNvPr>
          <p:cNvSpPr txBox="1">
            <a:spLocks noChangeArrowheads="1"/>
          </p:cNvSpPr>
          <p:nvPr/>
        </p:nvSpPr>
        <p:spPr bwMode="auto">
          <a:xfrm>
            <a:off x="2133600" y="1447800"/>
            <a:ext cx="6781800" cy="224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000">
                <a:solidFill>
                  <a:srgbClr val="FF0000"/>
                </a:solidFill>
                <a:latin typeface="Arial" panose="020B0604020202020204" pitchFamily="34" charset="0"/>
                <a:ea typeface="MS PGothic" panose="020B0600070205080204" pitchFamily="34" charset="-128"/>
              </a:rPr>
              <a:t>Oral beta blockers </a:t>
            </a:r>
            <a:r>
              <a:rPr lang="en-US" altLang="en-US" sz="2000">
                <a:solidFill>
                  <a:srgbClr val="000000"/>
                </a:solidFill>
                <a:latin typeface="Arial" panose="020B0604020202020204" pitchFamily="34" charset="0"/>
                <a:ea typeface="MS PGothic" panose="020B0600070205080204" pitchFamily="34" charset="-128"/>
              </a:rPr>
              <a:t>should be initiated </a:t>
            </a:r>
            <a:r>
              <a:rPr lang="en-US" altLang="en-US" sz="2000">
                <a:solidFill>
                  <a:srgbClr val="FF0000"/>
                </a:solidFill>
                <a:latin typeface="Arial" panose="020B0604020202020204" pitchFamily="34" charset="0"/>
                <a:ea typeface="MS PGothic" panose="020B0600070205080204" pitchFamily="34" charset="-128"/>
              </a:rPr>
              <a:t>in the first 24 hours </a:t>
            </a:r>
            <a:r>
              <a:rPr lang="en-US" altLang="en-US" sz="2000">
                <a:solidFill>
                  <a:srgbClr val="000000"/>
                </a:solidFill>
                <a:latin typeface="Arial" panose="020B0604020202020204" pitchFamily="34" charset="0"/>
                <a:ea typeface="MS PGothic" panose="020B0600070205080204" pitchFamily="34" charset="-128"/>
              </a:rPr>
              <a:t>in patients with STEMI who do not have </a:t>
            </a:r>
            <a:r>
              <a:rPr lang="en-US" altLang="en-US" sz="2000">
                <a:solidFill>
                  <a:srgbClr val="FF0000"/>
                </a:solidFill>
                <a:latin typeface="Arial" panose="020B0604020202020204" pitchFamily="34" charset="0"/>
                <a:ea typeface="MS PGothic" panose="020B0600070205080204" pitchFamily="34" charset="-128"/>
              </a:rPr>
              <a:t>any of the following</a:t>
            </a:r>
            <a:r>
              <a:rPr lang="en-US" altLang="en-US" sz="2000">
                <a:solidFill>
                  <a:srgbClr val="000000"/>
                </a:solidFill>
                <a:latin typeface="Arial" panose="020B0604020202020204" pitchFamily="34" charset="0"/>
                <a:ea typeface="MS PGothic" panose="020B0600070205080204" pitchFamily="34" charset="-128"/>
              </a:rPr>
              <a:t>: signs of HF, evidence of a low output state, increased risk for cardiogenic shock,* or other contraindications to use of oral beta blockers (PR interval &gt;0.24 seconds, second- or third-degree heart block, active asthma, or reactive airways disease). </a:t>
            </a:r>
          </a:p>
        </p:txBody>
      </p:sp>
      <p:sp>
        <p:nvSpPr>
          <p:cNvPr id="405508" name="TextBox 2">
            <a:extLst>
              <a:ext uri="{FF2B5EF4-FFF2-40B4-BE49-F238E27FC236}">
                <a16:creationId xmlns:a16="http://schemas.microsoft.com/office/drawing/2014/main" id="{3595FFED-8FC1-3B44-BE26-E03D8406B146}"/>
              </a:ext>
            </a:extLst>
          </p:cNvPr>
          <p:cNvSpPr txBox="1">
            <a:spLocks noChangeArrowheads="1"/>
          </p:cNvSpPr>
          <p:nvPr/>
        </p:nvSpPr>
        <p:spPr bwMode="auto">
          <a:xfrm>
            <a:off x="2057400" y="3886203"/>
            <a:ext cx="6781800" cy="10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000">
                <a:solidFill>
                  <a:srgbClr val="000000"/>
                </a:solidFill>
                <a:latin typeface="Arial" panose="020B0604020202020204" pitchFamily="34" charset="0"/>
                <a:ea typeface="MS PGothic" panose="020B0600070205080204" pitchFamily="34" charset="-128"/>
              </a:rPr>
              <a:t>Beta blockers </a:t>
            </a:r>
            <a:r>
              <a:rPr lang="en-US" altLang="en-US" sz="2000">
                <a:solidFill>
                  <a:srgbClr val="FF0000"/>
                </a:solidFill>
                <a:latin typeface="Arial" panose="020B0604020202020204" pitchFamily="34" charset="0"/>
                <a:ea typeface="MS PGothic" panose="020B0600070205080204" pitchFamily="34" charset="-128"/>
              </a:rPr>
              <a:t>should be continued </a:t>
            </a:r>
            <a:r>
              <a:rPr lang="en-US" altLang="en-US" sz="2000">
                <a:solidFill>
                  <a:srgbClr val="000000"/>
                </a:solidFill>
                <a:latin typeface="Arial" panose="020B0604020202020204" pitchFamily="34" charset="0"/>
                <a:ea typeface="MS PGothic" panose="020B0600070205080204" pitchFamily="34" charset="-128"/>
              </a:rPr>
              <a:t>during and after hospitalization for all patients with STEMI and with no contraindications to their use. </a:t>
            </a:r>
          </a:p>
        </p:txBody>
      </p:sp>
      <p:grpSp>
        <p:nvGrpSpPr>
          <p:cNvPr id="405509" name="Group 3">
            <a:extLst>
              <a:ext uri="{FF2B5EF4-FFF2-40B4-BE49-F238E27FC236}">
                <a16:creationId xmlns:a16="http://schemas.microsoft.com/office/drawing/2014/main" id="{36477E97-8556-0C43-AAA3-03D1F28B3A05}"/>
              </a:ext>
            </a:extLst>
          </p:cNvPr>
          <p:cNvGrpSpPr>
            <a:grpSpLocks/>
          </p:cNvGrpSpPr>
          <p:nvPr/>
        </p:nvGrpSpPr>
        <p:grpSpPr bwMode="auto">
          <a:xfrm>
            <a:off x="271467" y="1371603"/>
            <a:ext cx="1557337" cy="1265239"/>
            <a:chOff x="3810000" y="1524000"/>
            <a:chExt cx="1216025" cy="942975"/>
          </a:xfrm>
        </p:grpSpPr>
        <p:grpSp>
          <p:nvGrpSpPr>
            <p:cNvPr id="405522" name="Group 95">
              <a:extLst>
                <a:ext uri="{FF2B5EF4-FFF2-40B4-BE49-F238E27FC236}">
                  <a16:creationId xmlns:a16="http://schemas.microsoft.com/office/drawing/2014/main" id="{8140BF5F-6FA6-B64C-838E-5FEB831B7B07}"/>
                </a:ext>
              </a:extLst>
            </p:cNvPr>
            <p:cNvGrpSpPr>
              <a:grpSpLocks/>
            </p:cNvGrpSpPr>
            <p:nvPr/>
          </p:nvGrpSpPr>
          <p:grpSpPr bwMode="auto">
            <a:xfrm>
              <a:off x="3810000" y="1524000"/>
              <a:ext cx="1216025" cy="942975"/>
              <a:chOff x="3986" y="942"/>
              <a:chExt cx="766" cy="594"/>
            </a:xfrm>
          </p:grpSpPr>
          <p:sp>
            <p:nvSpPr>
              <p:cNvPr id="405524" name="Rectangle 278">
                <a:extLst>
                  <a:ext uri="{FF2B5EF4-FFF2-40B4-BE49-F238E27FC236}">
                    <a16:creationId xmlns:a16="http://schemas.microsoft.com/office/drawing/2014/main" id="{3E2BADDA-05DC-0D4C-9213-29D9D8B2D87C}"/>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25" name="Rectangle 278">
                <a:extLst>
                  <a:ext uri="{FF2B5EF4-FFF2-40B4-BE49-F238E27FC236}">
                    <a16:creationId xmlns:a16="http://schemas.microsoft.com/office/drawing/2014/main" id="{67824241-B93D-DD42-8870-A2EAAD735181}"/>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26" name="Rectangle 278">
                <a:extLst>
                  <a:ext uri="{FF2B5EF4-FFF2-40B4-BE49-F238E27FC236}">
                    <a16:creationId xmlns:a16="http://schemas.microsoft.com/office/drawing/2014/main" id="{B1800C0F-DA3F-424C-8310-62CD5A3F9A0A}"/>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27" name="Rectangle 278">
                <a:extLst>
                  <a:ext uri="{FF2B5EF4-FFF2-40B4-BE49-F238E27FC236}">
                    <a16:creationId xmlns:a16="http://schemas.microsoft.com/office/drawing/2014/main" id="{6FF04662-2CE3-B84C-86DE-5DA6ED2FAF6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28" name="Rectangle 291">
                <a:extLst>
                  <a:ext uri="{FF2B5EF4-FFF2-40B4-BE49-F238E27FC236}">
                    <a16:creationId xmlns:a16="http://schemas.microsoft.com/office/drawing/2014/main" id="{920B65CF-2F57-7740-AE15-EB6F4E7B2A8A}"/>
                  </a:ext>
                </a:extLst>
              </p:cNvPr>
              <p:cNvSpPr>
                <a:spLocks noChangeArrowheads="1"/>
              </p:cNvSpPr>
              <p:nvPr/>
            </p:nvSpPr>
            <p:spPr bwMode="auto">
              <a:xfrm>
                <a:off x="4066" y="942"/>
                <a:ext cx="3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05529" name="Rectangle 292">
                <a:extLst>
                  <a:ext uri="{FF2B5EF4-FFF2-40B4-BE49-F238E27FC236}">
                    <a16:creationId xmlns:a16="http://schemas.microsoft.com/office/drawing/2014/main" id="{AD6A02EA-E09E-5340-85E2-50EF42692CBB}"/>
                  </a:ext>
                </a:extLst>
              </p:cNvPr>
              <p:cNvSpPr>
                <a:spLocks noChangeArrowheads="1"/>
              </p:cNvSpPr>
              <p:nvPr/>
            </p:nvSpPr>
            <p:spPr bwMode="auto">
              <a:xfrm>
                <a:off x="4178" y="943"/>
                <a:ext cx="126"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05530" name="Rectangle 293">
                <a:extLst>
                  <a:ext uri="{FF2B5EF4-FFF2-40B4-BE49-F238E27FC236}">
                    <a16:creationId xmlns:a16="http://schemas.microsoft.com/office/drawing/2014/main" id="{A3430DBF-454D-E648-A7A2-58EC5905E4EF}"/>
                  </a:ext>
                </a:extLst>
              </p:cNvPr>
              <p:cNvSpPr>
                <a:spLocks noChangeArrowheads="1"/>
              </p:cNvSpPr>
              <p:nvPr/>
            </p:nvSpPr>
            <p:spPr bwMode="auto">
              <a:xfrm>
                <a:off x="4370" y="943"/>
                <a:ext cx="13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05531" name="Rectangle 294">
                <a:extLst>
                  <a:ext uri="{FF2B5EF4-FFF2-40B4-BE49-F238E27FC236}">
                    <a16:creationId xmlns:a16="http://schemas.microsoft.com/office/drawing/2014/main" id="{6C0380CB-40B1-3341-B864-467C8DE2528B}"/>
                  </a:ext>
                </a:extLst>
              </p:cNvPr>
              <p:cNvSpPr>
                <a:spLocks noChangeArrowheads="1"/>
              </p:cNvSpPr>
              <p:nvPr/>
            </p:nvSpPr>
            <p:spPr bwMode="auto">
              <a:xfrm>
                <a:off x="4586" y="943"/>
                <a:ext cx="9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05523" name="WordArt 622">
              <a:extLst>
                <a:ext uri="{FF2B5EF4-FFF2-40B4-BE49-F238E27FC236}">
                  <a16:creationId xmlns:a16="http://schemas.microsoft.com/office/drawing/2014/main" id="{7A9ACA85-BE60-3342-BFBB-84F6AEE17048}"/>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05510" name="Group 3">
            <a:extLst>
              <a:ext uri="{FF2B5EF4-FFF2-40B4-BE49-F238E27FC236}">
                <a16:creationId xmlns:a16="http://schemas.microsoft.com/office/drawing/2014/main" id="{C1C90536-01F3-F740-8BD1-6FFD8F09177C}"/>
              </a:ext>
            </a:extLst>
          </p:cNvPr>
          <p:cNvGrpSpPr>
            <a:grpSpLocks/>
          </p:cNvGrpSpPr>
          <p:nvPr/>
        </p:nvGrpSpPr>
        <p:grpSpPr bwMode="auto">
          <a:xfrm>
            <a:off x="303215" y="3600452"/>
            <a:ext cx="1525587" cy="1200151"/>
            <a:chOff x="3810000" y="1524000"/>
            <a:chExt cx="1216025" cy="942975"/>
          </a:xfrm>
        </p:grpSpPr>
        <p:grpSp>
          <p:nvGrpSpPr>
            <p:cNvPr id="405512" name="Group 95">
              <a:extLst>
                <a:ext uri="{FF2B5EF4-FFF2-40B4-BE49-F238E27FC236}">
                  <a16:creationId xmlns:a16="http://schemas.microsoft.com/office/drawing/2014/main" id="{F9C18DAA-D23E-C940-9327-1CACA515D4B8}"/>
                </a:ext>
              </a:extLst>
            </p:cNvPr>
            <p:cNvGrpSpPr>
              <a:grpSpLocks/>
            </p:cNvGrpSpPr>
            <p:nvPr/>
          </p:nvGrpSpPr>
          <p:grpSpPr bwMode="auto">
            <a:xfrm>
              <a:off x="3810000" y="1524000"/>
              <a:ext cx="1216025" cy="942975"/>
              <a:chOff x="3986" y="942"/>
              <a:chExt cx="766" cy="594"/>
            </a:xfrm>
          </p:grpSpPr>
          <p:sp>
            <p:nvSpPr>
              <p:cNvPr id="405514" name="Rectangle 278">
                <a:extLst>
                  <a:ext uri="{FF2B5EF4-FFF2-40B4-BE49-F238E27FC236}">
                    <a16:creationId xmlns:a16="http://schemas.microsoft.com/office/drawing/2014/main" id="{E623F4F6-6BF2-1F47-B52A-4B96A7BB6BBE}"/>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15" name="Rectangle 278">
                <a:extLst>
                  <a:ext uri="{FF2B5EF4-FFF2-40B4-BE49-F238E27FC236}">
                    <a16:creationId xmlns:a16="http://schemas.microsoft.com/office/drawing/2014/main" id="{C7E96458-C0BE-1E49-8EAA-CFC92280C277}"/>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16" name="Rectangle 278">
                <a:extLst>
                  <a:ext uri="{FF2B5EF4-FFF2-40B4-BE49-F238E27FC236}">
                    <a16:creationId xmlns:a16="http://schemas.microsoft.com/office/drawing/2014/main" id="{699136BF-46DA-4449-992C-433E8EDC910E}"/>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17" name="Rectangle 278">
                <a:extLst>
                  <a:ext uri="{FF2B5EF4-FFF2-40B4-BE49-F238E27FC236}">
                    <a16:creationId xmlns:a16="http://schemas.microsoft.com/office/drawing/2014/main" id="{C9370F4C-DF31-184C-B7E7-52C588A52720}"/>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18" name="Rectangle 291">
                <a:extLst>
                  <a:ext uri="{FF2B5EF4-FFF2-40B4-BE49-F238E27FC236}">
                    <a16:creationId xmlns:a16="http://schemas.microsoft.com/office/drawing/2014/main" id="{902E4A61-B923-0240-BE16-5C8EEDD8E7FA}"/>
                  </a:ext>
                </a:extLst>
              </p:cNvPr>
              <p:cNvSpPr>
                <a:spLocks noChangeArrowheads="1"/>
              </p:cNvSpPr>
              <p:nvPr/>
            </p:nvSpPr>
            <p:spPr bwMode="auto">
              <a:xfrm>
                <a:off x="4066" y="942"/>
                <a:ext cx="3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05519" name="Rectangle 292">
                <a:extLst>
                  <a:ext uri="{FF2B5EF4-FFF2-40B4-BE49-F238E27FC236}">
                    <a16:creationId xmlns:a16="http://schemas.microsoft.com/office/drawing/2014/main" id="{A2285927-1FC2-A44D-832B-FA524170C4D1}"/>
                  </a:ext>
                </a:extLst>
              </p:cNvPr>
              <p:cNvSpPr>
                <a:spLocks noChangeArrowheads="1"/>
              </p:cNvSpPr>
              <p:nvPr/>
            </p:nvSpPr>
            <p:spPr bwMode="auto">
              <a:xfrm>
                <a:off x="4178" y="943"/>
                <a:ext cx="129"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05520" name="Rectangle 293">
                <a:extLst>
                  <a:ext uri="{FF2B5EF4-FFF2-40B4-BE49-F238E27FC236}">
                    <a16:creationId xmlns:a16="http://schemas.microsoft.com/office/drawing/2014/main" id="{D6AA85F2-029C-B045-910A-EFAD2C8949BE}"/>
                  </a:ext>
                </a:extLst>
              </p:cNvPr>
              <p:cNvSpPr>
                <a:spLocks noChangeArrowheads="1"/>
              </p:cNvSpPr>
              <p:nvPr/>
            </p:nvSpPr>
            <p:spPr bwMode="auto">
              <a:xfrm>
                <a:off x="4370" y="943"/>
                <a:ext cx="135"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05521" name="Rectangle 294">
                <a:extLst>
                  <a:ext uri="{FF2B5EF4-FFF2-40B4-BE49-F238E27FC236}">
                    <a16:creationId xmlns:a16="http://schemas.microsoft.com/office/drawing/2014/main" id="{8DD1ED76-FA0A-D745-8E1A-0C3D891AB067}"/>
                  </a:ext>
                </a:extLst>
              </p:cNvPr>
              <p:cNvSpPr>
                <a:spLocks noChangeArrowheads="1"/>
              </p:cNvSpPr>
              <p:nvPr/>
            </p:nvSpPr>
            <p:spPr bwMode="auto">
              <a:xfrm>
                <a:off x="4586" y="943"/>
                <a:ext cx="9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05513" name="WordArt 622">
              <a:extLst>
                <a:ext uri="{FF2B5EF4-FFF2-40B4-BE49-F238E27FC236}">
                  <a16:creationId xmlns:a16="http://schemas.microsoft.com/office/drawing/2014/main" id="{FEED3BC4-0FF1-2642-AD06-59939BFCB3E8}"/>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
        <p:nvSpPr>
          <p:cNvPr id="405511" name="TextBox 4">
            <a:extLst>
              <a:ext uri="{FF2B5EF4-FFF2-40B4-BE49-F238E27FC236}">
                <a16:creationId xmlns:a16="http://schemas.microsoft.com/office/drawing/2014/main" id="{53204A8B-CFDF-784C-9E81-0BEE19DD8627}"/>
              </a:ext>
            </a:extLst>
          </p:cNvPr>
          <p:cNvSpPr txBox="1">
            <a:spLocks noChangeArrowheads="1"/>
          </p:cNvSpPr>
          <p:nvPr/>
        </p:nvSpPr>
        <p:spPr bwMode="auto">
          <a:xfrm>
            <a:off x="990601" y="5029201"/>
            <a:ext cx="7900988" cy="953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a:solidFill>
                  <a:srgbClr val="000000"/>
                </a:solidFill>
                <a:latin typeface="Arial" panose="020B0604020202020204" pitchFamily="34" charset="0"/>
                <a:ea typeface="MS PGothic" panose="020B0600070205080204" pitchFamily="34" charset="-128"/>
              </a:rPr>
              <a:t>*Risk factors for cardiogenic shock (the greater the number of risk factors present, the higher the risk of developing cardiogenic shock) are age &gt;70 years, systolic BP &lt;120 mm Hg, sinus tachycardia &gt;110 bpm or heart rate &lt;60 bpm, and increased time since onset of symptoms of STEMI.</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itle 1">
            <a:extLst>
              <a:ext uri="{FF2B5EF4-FFF2-40B4-BE49-F238E27FC236}">
                <a16:creationId xmlns:a16="http://schemas.microsoft.com/office/drawing/2014/main" id="{EE2AA20D-7B00-3C45-AF33-5924229E2771}"/>
              </a:ext>
            </a:extLst>
          </p:cNvPr>
          <p:cNvSpPr>
            <a:spLocks noGrp="1"/>
          </p:cNvSpPr>
          <p:nvPr>
            <p:ph type="title"/>
          </p:nvPr>
        </p:nvSpPr>
        <p:spPr>
          <a:xfrm>
            <a:off x="449263" y="457200"/>
            <a:ext cx="8229600" cy="1143000"/>
          </a:xfrm>
        </p:spPr>
        <p:txBody>
          <a:bodyPr/>
          <a:lstStyle/>
          <a:p>
            <a:r>
              <a:rPr lang="en-US" altLang="en-US" b="1">
                <a:solidFill>
                  <a:schemeClr val="accent2"/>
                </a:solidFill>
                <a:ea typeface="Arial Unicode MS" panose="020B0604020202020204" pitchFamily="34" charset="-128"/>
                <a:cs typeface="Arial Unicode MS" panose="020B0604020202020204" pitchFamily="34" charset="-128"/>
              </a:rPr>
              <a:t>Beta Blockers</a:t>
            </a:r>
            <a:endParaRPr lang="en-US" altLang="en-US">
              <a:cs typeface="Geneva" panose="020B0503030404040204" pitchFamily="34" charset="0"/>
            </a:endParaRPr>
          </a:p>
        </p:txBody>
      </p:sp>
      <p:sp>
        <p:nvSpPr>
          <p:cNvPr id="406531" name="TextBox 3">
            <a:extLst>
              <a:ext uri="{FF2B5EF4-FFF2-40B4-BE49-F238E27FC236}">
                <a16:creationId xmlns:a16="http://schemas.microsoft.com/office/drawing/2014/main" id="{24B0620C-AD62-3946-95E8-D0A1AD6963F8}"/>
              </a:ext>
            </a:extLst>
          </p:cNvPr>
          <p:cNvSpPr txBox="1">
            <a:spLocks noChangeArrowheads="1"/>
          </p:cNvSpPr>
          <p:nvPr/>
        </p:nvSpPr>
        <p:spPr bwMode="auto">
          <a:xfrm>
            <a:off x="1905000" y="1828800"/>
            <a:ext cx="6781800" cy="953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Patients with initial contraindications to the use of beta blockers in the first 24 hours after STEMI should be </a:t>
            </a:r>
            <a:r>
              <a:rPr lang="en-US" altLang="en-US">
                <a:solidFill>
                  <a:srgbClr val="FF0000"/>
                </a:solidFill>
                <a:latin typeface="Arial" panose="020B0604020202020204" pitchFamily="34" charset="0"/>
                <a:ea typeface="MS PGothic" panose="020B0600070205080204" pitchFamily="34" charset="-128"/>
              </a:rPr>
              <a:t>reevaluated</a:t>
            </a:r>
            <a:r>
              <a:rPr lang="en-US" altLang="en-US">
                <a:solidFill>
                  <a:srgbClr val="000000"/>
                </a:solidFill>
                <a:latin typeface="Arial" panose="020B0604020202020204" pitchFamily="34" charset="0"/>
                <a:ea typeface="MS PGothic" panose="020B0600070205080204" pitchFamily="34" charset="-128"/>
              </a:rPr>
              <a:t> to determine their subsequent eligibility</a:t>
            </a:r>
            <a:r>
              <a:rPr lang="en-US" altLang="en-US" sz="2000">
                <a:solidFill>
                  <a:srgbClr val="000000"/>
                </a:solidFill>
                <a:latin typeface="Arial" panose="020B0604020202020204" pitchFamily="34" charset="0"/>
                <a:ea typeface="MS PGothic" panose="020B0600070205080204" pitchFamily="34" charset="-128"/>
              </a:rPr>
              <a:t>.</a:t>
            </a:r>
          </a:p>
        </p:txBody>
      </p:sp>
      <p:sp>
        <p:nvSpPr>
          <p:cNvPr id="406532" name="TextBox 2">
            <a:extLst>
              <a:ext uri="{FF2B5EF4-FFF2-40B4-BE49-F238E27FC236}">
                <a16:creationId xmlns:a16="http://schemas.microsoft.com/office/drawing/2014/main" id="{E2996513-2489-1642-9724-E906B06B4291}"/>
              </a:ext>
            </a:extLst>
          </p:cNvPr>
          <p:cNvSpPr txBox="1">
            <a:spLocks noChangeArrowheads="1"/>
          </p:cNvSpPr>
          <p:nvPr/>
        </p:nvSpPr>
        <p:spPr bwMode="auto">
          <a:xfrm>
            <a:off x="1981200" y="4114803"/>
            <a:ext cx="67818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It is reasonable to administer </a:t>
            </a:r>
            <a:r>
              <a:rPr lang="en-US" altLang="en-US">
                <a:solidFill>
                  <a:srgbClr val="FF0000"/>
                </a:solidFill>
                <a:latin typeface="Arial" panose="020B0604020202020204" pitchFamily="34" charset="0"/>
                <a:ea typeface="MS PGothic" panose="020B0600070205080204" pitchFamily="34" charset="-128"/>
              </a:rPr>
              <a:t>intravenous</a:t>
            </a:r>
            <a:r>
              <a:rPr lang="en-US" altLang="en-US">
                <a:solidFill>
                  <a:srgbClr val="000000"/>
                </a:solidFill>
                <a:latin typeface="Arial" panose="020B0604020202020204" pitchFamily="34" charset="0"/>
                <a:ea typeface="MS PGothic" panose="020B0600070205080204" pitchFamily="34" charset="-128"/>
              </a:rPr>
              <a:t> beta blockers at the time of presentation to patients with STEMI and no contraindications to their use who are </a:t>
            </a:r>
            <a:r>
              <a:rPr lang="en-US" altLang="en-US">
                <a:solidFill>
                  <a:srgbClr val="FF0000"/>
                </a:solidFill>
                <a:latin typeface="Arial" panose="020B0604020202020204" pitchFamily="34" charset="0"/>
                <a:ea typeface="MS PGothic" panose="020B0600070205080204" pitchFamily="34" charset="-128"/>
              </a:rPr>
              <a:t>hypertensive or have ongoing ischemia</a:t>
            </a:r>
            <a:r>
              <a:rPr lang="en-US" altLang="en-US">
                <a:solidFill>
                  <a:srgbClr val="000000"/>
                </a:solidFill>
                <a:latin typeface="Arial" panose="020B0604020202020204" pitchFamily="34" charset="0"/>
                <a:ea typeface="MS PGothic" panose="020B0600070205080204" pitchFamily="34" charset="-128"/>
              </a:rPr>
              <a:t>.</a:t>
            </a:r>
          </a:p>
        </p:txBody>
      </p:sp>
      <p:grpSp>
        <p:nvGrpSpPr>
          <p:cNvPr id="406533" name="Group 95">
            <a:extLst>
              <a:ext uri="{FF2B5EF4-FFF2-40B4-BE49-F238E27FC236}">
                <a16:creationId xmlns:a16="http://schemas.microsoft.com/office/drawing/2014/main" id="{3971DD4B-73D6-244D-A7A6-DEBC5E34BAED}"/>
              </a:ext>
            </a:extLst>
          </p:cNvPr>
          <p:cNvGrpSpPr>
            <a:grpSpLocks/>
          </p:cNvGrpSpPr>
          <p:nvPr/>
        </p:nvGrpSpPr>
        <p:grpSpPr bwMode="auto">
          <a:xfrm>
            <a:off x="325439" y="1933579"/>
            <a:ext cx="1427163" cy="1114425"/>
            <a:chOff x="3986" y="942"/>
            <a:chExt cx="766" cy="594"/>
          </a:xfrm>
        </p:grpSpPr>
        <p:sp>
          <p:nvSpPr>
            <p:cNvPr id="406545" name="Rectangle 278">
              <a:extLst>
                <a:ext uri="{FF2B5EF4-FFF2-40B4-BE49-F238E27FC236}">
                  <a16:creationId xmlns:a16="http://schemas.microsoft.com/office/drawing/2014/main" id="{32DC2BC1-2793-E242-853D-53113F79F775}"/>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46" name="Rectangle 278">
              <a:extLst>
                <a:ext uri="{FF2B5EF4-FFF2-40B4-BE49-F238E27FC236}">
                  <a16:creationId xmlns:a16="http://schemas.microsoft.com/office/drawing/2014/main" id="{5417B930-DA68-174A-B45B-9921879D019E}"/>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47" name="Freeform 289">
              <a:extLst>
                <a:ext uri="{FF2B5EF4-FFF2-40B4-BE49-F238E27FC236}">
                  <a16:creationId xmlns:a16="http://schemas.microsoft.com/office/drawing/2014/main" id="{832E3421-3509-EC49-B34B-7A15957B27FC}"/>
                </a:ext>
              </a:extLst>
            </p:cNvPr>
            <p:cNvSpPr>
              <a:spLocks/>
            </p:cNvSpPr>
            <p:nvPr/>
          </p:nvSpPr>
          <p:spPr bwMode="auto">
            <a:xfrm>
              <a:off x="4032" y="1200"/>
              <a:ext cx="111" cy="246"/>
            </a:xfrm>
            <a:custGeom>
              <a:avLst/>
              <a:gdLst>
                <a:gd name="T0" fmla="*/ 2 w 136"/>
                <a:gd name="T1" fmla="*/ 8 h 270"/>
                <a:gd name="T2" fmla="*/ 2 w 136"/>
                <a:gd name="T3" fmla="*/ 10 h 270"/>
                <a:gd name="T4" fmla="*/ 2 w 136"/>
                <a:gd name="T5" fmla="*/ 11 h 270"/>
                <a:gd name="T6" fmla="*/ 2 w 136"/>
                <a:gd name="T7" fmla="*/ 12 h 270"/>
                <a:gd name="T8" fmla="*/ 2 w 136"/>
                <a:gd name="T9" fmla="*/ 12 h 270"/>
                <a:gd name="T10" fmla="*/ 2 w 136"/>
                <a:gd name="T11" fmla="*/ 12 h 270"/>
                <a:gd name="T12" fmla="*/ 2 w 136"/>
                <a:gd name="T13" fmla="*/ 12 h 270"/>
                <a:gd name="T14" fmla="*/ 2 w 136"/>
                <a:gd name="T15" fmla="*/ 11 h 270"/>
                <a:gd name="T16" fmla="*/ 2 w 136"/>
                <a:gd name="T17" fmla="*/ 10 h 270"/>
                <a:gd name="T18" fmla="*/ 2 w 136"/>
                <a:gd name="T19" fmla="*/ 9 h 270"/>
                <a:gd name="T20" fmla="*/ 2 w 136"/>
                <a:gd name="T21" fmla="*/ 8 h 270"/>
                <a:gd name="T22" fmla="*/ 1 w 136"/>
                <a:gd name="T23" fmla="*/ 6 h 270"/>
                <a:gd name="T24" fmla="*/ 0 w 136"/>
                <a:gd name="T25" fmla="*/ 5 h 270"/>
                <a:gd name="T26" fmla="*/ 2 w 136"/>
                <a:gd name="T27" fmla="*/ 5 h 270"/>
                <a:gd name="T28" fmla="*/ 2 w 136"/>
                <a:gd name="T29" fmla="*/ 5 h 270"/>
                <a:gd name="T30" fmla="*/ 2 w 136"/>
                <a:gd name="T31" fmla="*/ 5 h 270"/>
                <a:gd name="T32" fmla="*/ 2 w 136"/>
                <a:gd name="T33" fmla="*/ 4 h 270"/>
                <a:gd name="T34" fmla="*/ 2 w 136"/>
                <a:gd name="T35" fmla="*/ 0 h 270"/>
                <a:gd name="T36" fmla="*/ 2 w 136"/>
                <a:gd name="T37" fmla="*/ 3 h 270"/>
                <a:gd name="T38" fmla="*/ 2 w 136"/>
                <a:gd name="T39" fmla="*/ 5 h 270"/>
                <a:gd name="T40" fmla="*/ 2 w 136"/>
                <a:gd name="T41" fmla="*/ 5 h 270"/>
                <a:gd name="T42" fmla="*/ 2 w 136"/>
                <a:gd name="T43" fmla="*/ 5 h 270"/>
                <a:gd name="T44" fmla="*/ 2 w 136"/>
                <a:gd name="T45" fmla="*/ 5 h 270"/>
                <a:gd name="T46" fmla="*/ 2 w 136"/>
                <a:gd name="T47" fmla="*/ 5 h 270"/>
                <a:gd name="T48" fmla="*/ 2 w 136"/>
                <a:gd name="T49" fmla="*/ 5 h 270"/>
                <a:gd name="T50" fmla="*/ 2 w 136"/>
                <a:gd name="T51" fmla="*/ 5 h 270"/>
                <a:gd name="T52" fmla="*/ 2 w 136"/>
                <a:gd name="T53" fmla="*/ 5 h 270"/>
                <a:gd name="T54" fmla="*/ 2 w 136"/>
                <a:gd name="T55" fmla="*/ 5 h 270"/>
                <a:gd name="T56" fmla="*/ 2 w 136"/>
                <a:gd name="T57" fmla="*/ 5 h 270"/>
                <a:gd name="T58" fmla="*/ 2 w 136"/>
                <a:gd name="T59" fmla="*/ 5 h 270"/>
                <a:gd name="T60" fmla="*/ 2 w 136"/>
                <a:gd name="T61" fmla="*/ 5 h 270"/>
                <a:gd name="T62" fmla="*/ 2 w 136"/>
                <a:gd name="T63" fmla="*/ 5 h 270"/>
                <a:gd name="T64" fmla="*/ 2 w 136"/>
                <a:gd name="T65" fmla="*/ 5 h 270"/>
                <a:gd name="T66" fmla="*/ 2 w 136"/>
                <a:gd name="T67" fmla="*/ 7 h 270"/>
                <a:gd name="T68" fmla="*/ 2 w 136"/>
                <a:gd name="T69" fmla="*/ 8 h 270"/>
                <a:gd name="T70" fmla="*/ 2 w 136"/>
                <a:gd name="T71" fmla="*/ 9 h 270"/>
                <a:gd name="T72" fmla="*/ 2 w 136"/>
                <a:gd name="T73" fmla="*/ 9 h 270"/>
                <a:gd name="T74" fmla="*/ 2 w 136"/>
                <a:gd name="T75" fmla="*/ 9 h 270"/>
                <a:gd name="T76" fmla="*/ 2 w 136"/>
                <a:gd name="T77" fmla="*/ 9 h 270"/>
                <a:gd name="T78" fmla="*/ 2 w 136"/>
                <a:gd name="T79" fmla="*/ 9 h 270"/>
                <a:gd name="T80" fmla="*/ 2 w 136"/>
                <a:gd name="T81" fmla="*/ 9 h 270"/>
                <a:gd name="T82" fmla="*/ 2 w 136"/>
                <a:gd name="T83" fmla="*/ 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sp>
          <p:nvSpPr>
            <p:cNvPr id="406548" name="Rectangle 278">
              <a:extLst>
                <a:ext uri="{FF2B5EF4-FFF2-40B4-BE49-F238E27FC236}">
                  <a16:creationId xmlns:a16="http://schemas.microsoft.com/office/drawing/2014/main" id="{EC2E5B09-705F-BB45-8590-8D73A4302C81}"/>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49" name="Rectangle 278">
              <a:extLst>
                <a:ext uri="{FF2B5EF4-FFF2-40B4-BE49-F238E27FC236}">
                  <a16:creationId xmlns:a16="http://schemas.microsoft.com/office/drawing/2014/main" id="{EA1DA160-B004-1E42-9090-925060366BD8}"/>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50" name="Rectangle 291">
              <a:extLst>
                <a:ext uri="{FF2B5EF4-FFF2-40B4-BE49-F238E27FC236}">
                  <a16:creationId xmlns:a16="http://schemas.microsoft.com/office/drawing/2014/main" id="{5D90C24D-D9D5-EA4D-921E-0D52700D063A}"/>
                </a:ext>
              </a:extLst>
            </p:cNvPr>
            <p:cNvSpPr>
              <a:spLocks noChangeArrowheads="1"/>
            </p:cNvSpPr>
            <p:nvPr/>
          </p:nvSpPr>
          <p:spPr bwMode="auto">
            <a:xfrm>
              <a:off x="4066" y="942"/>
              <a:ext cx="3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06551" name="Rectangle 292">
              <a:extLst>
                <a:ext uri="{FF2B5EF4-FFF2-40B4-BE49-F238E27FC236}">
                  <a16:creationId xmlns:a16="http://schemas.microsoft.com/office/drawing/2014/main" id="{A8FA53C8-49EC-8A43-B497-AC5395054A39}"/>
                </a:ext>
              </a:extLst>
            </p:cNvPr>
            <p:cNvSpPr>
              <a:spLocks noChangeArrowheads="1"/>
            </p:cNvSpPr>
            <p:nvPr/>
          </p:nvSpPr>
          <p:spPr bwMode="auto">
            <a:xfrm>
              <a:off x="4178" y="943"/>
              <a:ext cx="138"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06552" name="Rectangle 293">
              <a:extLst>
                <a:ext uri="{FF2B5EF4-FFF2-40B4-BE49-F238E27FC236}">
                  <a16:creationId xmlns:a16="http://schemas.microsoft.com/office/drawing/2014/main" id="{AEC21AA5-79B8-4A48-95E5-0DE36334F47A}"/>
                </a:ext>
              </a:extLst>
            </p:cNvPr>
            <p:cNvSpPr>
              <a:spLocks noChangeArrowheads="1"/>
            </p:cNvSpPr>
            <p:nvPr/>
          </p:nvSpPr>
          <p:spPr bwMode="auto">
            <a:xfrm>
              <a:off x="4370" y="943"/>
              <a:ext cx="14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06553" name="Rectangle 294">
              <a:extLst>
                <a:ext uri="{FF2B5EF4-FFF2-40B4-BE49-F238E27FC236}">
                  <a16:creationId xmlns:a16="http://schemas.microsoft.com/office/drawing/2014/main" id="{48F2C06F-E06F-214F-80A4-0E1B23646333}"/>
                </a:ext>
              </a:extLst>
            </p:cNvPr>
            <p:cNvSpPr>
              <a:spLocks noChangeArrowheads="1"/>
            </p:cNvSpPr>
            <p:nvPr/>
          </p:nvSpPr>
          <p:spPr bwMode="auto">
            <a:xfrm>
              <a:off x="4586" y="943"/>
              <a:ext cx="103"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grpSp>
        <p:nvGrpSpPr>
          <p:cNvPr id="406534" name="Group 8">
            <a:extLst>
              <a:ext uri="{FF2B5EF4-FFF2-40B4-BE49-F238E27FC236}">
                <a16:creationId xmlns:a16="http://schemas.microsoft.com/office/drawing/2014/main" id="{C6045D98-B148-7F4A-AA01-0ACE2937E397}"/>
              </a:ext>
            </a:extLst>
          </p:cNvPr>
          <p:cNvGrpSpPr>
            <a:grpSpLocks/>
          </p:cNvGrpSpPr>
          <p:nvPr/>
        </p:nvGrpSpPr>
        <p:grpSpPr bwMode="auto">
          <a:xfrm>
            <a:off x="296867" y="4030667"/>
            <a:ext cx="1455737" cy="1303337"/>
            <a:chOff x="3810000" y="2667000"/>
            <a:chExt cx="1216025" cy="942975"/>
          </a:xfrm>
        </p:grpSpPr>
        <p:grpSp>
          <p:nvGrpSpPr>
            <p:cNvPr id="406535" name="Group 95">
              <a:extLst>
                <a:ext uri="{FF2B5EF4-FFF2-40B4-BE49-F238E27FC236}">
                  <a16:creationId xmlns:a16="http://schemas.microsoft.com/office/drawing/2014/main" id="{8B36A466-9923-BD4F-8C9A-60EC592BF360}"/>
                </a:ext>
              </a:extLst>
            </p:cNvPr>
            <p:cNvGrpSpPr>
              <a:grpSpLocks/>
            </p:cNvGrpSpPr>
            <p:nvPr/>
          </p:nvGrpSpPr>
          <p:grpSpPr bwMode="auto">
            <a:xfrm>
              <a:off x="3810000" y="2667000"/>
              <a:ext cx="1216025" cy="942975"/>
              <a:chOff x="3986" y="942"/>
              <a:chExt cx="766" cy="594"/>
            </a:xfrm>
          </p:grpSpPr>
          <p:sp>
            <p:nvSpPr>
              <p:cNvPr id="406537" name="Rectangle 278">
                <a:extLst>
                  <a:ext uri="{FF2B5EF4-FFF2-40B4-BE49-F238E27FC236}">
                    <a16:creationId xmlns:a16="http://schemas.microsoft.com/office/drawing/2014/main" id="{AC0952F9-CB54-2E45-AF11-C4DFC144B264}"/>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38" name="Rectangle 278">
                <a:extLst>
                  <a:ext uri="{FF2B5EF4-FFF2-40B4-BE49-F238E27FC236}">
                    <a16:creationId xmlns:a16="http://schemas.microsoft.com/office/drawing/2014/main" id="{841FED65-C153-9440-8F20-E839D8A3D74D}"/>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39" name="Rectangle 278">
                <a:extLst>
                  <a:ext uri="{FF2B5EF4-FFF2-40B4-BE49-F238E27FC236}">
                    <a16:creationId xmlns:a16="http://schemas.microsoft.com/office/drawing/2014/main" id="{DDD327BD-C6DF-3E4A-AD3A-B248A216FDB0}"/>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40" name="Rectangle 278">
                <a:extLst>
                  <a:ext uri="{FF2B5EF4-FFF2-40B4-BE49-F238E27FC236}">
                    <a16:creationId xmlns:a16="http://schemas.microsoft.com/office/drawing/2014/main" id="{46E746DD-8964-B24B-A9F8-C946E4020737}"/>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41" name="Rectangle 291">
                <a:extLst>
                  <a:ext uri="{FF2B5EF4-FFF2-40B4-BE49-F238E27FC236}">
                    <a16:creationId xmlns:a16="http://schemas.microsoft.com/office/drawing/2014/main" id="{2BDE99F4-EAE7-1C4C-9E2B-37857DE6D27F}"/>
                  </a:ext>
                </a:extLst>
              </p:cNvPr>
              <p:cNvSpPr>
                <a:spLocks noChangeArrowheads="1"/>
              </p:cNvSpPr>
              <p:nvPr/>
            </p:nvSpPr>
            <p:spPr bwMode="auto">
              <a:xfrm>
                <a:off x="4066" y="942"/>
                <a:ext cx="3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06542" name="Rectangle 292">
                <a:extLst>
                  <a:ext uri="{FF2B5EF4-FFF2-40B4-BE49-F238E27FC236}">
                    <a16:creationId xmlns:a16="http://schemas.microsoft.com/office/drawing/2014/main" id="{8A19D7B1-2EA0-354E-BC5B-7665EFD99E0D}"/>
                  </a:ext>
                </a:extLst>
              </p:cNvPr>
              <p:cNvSpPr>
                <a:spLocks noChangeArrowheads="1"/>
              </p:cNvSpPr>
              <p:nvPr/>
            </p:nvSpPr>
            <p:spPr bwMode="auto">
              <a:xfrm>
                <a:off x="4178" y="943"/>
                <a:ext cx="13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06543" name="Rectangle 293">
                <a:extLst>
                  <a:ext uri="{FF2B5EF4-FFF2-40B4-BE49-F238E27FC236}">
                    <a16:creationId xmlns:a16="http://schemas.microsoft.com/office/drawing/2014/main" id="{EA58E67E-E0BF-0D48-8420-90B80DE7A279}"/>
                  </a:ext>
                </a:extLst>
              </p:cNvPr>
              <p:cNvSpPr>
                <a:spLocks noChangeArrowheads="1"/>
              </p:cNvSpPr>
              <p:nvPr/>
            </p:nvSpPr>
            <p:spPr bwMode="auto">
              <a:xfrm>
                <a:off x="4370" y="943"/>
                <a:ext cx="14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06544" name="Rectangle 294">
                <a:extLst>
                  <a:ext uri="{FF2B5EF4-FFF2-40B4-BE49-F238E27FC236}">
                    <a16:creationId xmlns:a16="http://schemas.microsoft.com/office/drawing/2014/main" id="{08494DB8-616F-3840-B422-EF9AE24A3C22}"/>
                  </a:ext>
                </a:extLst>
              </p:cNvPr>
              <p:cNvSpPr>
                <a:spLocks noChangeArrowheads="1"/>
              </p:cNvSpPr>
              <p:nvPr/>
            </p:nvSpPr>
            <p:spPr bwMode="auto">
              <a:xfrm>
                <a:off x="4586" y="943"/>
                <a:ext cx="10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06536" name="WordArt 622">
              <a:extLst>
                <a:ext uri="{FF2B5EF4-FFF2-40B4-BE49-F238E27FC236}">
                  <a16:creationId xmlns:a16="http://schemas.microsoft.com/office/drawing/2014/main" id="{0ED54747-F545-F04B-B3CB-4B33A9A4C91B}"/>
                </a:ext>
              </a:extLst>
            </p:cNvPr>
            <p:cNvSpPr>
              <a:spLocks noChangeArrowheads="1" noChangeShapeType="1" noTextEdit="1"/>
            </p:cNvSpPr>
            <p:nvPr/>
          </p:nvSpPr>
          <p:spPr bwMode="auto">
            <a:xfrm>
              <a:off x="4191000" y="3048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49634CC2-60FA-4D45-B9AA-5EA160BE9EB7}"/>
              </a:ext>
            </a:extLst>
          </p:cNvPr>
          <p:cNvSpPr>
            <a:spLocks noChangeArrowheads="1"/>
          </p:cNvSpPr>
          <p:nvPr/>
        </p:nvSpPr>
        <p:spPr bwMode="auto">
          <a:xfrm>
            <a:off x="990600" y="2498726"/>
            <a:ext cx="7239000" cy="13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Renin-Angiotensin-Aldosterone System Inhibitors</a:t>
            </a:r>
          </a:p>
        </p:txBody>
      </p:sp>
      <p:sp>
        <p:nvSpPr>
          <p:cNvPr id="407555" name="Rectangle 3">
            <a:extLst>
              <a:ext uri="{FF2B5EF4-FFF2-40B4-BE49-F238E27FC236}">
                <a16:creationId xmlns:a16="http://schemas.microsoft.com/office/drawing/2014/main" id="{FD080305-A376-614F-AD68-6652F8E3C68F}"/>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Routine Medical Therapies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itle 1">
            <a:extLst>
              <a:ext uri="{FF2B5EF4-FFF2-40B4-BE49-F238E27FC236}">
                <a16:creationId xmlns:a16="http://schemas.microsoft.com/office/drawing/2014/main" id="{ADAF022E-482A-A24D-B1E5-EA22BA69D72C}"/>
              </a:ext>
            </a:extLst>
          </p:cNvPr>
          <p:cNvSpPr>
            <a:spLocks noGrp="1"/>
          </p:cNvSpPr>
          <p:nvPr>
            <p:ph type="title"/>
          </p:nvPr>
        </p:nvSpPr>
        <p:spPr>
          <a:xfrm>
            <a:off x="685800" y="304800"/>
            <a:ext cx="7772400" cy="1143000"/>
          </a:xfrm>
        </p:spPr>
        <p:txBody>
          <a:bodyPr/>
          <a:lstStyle/>
          <a:p>
            <a:r>
              <a:rPr lang="en-US" altLang="en-US" sz="6000" b="1">
                <a:solidFill>
                  <a:srgbClr val="FFFF00"/>
                </a:solidFill>
              </a:rPr>
              <a:t>Ức chế men chuyển</a:t>
            </a:r>
          </a:p>
        </p:txBody>
      </p:sp>
      <p:sp>
        <p:nvSpPr>
          <p:cNvPr id="408579" name="Content Placeholder 2">
            <a:extLst>
              <a:ext uri="{FF2B5EF4-FFF2-40B4-BE49-F238E27FC236}">
                <a16:creationId xmlns:a16="http://schemas.microsoft.com/office/drawing/2014/main" id="{69DB2BC0-8A53-4B4C-828E-27345757FA46}"/>
              </a:ext>
            </a:extLst>
          </p:cNvPr>
          <p:cNvSpPr>
            <a:spLocks noGrp="1"/>
          </p:cNvSpPr>
          <p:nvPr>
            <p:ph idx="1"/>
          </p:nvPr>
        </p:nvSpPr>
        <p:spPr>
          <a:xfrm>
            <a:off x="304800" y="1752600"/>
            <a:ext cx="8382000" cy="4114800"/>
          </a:xfrm>
        </p:spPr>
        <p:txBody>
          <a:bodyPr/>
          <a:lstStyle/>
          <a:p>
            <a:r>
              <a:rPr lang="en-US" altLang="en-US">
                <a:solidFill>
                  <a:schemeClr val="bg1"/>
                </a:solidFill>
              </a:rPr>
              <a:t>Td: giảm hậu tải, chống tái cấu trúc cơ tim</a:t>
            </a:r>
          </a:p>
          <a:p>
            <a:r>
              <a:rPr lang="en-US" altLang="en-US">
                <a:solidFill>
                  <a:schemeClr val="bg1"/>
                </a:solidFill>
              </a:rPr>
              <a:t>Giảm tỷ lệ tử vong ngắn hạn</a:t>
            </a:r>
          </a:p>
          <a:p>
            <a:r>
              <a:rPr lang="en-US" altLang="en-US">
                <a:solidFill>
                  <a:schemeClr val="bg1"/>
                </a:solidFill>
              </a:rPr>
              <a:t>Dùng trong 24 h đầu</a:t>
            </a:r>
          </a:p>
          <a:p>
            <a:r>
              <a:rPr lang="en-US" altLang="en-US">
                <a:solidFill>
                  <a:schemeClr val="bg1"/>
                </a:solidFill>
              </a:rPr>
              <a:t>Lợi ích nhất cho BN có suy tim, NMCT vùng trước, TS NMCT</a:t>
            </a:r>
          </a:p>
          <a:p>
            <a:r>
              <a:rPr lang="en-US" altLang="en-US">
                <a:solidFill>
                  <a:schemeClr val="bg1"/>
                </a:solidFill>
              </a:rPr>
              <a:t>CCĐ: HA thấp, có suy thận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5">
            <a:extLst>
              <a:ext uri="{FF2B5EF4-FFF2-40B4-BE49-F238E27FC236}">
                <a16:creationId xmlns:a16="http://schemas.microsoft.com/office/drawing/2014/main" id="{C501D2B6-DF6A-D04B-897E-D4A2C39026BF}"/>
              </a:ext>
            </a:extLst>
          </p:cNvPr>
          <p:cNvSpPr>
            <a:spLocks noGrp="1" noChangeArrowheads="1"/>
          </p:cNvSpPr>
          <p:nvPr>
            <p:ph type="title"/>
          </p:nvPr>
        </p:nvSpPr>
        <p:spPr>
          <a:xfrm>
            <a:off x="0" y="152400"/>
            <a:ext cx="8839200" cy="1143000"/>
          </a:xfrm>
        </p:spPr>
        <p:txBody>
          <a:bodyPr/>
          <a:lstStyle/>
          <a:p>
            <a:pPr eaLnBrk="1" hangingPunct="1"/>
            <a:r>
              <a:rPr lang="en-US" altLang="en-US" sz="3600" b="1">
                <a:latin typeface="VNI-Helve" pitchFamily="2" charset="0"/>
              </a:rPr>
              <a:t>Thöïc haønh duøng UCMC trong NMCTC</a:t>
            </a:r>
          </a:p>
        </p:txBody>
      </p:sp>
      <p:sp>
        <p:nvSpPr>
          <p:cNvPr id="409603" name="Rectangle 7">
            <a:extLst>
              <a:ext uri="{FF2B5EF4-FFF2-40B4-BE49-F238E27FC236}">
                <a16:creationId xmlns:a16="http://schemas.microsoft.com/office/drawing/2014/main" id="{351693B0-3ACA-6C40-8C16-A4B187BADABF}"/>
              </a:ext>
            </a:extLst>
          </p:cNvPr>
          <p:cNvSpPr>
            <a:spLocks noGrp="1" noChangeArrowheads="1"/>
          </p:cNvSpPr>
          <p:nvPr>
            <p:ph idx="1"/>
          </p:nvPr>
        </p:nvSpPr>
        <p:spPr>
          <a:xfrm>
            <a:off x="381000" y="1219200"/>
            <a:ext cx="8458200" cy="4953000"/>
          </a:xfrm>
        </p:spPr>
        <p:txBody>
          <a:bodyPr/>
          <a:lstStyle/>
          <a:p>
            <a:pPr eaLnBrk="1" hangingPunct="1"/>
            <a:r>
              <a:rPr lang="en-US" altLang="en-US">
                <a:latin typeface="VNI-Helve" pitchFamily="2" charset="0"/>
              </a:rPr>
              <a:t>Duøng sôùm, trong voøng 24 giôø sau NMCT caáp</a:t>
            </a:r>
          </a:p>
          <a:p>
            <a:pPr eaLnBrk="1" hangingPunct="1"/>
            <a:r>
              <a:rPr lang="en-US" altLang="en-US">
                <a:latin typeface="VNI-Helve" pitchFamily="2" charset="0"/>
              </a:rPr>
              <a:t>Duøng: Lisinopril, Captopril, Enalapril, ramipril</a:t>
            </a:r>
          </a:p>
          <a:p>
            <a:pPr eaLnBrk="1" hangingPunct="1"/>
            <a:r>
              <a:rPr lang="en-US" altLang="en-US">
                <a:latin typeface="VNI-Helve" pitchFamily="2" charset="0"/>
              </a:rPr>
              <a:t>Lieàu thöôøng duøng laø thấp</a:t>
            </a:r>
          </a:p>
          <a:p>
            <a:pPr eaLnBrk="1" hangingPunct="1"/>
            <a:r>
              <a:rPr lang="en-US" altLang="en-US">
                <a:latin typeface="VNI-Helve" pitchFamily="2" charset="0"/>
              </a:rPr>
              <a:t>Trong quùa trình ñieàu trò: HA &lt;100 mmHg </a:t>
            </a:r>
            <a:r>
              <a:rPr lang="en-US" altLang="en-US">
                <a:latin typeface="VNI-Helve" pitchFamily="2" charset="0"/>
                <a:sym typeface="Wingdings" pitchFamily="2" charset="2"/>
              </a:rPr>
              <a:t> giaûm lieàu</a:t>
            </a:r>
          </a:p>
          <a:p>
            <a:pPr eaLnBrk="1" hangingPunct="1"/>
            <a:r>
              <a:rPr lang="en-US" altLang="en-US">
                <a:latin typeface="VNI-Helve" pitchFamily="2" charset="0"/>
                <a:sym typeface="Wingdings" pitchFamily="2" charset="2"/>
              </a:rPr>
              <a:t>Ngöng ñieàu trò khi HA </a:t>
            </a:r>
            <a:r>
              <a:rPr lang="en-US" altLang="en-US" b="1">
                <a:solidFill>
                  <a:srgbClr val="FFFF00"/>
                </a:solidFill>
                <a:latin typeface="Times New Roman" panose="02020603050405020304" pitchFamily="18" charset="0"/>
                <a:cs typeface="Times New Roman" panose="02020603050405020304" pitchFamily="18" charset="0"/>
                <a:sym typeface="Wingdings" pitchFamily="2" charset="2"/>
              </a:rPr>
              <a:t>≤ 90 </a:t>
            </a:r>
            <a:r>
              <a:rPr lang="en-US" altLang="en-US" b="1">
                <a:solidFill>
                  <a:srgbClr val="FFFF00"/>
                </a:solidFill>
                <a:latin typeface="VNI-Helve" pitchFamily="2" charset="0"/>
                <a:cs typeface="Times New Roman" panose="02020603050405020304" pitchFamily="18" charset="0"/>
                <a:sym typeface="Wingdings" pitchFamily="2" charset="2"/>
              </a:rPr>
              <a:t>mmHg</a:t>
            </a:r>
            <a:endParaRPr lang="en-US" altLang="en-US" b="1">
              <a:solidFill>
                <a:srgbClr val="FFFF00"/>
              </a:solidFill>
              <a:latin typeface="VNI-Helve" pitchFamily="2" charset="0"/>
              <a:cs typeface="Times New Roman" panose="02020603050405020304" pitchFamily="18" charset="0"/>
            </a:endParaRPr>
          </a:p>
          <a:p>
            <a:pPr eaLnBrk="1" hangingPunct="1"/>
            <a:r>
              <a:rPr lang="en-US" altLang="en-US">
                <a:latin typeface="VNI-Helve" pitchFamily="2" charset="0"/>
              </a:rPr>
              <a:t>Chuù yù BN coù TS THA: khoâng duøng hoaëc duøng raát thaän troïng khi HA &lt;120 mmHg. Deã bò tuït HA ôû nhoùm BN naøy.</a:t>
            </a:r>
          </a:p>
          <a:p>
            <a:pPr eaLnBrk="1" hangingPunct="1"/>
            <a:r>
              <a:rPr lang="en-US" altLang="en-US">
                <a:latin typeface="VNI-Helve" pitchFamily="2" charset="0"/>
              </a:rPr>
              <a:t>Tieáp tuïc duøng laâu daøi sau ñoù. </a:t>
            </a:r>
          </a:p>
          <a:p>
            <a:pPr eaLnBrk="1" hangingPunct="1"/>
            <a:endParaRPr lang="en-US" altLang="en-US">
              <a:latin typeface="VNI-Helve" pitchFamily="2" charset="0"/>
            </a:endParaRPr>
          </a:p>
        </p:txBody>
      </p:sp>
      <p:sp>
        <p:nvSpPr>
          <p:cNvPr id="4" name="Rectangle 3">
            <a:extLst>
              <a:ext uri="{FF2B5EF4-FFF2-40B4-BE49-F238E27FC236}">
                <a16:creationId xmlns:a16="http://schemas.microsoft.com/office/drawing/2014/main" id="{8D06E76E-2CC6-D54F-8161-690E2298EABB}"/>
              </a:ext>
            </a:extLst>
          </p:cNvPr>
          <p:cNvSpPr/>
          <p:nvPr/>
        </p:nvSpPr>
        <p:spPr>
          <a:xfrm>
            <a:off x="6553200" y="6096000"/>
            <a:ext cx="2057400" cy="76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0C13B-161C-4B4C-AFC4-7F4DDF9AEC7F}"/>
              </a:ext>
            </a:extLst>
          </p:cNvPr>
          <p:cNvSpPr>
            <a:spLocks noGrp="1"/>
          </p:cNvSpPr>
          <p:nvPr>
            <p:ph type="title"/>
          </p:nvPr>
        </p:nvSpPr>
        <p:spPr>
          <a:xfrm>
            <a:off x="609600" y="228600"/>
            <a:ext cx="7772400" cy="1143000"/>
          </a:xfrm>
        </p:spPr>
        <p:txBody>
          <a:bodyPr/>
          <a:lstStyle/>
          <a:p>
            <a:pPr eaLnBrk="1" hangingPunct="1">
              <a:defRPr/>
            </a:pPr>
            <a:r>
              <a:rPr lang="en-US" sz="3200" dirty="0" err="1">
                <a:solidFill>
                  <a:srgbClr val="FFFF00"/>
                </a:solidFill>
              </a:rPr>
              <a:t>Định</a:t>
            </a:r>
            <a:r>
              <a:rPr lang="en-US" sz="3200" dirty="0">
                <a:solidFill>
                  <a:srgbClr val="FFFF00"/>
                </a:solidFill>
              </a:rPr>
              <a:t> </a:t>
            </a:r>
            <a:r>
              <a:rPr lang="en-US" sz="3200" dirty="0" err="1">
                <a:solidFill>
                  <a:srgbClr val="FFFF00"/>
                </a:solidFill>
              </a:rPr>
              <a:t>Nghĩa</a:t>
            </a:r>
            <a:r>
              <a:rPr lang="en-US" sz="3200" dirty="0">
                <a:solidFill>
                  <a:srgbClr val="FFFF00"/>
                </a:solidFill>
              </a:rPr>
              <a:t> NMCT </a:t>
            </a:r>
            <a:r>
              <a:rPr lang="en-US" sz="3200" dirty="0" err="1">
                <a:solidFill>
                  <a:srgbClr val="FFFF00"/>
                </a:solidFill>
              </a:rPr>
              <a:t>Cấp</a:t>
            </a:r>
            <a:r>
              <a:rPr lang="en-US" sz="3200" dirty="0">
                <a:solidFill>
                  <a:srgbClr val="FFFF00"/>
                </a:solidFill>
              </a:rPr>
              <a:t> </a:t>
            </a:r>
            <a:r>
              <a:rPr lang="en-US" sz="3200" dirty="0" err="1">
                <a:solidFill>
                  <a:srgbClr val="FFFF00"/>
                </a:solidFill>
              </a:rPr>
              <a:t>Lần</a:t>
            </a:r>
            <a:r>
              <a:rPr lang="en-US" sz="3200" dirty="0">
                <a:solidFill>
                  <a:srgbClr val="FFFF00"/>
                </a:solidFill>
              </a:rPr>
              <a:t> </a:t>
            </a:r>
            <a:r>
              <a:rPr lang="en-US" sz="3200" dirty="0" err="1">
                <a:solidFill>
                  <a:srgbClr val="FFFF00"/>
                </a:solidFill>
              </a:rPr>
              <a:t>Thứ</a:t>
            </a:r>
            <a:r>
              <a:rPr lang="en-US" sz="3200" dirty="0">
                <a:solidFill>
                  <a:srgbClr val="FFFF00"/>
                </a:solidFill>
              </a:rPr>
              <a:t> 4 </a:t>
            </a:r>
            <a:r>
              <a:rPr lang="en-US" sz="3200" dirty="0" err="1">
                <a:solidFill>
                  <a:srgbClr val="FFFF00"/>
                </a:solidFill>
              </a:rPr>
              <a:t>của</a:t>
            </a:r>
            <a:r>
              <a:rPr lang="en-US" sz="3200" dirty="0">
                <a:solidFill>
                  <a:srgbClr val="FFFF00"/>
                </a:solidFill>
              </a:rPr>
              <a:t> ESC/ACCF/AHA/WHF 2018</a:t>
            </a:r>
          </a:p>
        </p:txBody>
      </p:sp>
      <p:pic>
        <p:nvPicPr>
          <p:cNvPr id="353284" name="Picture 4">
            <a:extLst>
              <a:ext uri="{FF2B5EF4-FFF2-40B4-BE49-F238E27FC236}">
                <a16:creationId xmlns:a16="http://schemas.microsoft.com/office/drawing/2014/main" id="{08175A73-DBDA-FD4F-AE8F-65CB30DBFDD4}"/>
              </a:ext>
            </a:extLst>
          </p:cNvPr>
          <p:cNvPicPr>
            <a:picLocks noChangeAspect="1" noChangeArrowheads="1"/>
          </p:cNvPicPr>
          <p:nvPr/>
        </p:nvPicPr>
        <p:blipFill>
          <a:blip r:embed="rId2"/>
          <a:srcRect/>
          <a:stretch>
            <a:fillRect/>
          </a:stretch>
        </p:blipFill>
        <p:spPr bwMode="auto">
          <a:xfrm>
            <a:off x="0" y="1800228"/>
            <a:ext cx="9144000" cy="460057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Title 1">
            <a:extLst>
              <a:ext uri="{FF2B5EF4-FFF2-40B4-BE49-F238E27FC236}">
                <a16:creationId xmlns:a16="http://schemas.microsoft.com/office/drawing/2014/main" id="{3B0F4332-9F64-534C-A667-884D7E6E912E}"/>
              </a:ext>
            </a:extLst>
          </p:cNvPr>
          <p:cNvSpPr>
            <a:spLocks noGrp="1"/>
          </p:cNvSpPr>
          <p:nvPr>
            <p:ph type="title"/>
          </p:nvPr>
        </p:nvSpPr>
        <p:spPr>
          <a:xfrm>
            <a:off x="449263" y="457200"/>
            <a:ext cx="8229600" cy="1143000"/>
          </a:xfrm>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Renin-Angiotensin-Aldosterone System Inhibitors</a:t>
            </a:r>
            <a:endParaRPr lang="en-US" altLang="en-US" sz="3600">
              <a:cs typeface="Geneva" panose="020B0503030404040204" pitchFamily="34" charset="0"/>
            </a:endParaRPr>
          </a:p>
        </p:txBody>
      </p:sp>
      <p:sp>
        <p:nvSpPr>
          <p:cNvPr id="410627" name="TextBox 3">
            <a:extLst>
              <a:ext uri="{FF2B5EF4-FFF2-40B4-BE49-F238E27FC236}">
                <a16:creationId xmlns:a16="http://schemas.microsoft.com/office/drawing/2014/main" id="{F00A97FF-AE54-F146-87D6-DE8E7BD63470}"/>
              </a:ext>
            </a:extLst>
          </p:cNvPr>
          <p:cNvSpPr txBox="1">
            <a:spLocks noChangeArrowheads="1"/>
          </p:cNvSpPr>
          <p:nvPr/>
        </p:nvSpPr>
        <p:spPr bwMode="auto">
          <a:xfrm>
            <a:off x="2133603" y="2143125"/>
            <a:ext cx="6677025" cy="9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An ACE inhibitor should be administered within </a:t>
            </a:r>
            <a:r>
              <a:rPr lang="en-US" altLang="en-US">
                <a:solidFill>
                  <a:srgbClr val="FF0000"/>
                </a:solidFill>
                <a:latin typeface="Arial" panose="020B0604020202020204" pitchFamily="34" charset="0"/>
                <a:ea typeface="MS PGothic" panose="020B0600070205080204" pitchFamily="34" charset="-128"/>
              </a:rPr>
              <a:t>the first 24 hours </a:t>
            </a:r>
            <a:r>
              <a:rPr lang="en-US" altLang="en-US">
                <a:solidFill>
                  <a:srgbClr val="000000"/>
                </a:solidFill>
                <a:latin typeface="Arial" panose="020B0604020202020204" pitchFamily="34" charset="0"/>
                <a:ea typeface="MS PGothic" panose="020B0600070205080204" pitchFamily="34" charset="-128"/>
              </a:rPr>
              <a:t>to all patients with STEMI with anterior location, HF, or EF less than or equal to 0.40, unless contraindicated. </a:t>
            </a:r>
          </a:p>
        </p:txBody>
      </p:sp>
      <p:sp>
        <p:nvSpPr>
          <p:cNvPr id="410628" name="TextBox 2">
            <a:extLst>
              <a:ext uri="{FF2B5EF4-FFF2-40B4-BE49-F238E27FC236}">
                <a16:creationId xmlns:a16="http://schemas.microsoft.com/office/drawing/2014/main" id="{5E0FDAD2-6B08-124A-B9C4-3FEDA5AFB4C4}"/>
              </a:ext>
            </a:extLst>
          </p:cNvPr>
          <p:cNvSpPr txBox="1">
            <a:spLocks noChangeArrowheads="1"/>
          </p:cNvSpPr>
          <p:nvPr/>
        </p:nvSpPr>
        <p:spPr bwMode="auto">
          <a:xfrm>
            <a:off x="2286003" y="4343403"/>
            <a:ext cx="6524625"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An </a:t>
            </a:r>
            <a:r>
              <a:rPr lang="en-US" altLang="en-US">
                <a:solidFill>
                  <a:srgbClr val="FF0000"/>
                </a:solidFill>
                <a:latin typeface="Arial" panose="020B0604020202020204" pitchFamily="34" charset="0"/>
                <a:ea typeface="MS PGothic" panose="020B0600070205080204" pitchFamily="34" charset="-128"/>
              </a:rPr>
              <a:t>ARB</a:t>
            </a:r>
            <a:r>
              <a:rPr lang="en-US" altLang="en-US">
                <a:solidFill>
                  <a:srgbClr val="000000"/>
                </a:solidFill>
                <a:latin typeface="Arial" panose="020B0604020202020204" pitchFamily="34" charset="0"/>
                <a:ea typeface="MS PGothic" panose="020B0600070205080204" pitchFamily="34" charset="-128"/>
              </a:rPr>
              <a:t> should be given to patients with STEMI who have indications for but are </a:t>
            </a:r>
            <a:r>
              <a:rPr lang="en-US" altLang="en-US">
                <a:solidFill>
                  <a:srgbClr val="FF0000"/>
                </a:solidFill>
                <a:latin typeface="Arial" panose="020B0604020202020204" pitchFamily="34" charset="0"/>
                <a:ea typeface="MS PGothic" panose="020B0600070205080204" pitchFamily="34" charset="-128"/>
              </a:rPr>
              <a:t>intolerant</a:t>
            </a:r>
            <a:r>
              <a:rPr lang="en-US" altLang="en-US">
                <a:solidFill>
                  <a:srgbClr val="000000"/>
                </a:solidFill>
                <a:latin typeface="Arial" panose="020B0604020202020204" pitchFamily="34" charset="0"/>
                <a:ea typeface="MS PGothic" panose="020B0600070205080204" pitchFamily="34" charset="-128"/>
              </a:rPr>
              <a:t> of ACE inhibitors. </a:t>
            </a:r>
          </a:p>
        </p:txBody>
      </p:sp>
      <p:grpSp>
        <p:nvGrpSpPr>
          <p:cNvPr id="410629" name="Group 3">
            <a:extLst>
              <a:ext uri="{FF2B5EF4-FFF2-40B4-BE49-F238E27FC236}">
                <a16:creationId xmlns:a16="http://schemas.microsoft.com/office/drawing/2014/main" id="{2692ACEF-6821-E640-847D-EEB11B953609}"/>
              </a:ext>
            </a:extLst>
          </p:cNvPr>
          <p:cNvGrpSpPr>
            <a:grpSpLocks/>
          </p:cNvGrpSpPr>
          <p:nvPr/>
        </p:nvGrpSpPr>
        <p:grpSpPr bwMode="auto">
          <a:xfrm>
            <a:off x="304800" y="4038600"/>
            <a:ext cx="1676400" cy="1371600"/>
            <a:chOff x="3810000" y="1524000"/>
            <a:chExt cx="1216025" cy="942975"/>
          </a:xfrm>
        </p:grpSpPr>
        <p:grpSp>
          <p:nvGrpSpPr>
            <p:cNvPr id="410641" name="Group 95">
              <a:extLst>
                <a:ext uri="{FF2B5EF4-FFF2-40B4-BE49-F238E27FC236}">
                  <a16:creationId xmlns:a16="http://schemas.microsoft.com/office/drawing/2014/main" id="{F0646B89-972E-5943-996F-F4528A016CD4}"/>
                </a:ext>
              </a:extLst>
            </p:cNvPr>
            <p:cNvGrpSpPr>
              <a:grpSpLocks/>
            </p:cNvGrpSpPr>
            <p:nvPr/>
          </p:nvGrpSpPr>
          <p:grpSpPr bwMode="auto">
            <a:xfrm>
              <a:off x="3810000" y="1524000"/>
              <a:ext cx="1216025" cy="942975"/>
              <a:chOff x="3986" y="942"/>
              <a:chExt cx="766" cy="594"/>
            </a:xfrm>
          </p:grpSpPr>
          <p:sp>
            <p:nvSpPr>
              <p:cNvPr id="410643" name="Rectangle 278">
                <a:extLst>
                  <a:ext uri="{FF2B5EF4-FFF2-40B4-BE49-F238E27FC236}">
                    <a16:creationId xmlns:a16="http://schemas.microsoft.com/office/drawing/2014/main" id="{48EAE82E-C6B5-974F-A4A5-50960B63A352}"/>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44" name="Rectangle 278">
                <a:extLst>
                  <a:ext uri="{FF2B5EF4-FFF2-40B4-BE49-F238E27FC236}">
                    <a16:creationId xmlns:a16="http://schemas.microsoft.com/office/drawing/2014/main" id="{E27BD1F3-4B17-C54F-BD0C-A8A3EBB2AB2D}"/>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45" name="Rectangle 278">
                <a:extLst>
                  <a:ext uri="{FF2B5EF4-FFF2-40B4-BE49-F238E27FC236}">
                    <a16:creationId xmlns:a16="http://schemas.microsoft.com/office/drawing/2014/main" id="{6B5DC8AD-8AC7-6847-B194-C8012DC8CC3D}"/>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46" name="Rectangle 278">
                <a:extLst>
                  <a:ext uri="{FF2B5EF4-FFF2-40B4-BE49-F238E27FC236}">
                    <a16:creationId xmlns:a16="http://schemas.microsoft.com/office/drawing/2014/main" id="{DE494AEC-B155-5E46-A0B0-B31B6E13690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47" name="Rectangle 291">
                <a:extLst>
                  <a:ext uri="{FF2B5EF4-FFF2-40B4-BE49-F238E27FC236}">
                    <a16:creationId xmlns:a16="http://schemas.microsoft.com/office/drawing/2014/main" id="{1F4E2748-B503-9D4A-845E-7F3573966452}"/>
                  </a:ext>
                </a:extLst>
              </p:cNvPr>
              <p:cNvSpPr>
                <a:spLocks noChangeArrowheads="1"/>
              </p:cNvSpPr>
              <p:nvPr/>
            </p:nvSpPr>
            <p:spPr bwMode="auto">
              <a:xfrm>
                <a:off x="4066" y="942"/>
                <a:ext cx="2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10648" name="Rectangle 292">
                <a:extLst>
                  <a:ext uri="{FF2B5EF4-FFF2-40B4-BE49-F238E27FC236}">
                    <a16:creationId xmlns:a16="http://schemas.microsoft.com/office/drawing/2014/main" id="{E0C10B71-0CE3-6E42-A79E-5F331EFCA5AE}"/>
                  </a:ext>
                </a:extLst>
              </p:cNvPr>
              <p:cNvSpPr>
                <a:spLocks noChangeArrowheads="1"/>
              </p:cNvSpPr>
              <p:nvPr/>
            </p:nvSpPr>
            <p:spPr bwMode="auto">
              <a:xfrm>
                <a:off x="4178" y="943"/>
                <a:ext cx="11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10649" name="Rectangle 293">
                <a:extLst>
                  <a:ext uri="{FF2B5EF4-FFF2-40B4-BE49-F238E27FC236}">
                    <a16:creationId xmlns:a16="http://schemas.microsoft.com/office/drawing/2014/main" id="{02FB3B09-A548-9245-964D-5F19AB03D7FB}"/>
                  </a:ext>
                </a:extLst>
              </p:cNvPr>
              <p:cNvSpPr>
                <a:spLocks noChangeArrowheads="1"/>
              </p:cNvSpPr>
              <p:nvPr/>
            </p:nvSpPr>
            <p:spPr bwMode="auto">
              <a:xfrm>
                <a:off x="4370" y="943"/>
                <a:ext cx="12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10650" name="Rectangle 294">
                <a:extLst>
                  <a:ext uri="{FF2B5EF4-FFF2-40B4-BE49-F238E27FC236}">
                    <a16:creationId xmlns:a16="http://schemas.microsoft.com/office/drawing/2014/main" id="{7B300467-8289-7045-B13B-4F5EF43B167B}"/>
                  </a:ext>
                </a:extLst>
              </p:cNvPr>
              <p:cNvSpPr>
                <a:spLocks noChangeArrowheads="1"/>
              </p:cNvSpPr>
              <p:nvPr/>
            </p:nvSpPr>
            <p:spPr bwMode="auto">
              <a:xfrm>
                <a:off x="4586" y="943"/>
                <a:ext cx="88"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10642" name="WordArt 622">
              <a:extLst>
                <a:ext uri="{FF2B5EF4-FFF2-40B4-BE49-F238E27FC236}">
                  <a16:creationId xmlns:a16="http://schemas.microsoft.com/office/drawing/2014/main" id="{674C830E-098B-F64D-924F-A81D942E50AA}"/>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10630" name="Group 2">
            <a:extLst>
              <a:ext uri="{FF2B5EF4-FFF2-40B4-BE49-F238E27FC236}">
                <a16:creationId xmlns:a16="http://schemas.microsoft.com/office/drawing/2014/main" id="{3BFE0868-7899-C44A-AEB0-2096D954D9B2}"/>
              </a:ext>
            </a:extLst>
          </p:cNvPr>
          <p:cNvGrpSpPr>
            <a:grpSpLocks/>
          </p:cNvGrpSpPr>
          <p:nvPr/>
        </p:nvGrpSpPr>
        <p:grpSpPr bwMode="auto">
          <a:xfrm>
            <a:off x="309566" y="1995488"/>
            <a:ext cx="1595437" cy="1585912"/>
            <a:chOff x="1143000" y="1524000"/>
            <a:chExt cx="1216025" cy="942975"/>
          </a:xfrm>
        </p:grpSpPr>
        <p:grpSp>
          <p:nvGrpSpPr>
            <p:cNvPr id="410631" name="Group 95">
              <a:extLst>
                <a:ext uri="{FF2B5EF4-FFF2-40B4-BE49-F238E27FC236}">
                  <a16:creationId xmlns:a16="http://schemas.microsoft.com/office/drawing/2014/main" id="{A9809CDB-C8AE-0242-B9A9-D81DFD26A17C}"/>
                </a:ext>
              </a:extLst>
            </p:cNvPr>
            <p:cNvGrpSpPr>
              <a:grpSpLocks/>
            </p:cNvGrpSpPr>
            <p:nvPr/>
          </p:nvGrpSpPr>
          <p:grpSpPr bwMode="auto">
            <a:xfrm>
              <a:off x="1143000" y="1524000"/>
              <a:ext cx="1216025" cy="942975"/>
              <a:chOff x="3986" y="942"/>
              <a:chExt cx="766" cy="594"/>
            </a:xfrm>
          </p:grpSpPr>
          <p:sp>
            <p:nvSpPr>
              <p:cNvPr id="410633" name="Rectangle 278">
                <a:extLst>
                  <a:ext uri="{FF2B5EF4-FFF2-40B4-BE49-F238E27FC236}">
                    <a16:creationId xmlns:a16="http://schemas.microsoft.com/office/drawing/2014/main" id="{15F1CA5A-FEBF-4B4C-AF99-A8AA221B6C45}"/>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34" name="Rectangle 278">
                <a:extLst>
                  <a:ext uri="{FF2B5EF4-FFF2-40B4-BE49-F238E27FC236}">
                    <a16:creationId xmlns:a16="http://schemas.microsoft.com/office/drawing/2014/main" id="{E1C08D21-A9E4-E646-AD8E-5197238D0DC5}"/>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35" name="Rectangle 278">
                <a:extLst>
                  <a:ext uri="{FF2B5EF4-FFF2-40B4-BE49-F238E27FC236}">
                    <a16:creationId xmlns:a16="http://schemas.microsoft.com/office/drawing/2014/main" id="{726BEECC-B89A-AB46-9FAE-A46B0598D483}"/>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36" name="Rectangle 278">
                <a:extLst>
                  <a:ext uri="{FF2B5EF4-FFF2-40B4-BE49-F238E27FC236}">
                    <a16:creationId xmlns:a16="http://schemas.microsoft.com/office/drawing/2014/main" id="{84D8964A-50F9-964A-AC4D-7079F2756E5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37" name="Rectangle 291">
                <a:extLst>
                  <a:ext uri="{FF2B5EF4-FFF2-40B4-BE49-F238E27FC236}">
                    <a16:creationId xmlns:a16="http://schemas.microsoft.com/office/drawing/2014/main" id="{622C9A2B-5392-9F4D-BDAC-E6A5A61F4D24}"/>
                  </a:ext>
                </a:extLst>
              </p:cNvPr>
              <p:cNvSpPr>
                <a:spLocks noChangeArrowheads="1"/>
              </p:cNvSpPr>
              <p:nvPr/>
            </p:nvSpPr>
            <p:spPr bwMode="auto">
              <a:xfrm>
                <a:off x="4066" y="942"/>
                <a:ext cx="3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10638" name="Rectangle 292">
                <a:extLst>
                  <a:ext uri="{FF2B5EF4-FFF2-40B4-BE49-F238E27FC236}">
                    <a16:creationId xmlns:a16="http://schemas.microsoft.com/office/drawing/2014/main" id="{81D5A9DB-5494-4140-A2E3-3FD652C04551}"/>
                  </a:ext>
                </a:extLst>
              </p:cNvPr>
              <p:cNvSpPr>
                <a:spLocks noChangeArrowheads="1"/>
              </p:cNvSpPr>
              <p:nvPr/>
            </p:nvSpPr>
            <p:spPr bwMode="auto">
              <a:xfrm>
                <a:off x="4178" y="943"/>
                <a:ext cx="123"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10639" name="Rectangle 293">
                <a:extLst>
                  <a:ext uri="{FF2B5EF4-FFF2-40B4-BE49-F238E27FC236}">
                    <a16:creationId xmlns:a16="http://schemas.microsoft.com/office/drawing/2014/main" id="{9679C003-6304-DD40-933D-CD5A69C9E238}"/>
                  </a:ext>
                </a:extLst>
              </p:cNvPr>
              <p:cNvSpPr>
                <a:spLocks noChangeArrowheads="1"/>
              </p:cNvSpPr>
              <p:nvPr/>
            </p:nvSpPr>
            <p:spPr bwMode="auto">
              <a:xfrm>
                <a:off x="4370" y="943"/>
                <a:ext cx="129"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10640" name="Rectangle 294">
                <a:extLst>
                  <a:ext uri="{FF2B5EF4-FFF2-40B4-BE49-F238E27FC236}">
                    <a16:creationId xmlns:a16="http://schemas.microsoft.com/office/drawing/2014/main" id="{234A49E6-0C94-BC42-B08C-282BE77EB19C}"/>
                  </a:ext>
                </a:extLst>
              </p:cNvPr>
              <p:cNvSpPr>
                <a:spLocks noChangeArrowheads="1"/>
              </p:cNvSpPr>
              <p:nvPr/>
            </p:nvSpPr>
            <p:spPr bwMode="auto">
              <a:xfrm>
                <a:off x="4586" y="943"/>
                <a:ext cx="9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10632" name="WordArt 949">
              <a:extLst>
                <a:ext uri="{FF2B5EF4-FFF2-40B4-BE49-F238E27FC236}">
                  <a16:creationId xmlns:a16="http://schemas.microsoft.com/office/drawing/2014/main" id="{18B9429D-174C-DE4D-9882-D0B408C26BAD}"/>
                </a:ext>
              </a:extLst>
            </p:cNvPr>
            <p:cNvSpPr>
              <a:spLocks noChangeArrowheads="1" noChangeShapeType="1" noTextEdit="1"/>
            </p:cNvSpPr>
            <p:nvPr/>
          </p:nvSpPr>
          <p:spPr bwMode="auto">
            <a:xfrm>
              <a:off x="1219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A</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1">
            <a:extLst>
              <a:ext uri="{FF2B5EF4-FFF2-40B4-BE49-F238E27FC236}">
                <a16:creationId xmlns:a16="http://schemas.microsoft.com/office/drawing/2014/main" id="{7C5B1F65-186D-8C4B-A881-BC4952783A71}"/>
              </a:ext>
            </a:extLst>
          </p:cNvPr>
          <p:cNvSpPr>
            <a:spLocks noGrp="1"/>
          </p:cNvSpPr>
          <p:nvPr>
            <p:ph type="title"/>
          </p:nvPr>
        </p:nvSpPr>
        <p:spPr>
          <a:xfrm>
            <a:off x="457200" y="304800"/>
            <a:ext cx="8229600" cy="1143000"/>
          </a:xfrm>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Renin-Angiotensin-Aldosterone System Inhibitors</a:t>
            </a:r>
            <a:endParaRPr lang="en-US" altLang="en-US" sz="3600">
              <a:cs typeface="Geneva" panose="020B0503030404040204" pitchFamily="34" charset="0"/>
            </a:endParaRPr>
          </a:p>
        </p:txBody>
      </p:sp>
      <p:sp>
        <p:nvSpPr>
          <p:cNvPr id="411651" name="TextBox 3">
            <a:extLst>
              <a:ext uri="{FF2B5EF4-FFF2-40B4-BE49-F238E27FC236}">
                <a16:creationId xmlns:a16="http://schemas.microsoft.com/office/drawing/2014/main" id="{059700EE-7223-8549-BB61-6799A600D983}"/>
              </a:ext>
            </a:extLst>
          </p:cNvPr>
          <p:cNvSpPr txBox="1">
            <a:spLocks noChangeArrowheads="1"/>
          </p:cNvSpPr>
          <p:nvPr/>
        </p:nvSpPr>
        <p:spPr bwMode="auto">
          <a:xfrm>
            <a:off x="2209800" y="1752601"/>
            <a:ext cx="6934200" cy="310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5" tIns="45636" rIns="91275" bIns="45636">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800">
                <a:solidFill>
                  <a:srgbClr val="000000"/>
                </a:solidFill>
                <a:latin typeface="Arial" panose="020B0604020202020204" pitchFamily="34" charset="0"/>
                <a:cs typeface="Arial" panose="020B0604020202020204" pitchFamily="34" charset="0"/>
              </a:rPr>
              <a:t>An </a:t>
            </a:r>
            <a:r>
              <a:rPr lang="en-US" altLang="en-US" sz="2800" b="1">
                <a:solidFill>
                  <a:srgbClr val="FF0000"/>
                </a:solidFill>
                <a:latin typeface="Arial" panose="020B0604020202020204" pitchFamily="34" charset="0"/>
                <a:cs typeface="Arial" panose="020B0604020202020204" pitchFamily="34" charset="0"/>
              </a:rPr>
              <a:t>aldosterone antagonist </a:t>
            </a:r>
            <a:r>
              <a:rPr lang="en-US" altLang="en-US" sz="2800">
                <a:solidFill>
                  <a:srgbClr val="000000"/>
                </a:solidFill>
                <a:latin typeface="Arial" panose="020B0604020202020204" pitchFamily="34" charset="0"/>
                <a:cs typeface="Arial" panose="020B0604020202020204" pitchFamily="34" charset="0"/>
              </a:rPr>
              <a:t>should be given to patients with STEMI and no contraindications who are already receiving an ACE inhibitor and beta blocker and who have an </a:t>
            </a:r>
            <a:r>
              <a:rPr lang="en-US" altLang="en-US" sz="2800">
                <a:solidFill>
                  <a:srgbClr val="FF0000"/>
                </a:solidFill>
                <a:latin typeface="Arial" panose="020B0604020202020204" pitchFamily="34" charset="0"/>
                <a:cs typeface="Arial" panose="020B0604020202020204" pitchFamily="34" charset="0"/>
              </a:rPr>
              <a:t>EF less than or equal to 0.40 and either symptomatic HF or diabetes mellitus</a:t>
            </a:r>
            <a:r>
              <a:rPr lang="en-US" altLang="en-US" sz="2800">
                <a:solidFill>
                  <a:srgbClr val="000000"/>
                </a:solidFill>
                <a:latin typeface="Arial" panose="020B0604020202020204" pitchFamily="34" charset="0"/>
                <a:cs typeface="Arial" panose="020B0604020202020204" pitchFamily="34" charset="0"/>
              </a:rPr>
              <a:t>. </a:t>
            </a:r>
          </a:p>
        </p:txBody>
      </p:sp>
      <p:grpSp>
        <p:nvGrpSpPr>
          <p:cNvPr id="411652" name="Group 3">
            <a:extLst>
              <a:ext uri="{FF2B5EF4-FFF2-40B4-BE49-F238E27FC236}">
                <a16:creationId xmlns:a16="http://schemas.microsoft.com/office/drawing/2014/main" id="{AE147D3C-29E8-0641-AC07-2FB9F0BC6E95}"/>
              </a:ext>
            </a:extLst>
          </p:cNvPr>
          <p:cNvGrpSpPr>
            <a:grpSpLocks/>
          </p:cNvGrpSpPr>
          <p:nvPr/>
        </p:nvGrpSpPr>
        <p:grpSpPr bwMode="auto">
          <a:xfrm>
            <a:off x="228603" y="2514600"/>
            <a:ext cx="1687513" cy="1512888"/>
            <a:chOff x="3810000" y="1524000"/>
            <a:chExt cx="1216025" cy="942975"/>
          </a:xfrm>
        </p:grpSpPr>
        <p:grpSp>
          <p:nvGrpSpPr>
            <p:cNvPr id="411653" name="Group 95">
              <a:extLst>
                <a:ext uri="{FF2B5EF4-FFF2-40B4-BE49-F238E27FC236}">
                  <a16:creationId xmlns:a16="http://schemas.microsoft.com/office/drawing/2014/main" id="{E1B72375-D2AD-8E49-B16A-28034FFB283F}"/>
                </a:ext>
              </a:extLst>
            </p:cNvPr>
            <p:cNvGrpSpPr>
              <a:grpSpLocks/>
            </p:cNvGrpSpPr>
            <p:nvPr/>
          </p:nvGrpSpPr>
          <p:grpSpPr bwMode="auto">
            <a:xfrm>
              <a:off x="3810000" y="1524000"/>
              <a:ext cx="1216025" cy="942975"/>
              <a:chOff x="3986" y="942"/>
              <a:chExt cx="766" cy="594"/>
            </a:xfrm>
          </p:grpSpPr>
          <p:sp>
            <p:nvSpPr>
              <p:cNvPr id="411655" name="Rectangle 278">
                <a:extLst>
                  <a:ext uri="{FF2B5EF4-FFF2-40B4-BE49-F238E27FC236}">
                    <a16:creationId xmlns:a16="http://schemas.microsoft.com/office/drawing/2014/main" id="{D2589A8E-548F-B84F-81F0-AB0FED71684F}"/>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cs typeface="Arial" panose="020B0604020202020204" pitchFamily="34" charset="0"/>
                </a:endParaRPr>
              </a:p>
            </p:txBody>
          </p:sp>
          <p:sp>
            <p:nvSpPr>
              <p:cNvPr id="411656" name="Rectangle 278">
                <a:extLst>
                  <a:ext uri="{FF2B5EF4-FFF2-40B4-BE49-F238E27FC236}">
                    <a16:creationId xmlns:a16="http://schemas.microsoft.com/office/drawing/2014/main" id="{EEB190B9-BA8C-3543-9D4D-D8AA7F476278}"/>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cs typeface="Arial" panose="020B0604020202020204" pitchFamily="34" charset="0"/>
                </a:endParaRPr>
              </a:p>
            </p:txBody>
          </p:sp>
          <p:sp>
            <p:nvSpPr>
              <p:cNvPr id="411657" name="Rectangle 278">
                <a:extLst>
                  <a:ext uri="{FF2B5EF4-FFF2-40B4-BE49-F238E27FC236}">
                    <a16:creationId xmlns:a16="http://schemas.microsoft.com/office/drawing/2014/main" id="{46FD5DDA-9595-3E42-A452-3D3617C28CAE}"/>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cs typeface="Arial" panose="020B0604020202020204" pitchFamily="34" charset="0"/>
                </a:endParaRPr>
              </a:p>
            </p:txBody>
          </p:sp>
          <p:sp>
            <p:nvSpPr>
              <p:cNvPr id="411658" name="Rectangle 278">
                <a:extLst>
                  <a:ext uri="{FF2B5EF4-FFF2-40B4-BE49-F238E27FC236}">
                    <a16:creationId xmlns:a16="http://schemas.microsoft.com/office/drawing/2014/main" id="{5707A498-71D5-0D4A-84EC-D3CB197605B3}"/>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cs typeface="Arial" panose="020B0604020202020204" pitchFamily="34" charset="0"/>
                </a:endParaRPr>
              </a:p>
            </p:txBody>
          </p:sp>
          <p:sp>
            <p:nvSpPr>
              <p:cNvPr id="411659" name="Rectangle 291">
                <a:extLst>
                  <a:ext uri="{FF2B5EF4-FFF2-40B4-BE49-F238E27FC236}">
                    <a16:creationId xmlns:a16="http://schemas.microsoft.com/office/drawing/2014/main" id="{A68AC05C-A6B1-FE4D-AFFA-B4F5B17FBB3A}"/>
                  </a:ext>
                </a:extLst>
              </p:cNvPr>
              <p:cNvSpPr>
                <a:spLocks noChangeArrowheads="1"/>
              </p:cNvSpPr>
              <p:nvPr/>
            </p:nvSpPr>
            <p:spPr bwMode="auto">
              <a:xfrm>
                <a:off x="4066" y="942"/>
                <a:ext cx="2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cs typeface="Arial" panose="020B0604020202020204" pitchFamily="34" charset="0"/>
                  </a:rPr>
                  <a:t>I</a:t>
                </a:r>
                <a:endParaRPr lang="en-US" altLang="en-US">
                  <a:solidFill>
                    <a:srgbClr val="000000"/>
                  </a:solidFill>
                  <a:latin typeface="Arial" panose="020B0604020202020204" pitchFamily="34" charset="0"/>
                  <a:cs typeface="Arial" panose="020B0604020202020204" pitchFamily="34" charset="0"/>
                </a:endParaRPr>
              </a:p>
            </p:txBody>
          </p:sp>
          <p:sp>
            <p:nvSpPr>
              <p:cNvPr id="411660" name="Rectangle 292">
                <a:extLst>
                  <a:ext uri="{FF2B5EF4-FFF2-40B4-BE49-F238E27FC236}">
                    <a16:creationId xmlns:a16="http://schemas.microsoft.com/office/drawing/2014/main" id="{6120B59A-A42D-BE4E-96C4-2E35B2EB40E8}"/>
                  </a:ext>
                </a:extLst>
              </p:cNvPr>
              <p:cNvSpPr>
                <a:spLocks noChangeArrowheads="1"/>
              </p:cNvSpPr>
              <p:nvPr/>
            </p:nvSpPr>
            <p:spPr bwMode="auto">
              <a:xfrm>
                <a:off x="4178" y="943"/>
                <a:ext cx="1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cs typeface="Arial" panose="020B0604020202020204" pitchFamily="34" charset="0"/>
                  </a:rPr>
                  <a:t>IIa</a:t>
                </a:r>
                <a:endParaRPr lang="en-US" altLang="en-US">
                  <a:solidFill>
                    <a:srgbClr val="000000"/>
                  </a:solidFill>
                  <a:latin typeface="Arial" panose="020B0604020202020204" pitchFamily="34" charset="0"/>
                  <a:cs typeface="Arial" panose="020B0604020202020204" pitchFamily="34" charset="0"/>
                </a:endParaRPr>
              </a:p>
            </p:txBody>
          </p:sp>
          <p:sp>
            <p:nvSpPr>
              <p:cNvPr id="411661" name="Rectangle 293">
                <a:extLst>
                  <a:ext uri="{FF2B5EF4-FFF2-40B4-BE49-F238E27FC236}">
                    <a16:creationId xmlns:a16="http://schemas.microsoft.com/office/drawing/2014/main" id="{0F1A31F7-61D4-CF4C-A76A-95AB48F3DA37}"/>
                  </a:ext>
                </a:extLst>
              </p:cNvPr>
              <p:cNvSpPr>
                <a:spLocks noChangeArrowheads="1"/>
              </p:cNvSpPr>
              <p:nvPr/>
            </p:nvSpPr>
            <p:spPr bwMode="auto">
              <a:xfrm>
                <a:off x="4370" y="943"/>
                <a:ext cx="12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cs typeface="Arial" panose="020B0604020202020204" pitchFamily="34" charset="0"/>
                  </a:rPr>
                  <a:t>IIb</a:t>
                </a:r>
                <a:endParaRPr lang="en-US" altLang="en-US">
                  <a:solidFill>
                    <a:srgbClr val="000000"/>
                  </a:solidFill>
                  <a:latin typeface="Arial" panose="020B0604020202020204" pitchFamily="34" charset="0"/>
                  <a:cs typeface="Arial" panose="020B0604020202020204" pitchFamily="34" charset="0"/>
                </a:endParaRPr>
              </a:p>
            </p:txBody>
          </p:sp>
          <p:sp>
            <p:nvSpPr>
              <p:cNvPr id="411662" name="Rectangle 294">
                <a:extLst>
                  <a:ext uri="{FF2B5EF4-FFF2-40B4-BE49-F238E27FC236}">
                    <a16:creationId xmlns:a16="http://schemas.microsoft.com/office/drawing/2014/main" id="{4DEC2C06-200C-4A46-8BE3-8BEC3907AC84}"/>
                  </a:ext>
                </a:extLst>
              </p:cNvPr>
              <p:cNvSpPr>
                <a:spLocks noChangeArrowheads="1"/>
              </p:cNvSpPr>
              <p:nvPr/>
            </p:nvSpPr>
            <p:spPr bwMode="auto">
              <a:xfrm>
                <a:off x="4586" y="943"/>
                <a:ext cx="8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cs typeface="Arial" panose="020B0604020202020204" pitchFamily="34" charset="0"/>
                  </a:rPr>
                  <a:t>III</a:t>
                </a:r>
                <a:endParaRPr lang="en-US" altLang="en-US">
                  <a:solidFill>
                    <a:srgbClr val="000000"/>
                  </a:solidFill>
                  <a:latin typeface="Arial" panose="020B0604020202020204" pitchFamily="34" charset="0"/>
                  <a:cs typeface="Arial" panose="020B0604020202020204" pitchFamily="34" charset="0"/>
                </a:endParaRPr>
              </a:p>
            </p:txBody>
          </p:sp>
        </p:grpSp>
        <p:sp>
          <p:nvSpPr>
            <p:cNvPr id="411654" name="WordArt 622">
              <a:extLst>
                <a:ext uri="{FF2B5EF4-FFF2-40B4-BE49-F238E27FC236}">
                  <a16:creationId xmlns:a16="http://schemas.microsoft.com/office/drawing/2014/main" id="{2221DB72-5C73-1344-8A88-24FD8EDE2532}"/>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D5454BE6-A070-2048-8FB6-EC04E0C5ADF3}"/>
              </a:ext>
            </a:extLst>
          </p:cNvPr>
          <p:cNvSpPr>
            <a:spLocks noChangeArrowheads="1"/>
          </p:cNvSpPr>
          <p:nvPr/>
        </p:nvSpPr>
        <p:spPr bwMode="auto">
          <a:xfrm>
            <a:off x="990600" y="2498727"/>
            <a:ext cx="72390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96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STATIN</a:t>
            </a:r>
          </a:p>
        </p:txBody>
      </p:sp>
      <p:sp>
        <p:nvSpPr>
          <p:cNvPr id="412675" name="Rectangle 3">
            <a:extLst>
              <a:ext uri="{FF2B5EF4-FFF2-40B4-BE49-F238E27FC236}">
                <a16:creationId xmlns:a16="http://schemas.microsoft.com/office/drawing/2014/main" id="{C5E5A929-B380-974A-932F-7E9B754C3F2A}"/>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Routine Medical Therapies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itle 1">
            <a:extLst>
              <a:ext uri="{FF2B5EF4-FFF2-40B4-BE49-F238E27FC236}">
                <a16:creationId xmlns:a16="http://schemas.microsoft.com/office/drawing/2014/main" id="{88F5AD2E-6F73-D040-9E13-CD3D43FA5660}"/>
              </a:ext>
            </a:extLst>
          </p:cNvPr>
          <p:cNvSpPr>
            <a:spLocks noGrp="1"/>
          </p:cNvSpPr>
          <p:nvPr>
            <p:ph type="title"/>
          </p:nvPr>
        </p:nvSpPr>
        <p:spPr/>
        <p:txBody>
          <a:bodyPr/>
          <a:lstStyle/>
          <a:p>
            <a:endParaRPr lang="en-US" altLang="en-US"/>
          </a:p>
        </p:txBody>
      </p:sp>
      <p:pic>
        <p:nvPicPr>
          <p:cNvPr id="413699" name="Content Placeholder 5" descr="ESC guideline 2012.png">
            <a:extLst>
              <a:ext uri="{FF2B5EF4-FFF2-40B4-BE49-F238E27FC236}">
                <a16:creationId xmlns:a16="http://schemas.microsoft.com/office/drawing/2014/main" id="{92C620DA-FC4F-E844-8FEA-22CB38952A5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 y="0"/>
            <a:ext cx="9185275" cy="2819400"/>
          </a:xfrm>
        </p:spPr>
      </p:pic>
      <p:sp>
        <p:nvSpPr>
          <p:cNvPr id="173060" name="Date Placeholder 3">
            <a:extLst>
              <a:ext uri="{FF2B5EF4-FFF2-40B4-BE49-F238E27FC236}">
                <a16:creationId xmlns:a16="http://schemas.microsoft.com/office/drawing/2014/main" id="{8BCB9925-9B75-2A49-A53E-F19530B3467C}"/>
              </a:ext>
            </a:extLst>
          </p:cNvPr>
          <p:cNvSpPr>
            <a:spLocks noGrp="1"/>
          </p:cNvSpPr>
          <p:nvPr>
            <p:ph type="dt" sz="quarter" idx="4294967295"/>
          </p:nvPr>
        </p:nvSpPr>
        <p:spPr bwMode="auto">
          <a:xfrm>
            <a:off x="3124200" y="6356351"/>
            <a:ext cx="2895600" cy="365125"/>
          </a:xfrm>
          <a:prstGeom prst="rect">
            <a:avLst/>
          </a:prstGeom>
          <a:ln>
            <a:miter lim="800000"/>
            <a:headEnd/>
            <a:tailEnd/>
          </a:ln>
        </p:spPr>
        <p:txBody>
          <a:bodyPr lIns="91303" tIns="45651" rIns="91303" bIns="45651" anchor="ctr"/>
          <a:lstStyle/>
          <a:p>
            <a:pPr eaLnBrk="0" hangingPunct="0">
              <a:defRPr/>
            </a:pPr>
            <a:fld id="{A496C460-4386-477E-87BD-18CED3BFDFDB}" type="datetime1">
              <a:rPr lang="en-US" sz="1200" b="1">
                <a:solidFill>
                  <a:srgbClr val="898989"/>
                </a:solidFill>
                <a:effectLst>
                  <a:outerShdw blurRad="38100" dist="38100" dir="2700000" algn="tl">
                    <a:srgbClr val="000000">
                      <a:alpha val="43137"/>
                    </a:srgbClr>
                  </a:outerShdw>
                </a:effectLst>
                <a:latin typeface="Verdana" pitchFamily="34" charset="0"/>
              </a:rPr>
              <a:pPr eaLnBrk="0" hangingPunct="0">
                <a:defRPr/>
              </a:pPr>
              <a:t>9/4/2020</a:t>
            </a:fld>
            <a:endParaRPr lang="en-US" sz="1200" b="1" dirty="0">
              <a:solidFill>
                <a:srgbClr val="898989"/>
              </a:solidFill>
              <a:effectLst>
                <a:outerShdw blurRad="38100" dist="38100" dir="2700000" algn="tl">
                  <a:srgbClr val="000000">
                    <a:alpha val="43137"/>
                  </a:srgbClr>
                </a:outerShdw>
              </a:effectLst>
              <a:latin typeface="Verdana" pitchFamily="34" charset="0"/>
            </a:endParaRPr>
          </a:p>
        </p:txBody>
      </p:sp>
      <p:sp>
        <p:nvSpPr>
          <p:cNvPr id="413701" name="Footer Placeholder 4">
            <a:extLst>
              <a:ext uri="{FF2B5EF4-FFF2-40B4-BE49-F238E27FC236}">
                <a16:creationId xmlns:a16="http://schemas.microsoft.com/office/drawing/2014/main" id="{1E75CF2B-B48C-6649-AF06-4E5C9E26A653}"/>
              </a:ext>
            </a:extLst>
          </p:cNvPr>
          <p:cNvSpPr>
            <a:spLocks noGrp="1"/>
          </p:cNvSpPr>
          <p:nvPr>
            <p:ph type="ftr" sz="quarter" idx="10"/>
          </p:nvPr>
        </p:nvSpPr>
        <p:spPr bwMode="auto">
          <a:xfrm>
            <a:off x="2362200" y="6248400"/>
            <a:ext cx="4191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imes New Roman" panose="02020603050405020304" pitchFamily="18" charset="0"/>
              </a:defRPr>
            </a:lvl1pPr>
            <a:lvl2pPr marL="742932" indent="-285744" eaLnBrk="0" hangingPunct="0">
              <a:defRPr>
                <a:solidFill>
                  <a:schemeClr val="tx1"/>
                </a:solidFill>
                <a:latin typeface="Times New Roman" panose="02020603050405020304" pitchFamily="18" charset="0"/>
              </a:defRPr>
            </a:lvl2pPr>
            <a:lvl3pPr marL="1142971" indent="-228594" eaLnBrk="0" hangingPunct="0">
              <a:defRPr>
                <a:solidFill>
                  <a:schemeClr val="tx1"/>
                </a:solidFill>
                <a:latin typeface="Times New Roman" panose="02020603050405020304" pitchFamily="18" charset="0"/>
              </a:defRPr>
            </a:lvl3pPr>
            <a:lvl4pPr marL="1600160" indent="-228594" eaLnBrk="0" hangingPunct="0">
              <a:defRPr>
                <a:solidFill>
                  <a:schemeClr val="tx1"/>
                </a:solidFill>
                <a:latin typeface="Times New Roman" panose="02020603050405020304" pitchFamily="18" charset="0"/>
              </a:defRPr>
            </a:lvl4pPr>
            <a:lvl5pPr marL="2057349" indent="-228594" eaLnBrk="0" hangingPunct="0">
              <a:defRPr>
                <a:solidFill>
                  <a:schemeClr val="tx1"/>
                </a:solidFill>
                <a:latin typeface="Times New Roman" panose="02020603050405020304" pitchFamily="18" charset="0"/>
              </a:defRPr>
            </a:lvl5pPr>
            <a:lvl6pPr marL="2514537" indent="-228594" algn="ctr" eaLnBrk="0" fontAlgn="base" hangingPunct="0">
              <a:spcBef>
                <a:spcPct val="0"/>
              </a:spcBef>
              <a:spcAft>
                <a:spcPct val="0"/>
              </a:spcAft>
              <a:defRPr>
                <a:solidFill>
                  <a:schemeClr val="tx1"/>
                </a:solidFill>
                <a:latin typeface="Times New Roman" panose="02020603050405020304" pitchFamily="18" charset="0"/>
              </a:defRPr>
            </a:lvl6pPr>
            <a:lvl7pPr marL="2971726" indent="-228594" algn="ctr" eaLnBrk="0" fontAlgn="base" hangingPunct="0">
              <a:spcBef>
                <a:spcPct val="0"/>
              </a:spcBef>
              <a:spcAft>
                <a:spcPct val="0"/>
              </a:spcAft>
              <a:defRPr>
                <a:solidFill>
                  <a:schemeClr val="tx1"/>
                </a:solidFill>
                <a:latin typeface="Times New Roman" panose="02020603050405020304" pitchFamily="18" charset="0"/>
              </a:defRPr>
            </a:lvl7pPr>
            <a:lvl8pPr marL="3428914" indent="-228594" algn="ctr" eaLnBrk="0" fontAlgn="base" hangingPunct="0">
              <a:spcBef>
                <a:spcPct val="0"/>
              </a:spcBef>
              <a:spcAft>
                <a:spcPct val="0"/>
              </a:spcAft>
              <a:defRPr>
                <a:solidFill>
                  <a:schemeClr val="tx1"/>
                </a:solidFill>
                <a:latin typeface="Times New Roman" panose="02020603050405020304" pitchFamily="18" charset="0"/>
              </a:defRPr>
            </a:lvl8pPr>
            <a:lvl9pPr marL="3886103" indent="-228594" algn="ctr"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0">
                <a:solidFill>
                  <a:srgbClr val="898989"/>
                </a:solidFill>
                <a:latin typeface="Verdana" panose="020B0604030504040204" pitchFamily="34" charset="0"/>
                <a:cs typeface="Arial" panose="020B0604020202020204" pitchFamily="34" charset="0"/>
              </a:rPr>
              <a:t>TS.BS DO QUANG HUAN</a:t>
            </a:r>
          </a:p>
        </p:txBody>
      </p:sp>
      <p:pic>
        <p:nvPicPr>
          <p:cNvPr id="413702" name="Picture 6" descr="Guideline 2012.png">
            <a:extLst>
              <a:ext uri="{FF2B5EF4-FFF2-40B4-BE49-F238E27FC236}">
                <a16:creationId xmlns:a16="http://schemas.microsoft.com/office/drawing/2014/main" id="{787313A7-CC89-5847-A77F-105503E821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432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3703" name="Straight Connector 8">
            <a:extLst>
              <a:ext uri="{FF2B5EF4-FFF2-40B4-BE49-F238E27FC236}">
                <a16:creationId xmlns:a16="http://schemas.microsoft.com/office/drawing/2014/main" id="{FE6FA027-626B-8C49-B06C-DFD354EB3A74}"/>
              </a:ext>
            </a:extLst>
          </p:cNvPr>
          <p:cNvCxnSpPr>
            <a:cxnSpLocks noChangeShapeType="1"/>
          </p:cNvCxnSpPr>
          <p:nvPr/>
        </p:nvCxnSpPr>
        <p:spPr bwMode="auto">
          <a:xfrm>
            <a:off x="228600" y="4419600"/>
            <a:ext cx="8534400" cy="0"/>
          </a:xfrm>
          <a:prstGeom prst="line">
            <a:avLst/>
          </a:prstGeom>
          <a:noFill/>
          <a:ln w="63500" algn="ctr">
            <a:solidFill>
              <a:srgbClr val="FF0000"/>
            </a:solidFill>
            <a:round/>
            <a:headEnd/>
            <a:tailEnd/>
          </a:ln>
          <a:extLst>
            <a:ext uri="{909E8E84-426E-40DD-AFC4-6F175D3DCCD1}">
              <a14:hiddenFill xmlns:a14="http://schemas.microsoft.com/office/drawing/2010/main">
                <a:noFill/>
              </a14:hiddenFill>
            </a:ext>
          </a:extLst>
        </p:spPr>
      </p:cxnSp>
      <p:cxnSp>
        <p:nvCxnSpPr>
          <p:cNvPr id="413704" name="Straight Connector 9">
            <a:extLst>
              <a:ext uri="{FF2B5EF4-FFF2-40B4-BE49-F238E27FC236}">
                <a16:creationId xmlns:a16="http://schemas.microsoft.com/office/drawing/2014/main" id="{C057956F-1DDB-D649-BD00-4022A595FC33}"/>
              </a:ext>
            </a:extLst>
          </p:cNvPr>
          <p:cNvCxnSpPr>
            <a:cxnSpLocks noChangeShapeType="1"/>
          </p:cNvCxnSpPr>
          <p:nvPr/>
        </p:nvCxnSpPr>
        <p:spPr bwMode="auto">
          <a:xfrm>
            <a:off x="228600" y="4800600"/>
            <a:ext cx="1600200" cy="0"/>
          </a:xfrm>
          <a:prstGeom prst="line">
            <a:avLst/>
          </a:prstGeom>
          <a:noFill/>
          <a:ln w="63500" algn="ctr">
            <a:solidFill>
              <a:srgbClr val="FF0000"/>
            </a:solidFill>
            <a:round/>
            <a:headEnd/>
            <a:tailEnd/>
          </a:ln>
          <a:extLst>
            <a:ext uri="{909E8E84-426E-40DD-AFC4-6F175D3DCCD1}">
              <a14:hiddenFill xmlns:a14="http://schemas.microsoft.com/office/drawing/2010/main">
                <a:noFill/>
              </a14:hiddenFill>
            </a:ext>
          </a:extLst>
        </p:spPr>
      </p:cxnSp>
      <p:cxnSp>
        <p:nvCxnSpPr>
          <p:cNvPr id="413705" name="Straight Connector 11">
            <a:extLst>
              <a:ext uri="{FF2B5EF4-FFF2-40B4-BE49-F238E27FC236}">
                <a16:creationId xmlns:a16="http://schemas.microsoft.com/office/drawing/2014/main" id="{52F90D00-B3C2-4949-B376-881A714AF15C}"/>
              </a:ext>
            </a:extLst>
          </p:cNvPr>
          <p:cNvCxnSpPr>
            <a:cxnSpLocks noChangeShapeType="1"/>
          </p:cNvCxnSpPr>
          <p:nvPr/>
        </p:nvCxnSpPr>
        <p:spPr bwMode="auto">
          <a:xfrm>
            <a:off x="1295400" y="4038600"/>
            <a:ext cx="2438400" cy="0"/>
          </a:xfrm>
          <a:prstGeom prst="line">
            <a:avLst/>
          </a:prstGeom>
          <a:noFill/>
          <a:ln w="63500" algn="ctr">
            <a:solidFill>
              <a:srgbClr val="FF0000"/>
            </a:solidFill>
            <a:round/>
            <a:headEnd/>
            <a:tailEnd/>
          </a:ln>
          <a:extLst>
            <a:ext uri="{909E8E84-426E-40DD-AFC4-6F175D3DCCD1}">
              <a14:hiddenFill xmlns:a14="http://schemas.microsoft.com/office/drawing/2010/main">
                <a:noFill/>
              </a14:hiddenFill>
            </a:ext>
          </a:extLst>
        </p:spPr>
      </p:cxnSp>
      <p:graphicFrame>
        <p:nvGraphicFramePr>
          <p:cNvPr id="10" name="Table 9">
            <a:extLst>
              <a:ext uri="{FF2B5EF4-FFF2-40B4-BE49-F238E27FC236}">
                <a16:creationId xmlns:a16="http://schemas.microsoft.com/office/drawing/2014/main" id="{B17419CA-FD7A-C441-8752-96A8DD5ECAB1}"/>
              </a:ext>
            </a:extLst>
          </p:cNvPr>
          <p:cNvGraphicFramePr>
            <a:graphicFrameLocks noGrp="1"/>
          </p:cNvGraphicFramePr>
          <p:nvPr/>
        </p:nvGraphicFramePr>
        <p:xfrm>
          <a:off x="0" y="3357566"/>
          <a:ext cx="9144000" cy="3500437"/>
        </p:xfrm>
        <a:graphic>
          <a:graphicData uri="http://schemas.openxmlformats.org/drawingml/2006/table">
            <a:tbl>
              <a:tblPr/>
              <a:tblGrid>
                <a:gridCol w="9144000">
                  <a:extLst>
                    <a:ext uri="{9D8B030D-6E8A-4147-A177-3AD203B41FA5}">
                      <a16:colId xmlns:a16="http://schemas.microsoft.com/office/drawing/2014/main" val="20000"/>
                    </a:ext>
                  </a:extLst>
                </a:gridCol>
              </a:tblGrid>
              <a:tr h="3500437">
                <a:tc>
                  <a:txBody>
                    <a:bodyPr/>
                    <a:lstStyle/>
                    <a:p>
                      <a:pPr marL="0" marR="0" algn="ctr">
                        <a:lnSpc>
                          <a:spcPct val="150000"/>
                        </a:lnSpc>
                        <a:spcBef>
                          <a:spcPts val="0"/>
                        </a:spcBef>
                        <a:spcAft>
                          <a:spcPts val="0"/>
                        </a:spcAft>
                      </a:pPr>
                      <a:r>
                        <a:rPr lang="en-GB" sz="3200" b="1" dirty="0" err="1">
                          <a:latin typeface="Arial"/>
                          <a:ea typeface="Calibri"/>
                          <a:cs typeface="Times New Roman"/>
                        </a:rPr>
                        <a:t>Tất</a:t>
                      </a:r>
                      <a:r>
                        <a:rPr lang="en-GB" sz="3200" b="1" baseline="0" dirty="0">
                          <a:latin typeface="Arial"/>
                          <a:ea typeface="Calibri"/>
                          <a:cs typeface="Times New Roman"/>
                        </a:rPr>
                        <a:t> </a:t>
                      </a:r>
                      <a:r>
                        <a:rPr lang="en-GB" sz="3200" b="1" baseline="0" dirty="0" err="1">
                          <a:latin typeface="Arial"/>
                          <a:ea typeface="Calibri"/>
                          <a:cs typeface="Times New Roman"/>
                        </a:rPr>
                        <a:t>cả</a:t>
                      </a:r>
                      <a:r>
                        <a:rPr lang="en-GB" sz="3200" b="1" baseline="0" dirty="0">
                          <a:latin typeface="Arial"/>
                          <a:ea typeface="Calibri"/>
                          <a:cs typeface="Times New Roman"/>
                        </a:rPr>
                        <a:t> </a:t>
                      </a:r>
                      <a:r>
                        <a:rPr lang="en-GB" sz="3200" b="1" dirty="0" err="1">
                          <a:latin typeface="Arial"/>
                          <a:ea typeface="Calibri"/>
                          <a:cs typeface="Times New Roman"/>
                        </a:rPr>
                        <a:t>Bệnh</a:t>
                      </a:r>
                      <a:r>
                        <a:rPr lang="en-GB" sz="3200" b="1" baseline="0" dirty="0">
                          <a:latin typeface="Arial"/>
                          <a:ea typeface="Calibri"/>
                          <a:cs typeface="Times New Roman"/>
                        </a:rPr>
                        <a:t> </a:t>
                      </a:r>
                      <a:r>
                        <a:rPr lang="en-GB" sz="3200" b="1" baseline="0" dirty="0" err="1">
                          <a:latin typeface="Arial"/>
                          <a:ea typeface="Calibri"/>
                          <a:cs typeface="Times New Roman"/>
                        </a:rPr>
                        <a:t>nhân</a:t>
                      </a:r>
                      <a:r>
                        <a:rPr lang="en-GB" sz="3200" b="1" baseline="0" dirty="0">
                          <a:latin typeface="Arial"/>
                          <a:ea typeface="Calibri"/>
                          <a:cs typeface="Times New Roman"/>
                        </a:rPr>
                        <a:t> HCVC, </a:t>
                      </a:r>
                      <a:r>
                        <a:rPr lang="en-GB" sz="3200" b="1" baseline="0" dirty="0" err="1">
                          <a:latin typeface="Arial"/>
                          <a:ea typeface="Calibri"/>
                          <a:cs typeface="Times New Roman"/>
                        </a:rPr>
                        <a:t>phải</a:t>
                      </a:r>
                      <a:r>
                        <a:rPr lang="en-GB" sz="3200" b="1" baseline="0" dirty="0">
                          <a:latin typeface="Arial"/>
                          <a:ea typeface="Calibri"/>
                          <a:cs typeface="Times New Roman"/>
                        </a:rPr>
                        <a:t> </a:t>
                      </a:r>
                      <a:r>
                        <a:rPr lang="en-GB" sz="3200" b="1" dirty="0" err="1">
                          <a:latin typeface="Arial"/>
                          <a:ea typeface="Calibri"/>
                          <a:cs typeface="Times New Roman"/>
                        </a:rPr>
                        <a:t>sử</a:t>
                      </a:r>
                      <a:r>
                        <a:rPr lang="en-GB" sz="3200" b="1" dirty="0">
                          <a:latin typeface="Arial"/>
                          <a:ea typeface="Calibri"/>
                          <a:cs typeface="Times New Roman"/>
                        </a:rPr>
                        <a:t> </a:t>
                      </a:r>
                      <a:r>
                        <a:rPr lang="en-GB" sz="3200" b="1" dirty="0" err="1">
                          <a:latin typeface="Arial"/>
                          <a:ea typeface="Calibri"/>
                          <a:cs typeface="Times New Roman"/>
                        </a:rPr>
                        <a:t>dụng</a:t>
                      </a:r>
                      <a:r>
                        <a:rPr lang="en-GB" sz="3200" b="1" dirty="0">
                          <a:latin typeface="Arial"/>
                          <a:ea typeface="Calibri"/>
                          <a:cs typeface="Times New Roman"/>
                        </a:rPr>
                        <a:t> </a:t>
                      </a:r>
                      <a:r>
                        <a:rPr lang="en-GB" sz="3200" b="1" dirty="0" err="1">
                          <a:latin typeface="Arial"/>
                          <a:ea typeface="Calibri"/>
                          <a:cs typeface="Times New Roman"/>
                        </a:rPr>
                        <a:t>statin</a:t>
                      </a:r>
                      <a:r>
                        <a:rPr lang="en-GB" sz="3200" b="1" dirty="0">
                          <a:latin typeface="Arial"/>
                          <a:ea typeface="Calibri"/>
                          <a:cs typeface="Times New Roman"/>
                        </a:rPr>
                        <a:t> </a:t>
                      </a:r>
                      <a:r>
                        <a:rPr lang="en-GB" sz="3200" b="1" dirty="0" err="1">
                          <a:latin typeface="Arial"/>
                          <a:ea typeface="Calibri"/>
                          <a:cs typeface="Times New Roman"/>
                        </a:rPr>
                        <a:t>liều</a:t>
                      </a:r>
                      <a:r>
                        <a:rPr lang="en-GB" sz="3200" b="1" dirty="0">
                          <a:latin typeface="Arial"/>
                          <a:ea typeface="Calibri"/>
                          <a:cs typeface="Times New Roman"/>
                        </a:rPr>
                        <a:t> </a:t>
                      </a:r>
                      <a:r>
                        <a:rPr lang="en-GB" sz="3200" b="1" dirty="0" err="1">
                          <a:latin typeface="Arial"/>
                          <a:ea typeface="Calibri"/>
                          <a:cs typeface="Times New Roman"/>
                        </a:rPr>
                        <a:t>cao</a:t>
                      </a:r>
                      <a:r>
                        <a:rPr lang="en-GB" sz="3200" b="1" dirty="0">
                          <a:latin typeface="Arial"/>
                          <a:ea typeface="Calibri"/>
                          <a:cs typeface="Times New Roman"/>
                        </a:rPr>
                        <a:t> </a:t>
                      </a:r>
                      <a:r>
                        <a:rPr lang="en-GB" sz="3200" b="1" baseline="0" dirty="0" err="1">
                          <a:latin typeface="Arial"/>
                          <a:ea typeface="Calibri"/>
                          <a:cs typeface="Times New Roman"/>
                        </a:rPr>
                        <a:t>ngay</a:t>
                      </a:r>
                      <a:r>
                        <a:rPr lang="en-GB" sz="3200" b="1" baseline="0" dirty="0">
                          <a:latin typeface="Arial"/>
                          <a:ea typeface="Calibri"/>
                          <a:cs typeface="Times New Roman"/>
                        </a:rPr>
                        <a:t> </a:t>
                      </a:r>
                      <a:r>
                        <a:rPr lang="en-GB" sz="3200" b="1" baseline="0" dirty="0" err="1">
                          <a:latin typeface="Arial"/>
                          <a:ea typeface="Calibri"/>
                          <a:cs typeface="Times New Roman"/>
                        </a:rPr>
                        <a:t>sau</a:t>
                      </a:r>
                      <a:r>
                        <a:rPr lang="en-GB" sz="3200" b="1" baseline="0" dirty="0">
                          <a:latin typeface="Arial"/>
                          <a:ea typeface="Calibri"/>
                          <a:cs typeface="Times New Roman"/>
                        </a:rPr>
                        <a:t> </a:t>
                      </a:r>
                      <a:r>
                        <a:rPr lang="en-GB" sz="3200" b="1" baseline="0" dirty="0" err="1">
                          <a:latin typeface="Arial"/>
                          <a:ea typeface="Calibri"/>
                          <a:cs typeface="Times New Roman"/>
                        </a:rPr>
                        <a:t>nhập</a:t>
                      </a:r>
                      <a:r>
                        <a:rPr lang="en-GB" sz="3200" b="1" baseline="0" dirty="0">
                          <a:latin typeface="Arial"/>
                          <a:ea typeface="Calibri"/>
                          <a:cs typeface="Times New Roman"/>
                        </a:rPr>
                        <a:t> </a:t>
                      </a:r>
                      <a:r>
                        <a:rPr lang="en-GB" sz="3200" b="1" baseline="0" dirty="0" err="1">
                          <a:latin typeface="Arial"/>
                          <a:ea typeface="Calibri"/>
                          <a:cs typeface="Times New Roman"/>
                        </a:rPr>
                        <a:t>viện</a:t>
                      </a:r>
                      <a:r>
                        <a:rPr lang="en-GB" sz="3200" b="1" baseline="0" dirty="0">
                          <a:latin typeface="Arial"/>
                          <a:ea typeface="Calibri"/>
                          <a:cs typeface="Times New Roman"/>
                        </a:rPr>
                        <a:t> hay </a:t>
                      </a:r>
                      <a:r>
                        <a:rPr lang="en-GB" sz="3200" b="1" baseline="0" dirty="0" err="1">
                          <a:latin typeface="Arial"/>
                          <a:ea typeface="Calibri"/>
                          <a:cs typeface="Times New Roman"/>
                        </a:rPr>
                        <a:t>sớm</a:t>
                      </a:r>
                      <a:r>
                        <a:rPr lang="en-GB" sz="3200" b="1" baseline="0" dirty="0">
                          <a:latin typeface="Arial"/>
                          <a:ea typeface="Calibri"/>
                          <a:cs typeface="Times New Roman"/>
                        </a:rPr>
                        <a:t> </a:t>
                      </a:r>
                      <a:r>
                        <a:rPr lang="en-GB" sz="3200" b="1" baseline="0" dirty="0" err="1">
                          <a:latin typeface="Arial"/>
                          <a:ea typeface="Calibri"/>
                          <a:cs typeface="Times New Roman"/>
                        </a:rPr>
                        <a:t>nhất</a:t>
                      </a:r>
                      <a:r>
                        <a:rPr lang="en-GB" sz="3200" b="1" baseline="0" dirty="0">
                          <a:latin typeface="Arial"/>
                          <a:ea typeface="Calibri"/>
                          <a:cs typeface="Times New Roman"/>
                        </a:rPr>
                        <a:t> </a:t>
                      </a:r>
                      <a:r>
                        <a:rPr lang="en-GB" sz="3200" b="1" baseline="0" dirty="0" err="1">
                          <a:latin typeface="Arial"/>
                          <a:ea typeface="Calibri"/>
                          <a:cs typeface="Times New Roman"/>
                        </a:rPr>
                        <a:t>có</a:t>
                      </a:r>
                      <a:r>
                        <a:rPr lang="en-GB" sz="3200" b="1" baseline="0" dirty="0">
                          <a:latin typeface="Arial"/>
                          <a:ea typeface="Calibri"/>
                          <a:cs typeface="Times New Roman"/>
                        </a:rPr>
                        <a:t> </a:t>
                      </a:r>
                      <a:r>
                        <a:rPr lang="en-GB" sz="3200" b="1" baseline="0" dirty="0" err="1">
                          <a:latin typeface="Arial"/>
                          <a:ea typeface="Calibri"/>
                          <a:cs typeface="Times New Roman"/>
                        </a:rPr>
                        <a:t>thể</a:t>
                      </a:r>
                      <a:r>
                        <a:rPr lang="en-GB" sz="3200" b="1" baseline="0" dirty="0">
                          <a:latin typeface="Arial"/>
                          <a:ea typeface="Calibri"/>
                          <a:cs typeface="Times New Roman"/>
                        </a:rPr>
                        <a:t>, </a:t>
                      </a:r>
                      <a:r>
                        <a:rPr lang="en-GB" sz="3200" b="1" baseline="0" dirty="0" err="1">
                          <a:latin typeface="Arial"/>
                          <a:ea typeface="Calibri"/>
                          <a:cs typeface="Times New Roman"/>
                        </a:rPr>
                        <a:t>để</a:t>
                      </a:r>
                      <a:r>
                        <a:rPr lang="en-GB" sz="3200" b="1" baseline="0" dirty="0">
                          <a:latin typeface="Arial"/>
                          <a:ea typeface="Calibri"/>
                          <a:cs typeface="Times New Roman"/>
                        </a:rPr>
                        <a:t> </a:t>
                      </a:r>
                      <a:r>
                        <a:rPr lang="en-GB" sz="3200" b="1" baseline="0" dirty="0" err="1">
                          <a:latin typeface="Arial"/>
                          <a:ea typeface="Calibri"/>
                          <a:cs typeface="Times New Roman"/>
                        </a:rPr>
                        <a:t>đạt</a:t>
                      </a:r>
                      <a:r>
                        <a:rPr lang="en-GB" sz="3200" b="1" baseline="0" dirty="0">
                          <a:latin typeface="Arial"/>
                          <a:ea typeface="Calibri"/>
                          <a:cs typeface="Times New Roman"/>
                        </a:rPr>
                        <a:t> </a:t>
                      </a:r>
                      <a:r>
                        <a:rPr lang="en-GB" sz="3200" b="1" baseline="0" dirty="0" err="1">
                          <a:latin typeface="Arial"/>
                          <a:ea typeface="Calibri"/>
                          <a:cs typeface="Times New Roman"/>
                        </a:rPr>
                        <a:t>mục</a:t>
                      </a:r>
                      <a:r>
                        <a:rPr lang="en-GB" sz="3200" b="1" baseline="0" dirty="0">
                          <a:latin typeface="Arial"/>
                          <a:ea typeface="Calibri"/>
                          <a:cs typeface="Times New Roman"/>
                        </a:rPr>
                        <a:t> </a:t>
                      </a:r>
                      <a:r>
                        <a:rPr lang="en-GB" sz="3200" b="1" baseline="0" dirty="0" err="1">
                          <a:latin typeface="Arial"/>
                          <a:ea typeface="Calibri"/>
                          <a:cs typeface="Times New Roman"/>
                        </a:rPr>
                        <a:t>tiêu</a:t>
                      </a:r>
                      <a:r>
                        <a:rPr lang="en-GB" sz="3200" b="1" baseline="0" dirty="0">
                          <a:latin typeface="Arial"/>
                          <a:ea typeface="Calibri"/>
                          <a:cs typeface="Times New Roman"/>
                        </a:rPr>
                        <a:t> LDL-C</a:t>
                      </a:r>
                      <a:r>
                        <a:rPr lang="en-GB" sz="3200" b="1" baseline="0" dirty="0">
                          <a:latin typeface="Arial"/>
                          <a:ea typeface="Calibri"/>
                          <a:cs typeface="Times New Roman"/>
                          <a:sym typeface="Symbol"/>
                        </a:rPr>
                        <a:t> 70mg/dl(1.8mM/l)...</a:t>
                      </a:r>
                      <a:endParaRPr lang="en-US" sz="3200" b="1" dirty="0">
                        <a:latin typeface="Arial"/>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bl>
          </a:graphicData>
        </a:graphic>
      </p:graphicFrame>
      <p:sp>
        <p:nvSpPr>
          <p:cNvPr id="11" name="Rectangle 10">
            <a:extLst>
              <a:ext uri="{FF2B5EF4-FFF2-40B4-BE49-F238E27FC236}">
                <a16:creationId xmlns:a16="http://schemas.microsoft.com/office/drawing/2014/main" id="{95679F25-E21B-A04D-8D66-4761B7BE02A5}"/>
              </a:ext>
            </a:extLst>
          </p:cNvPr>
          <p:cNvSpPr/>
          <p:nvPr/>
        </p:nvSpPr>
        <p:spPr>
          <a:xfrm>
            <a:off x="0" y="214313"/>
            <a:ext cx="9144000" cy="10715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sz="3600" dirty="0">
              <a:solidFill>
                <a:prstClr val="white"/>
              </a:solidFill>
              <a:effectLst>
                <a:outerShdw blurRad="38100" dist="38100" dir="2700000" algn="tl">
                  <a:srgbClr val="000000">
                    <a:alpha val="43137"/>
                  </a:srgbClr>
                </a:outerShdw>
              </a:effectLst>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AE9A33CF-AE0C-C545-A845-6D6F0C370B65}"/>
              </a:ext>
            </a:extLst>
          </p:cNvPr>
          <p:cNvSpPr>
            <a:spLocks noGrp="1"/>
          </p:cNvSpPr>
          <p:nvPr>
            <p:ph type="title"/>
          </p:nvPr>
        </p:nvSpPr>
        <p:spPr>
          <a:xfrm>
            <a:off x="0" y="79376"/>
            <a:ext cx="9144000" cy="701675"/>
          </a:xfrm>
        </p:spPr>
        <p:txBody>
          <a:bodyPr/>
          <a:lstStyle/>
          <a:p>
            <a:r>
              <a:rPr lang="en-US" altLang="en-US" sz="2600" b="1">
                <a:effectLst>
                  <a:outerShdw blurRad="38100" dist="38100" dir="2700000" algn="tl">
                    <a:srgbClr val="C0C0C0"/>
                  </a:outerShdw>
                </a:effectLst>
              </a:rPr>
              <a:t>Mức giảm LDL-C với các statin và liều tương ứng</a:t>
            </a:r>
          </a:p>
        </p:txBody>
      </p:sp>
      <p:pic>
        <p:nvPicPr>
          <p:cNvPr id="414723" name="Picture 3">
            <a:extLst>
              <a:ext uri="{FF2B5EF4-FFF2-40B4-BE49-F238E27FC236}">
                <a16:creationId xmlns:a16="http://schemas.microsoft.com/office/drawing/2014/main" id="{11F1E1C5-949D-7C4F-88FD-CEA207ED6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666" t="32240" r="15115" b="14845"/>
          <a:stretch>
            <a:fillRect/>
          </a:stretch>
        </p:blipFill>
        <p:spPr bwMode="auto">
          <a:xfrm>
            <a:off x="184152" y="955677"/>
            <a:ext cx="8743951" cy="442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6E8FE280-455A-214F-832F-7EDDA40D4E5E}"/>
              </a:ext>
            </a:extLst>
          </p:cNvPr>
          <p:cNvCxnSpPr/>
          <p:nvPr/>
        </p:nvCxnSpPr>
        <p:spPr>
          <a:xfrm>
            <a:off x="0" y="804863"/>
            <a:ext cx="9144000" cy="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6" name="Straight Connector 5">
            <a:extLst>
              <a:ext uri="{FF2B5EF4-FFF2-40B4-BE49-F238E27FC236}">
                <a16:creationId xmlns:a16="http://schemas.microsoft.com/office/drawing/2014/main" id="{8EB84028-041F-B442-B2B8-B628ABC77581}"/>
              </a:ext>
            </a:extLst>
          </p:cNvPr>
          <p:cNvCxnSpPr/>
          <p:nvPr/>
        </p:nvCxnSpPr>
        <p:spPr>
          <a:xfrm>
            <a:off x="928688" y="1857375"/>
            <a:ext cx="8215312" cy="1588"/>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7053A88-8DE4-9D4C-9266-9D04FBB7D6BB}"/>
              </a:ext>
            </a:extLst>
          </p:cNvPr>
          <p:cNvSpPr/>
          <p:nvPr/>
        </p:nvSpPr>
        <p:spPr>
          <a:xfrm>
            <a:off x="1214439" y="4286251"/>
            <a:ext cx="857251" cy="357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sz="3600" dirty="0">
              <a:solidFill>
                <a:prstClr val="white"/>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80C63276-452B-1847-8868-A18D53FB498D}"/>
              </a:ext>
            </a:extLst>
          </p:cNvPr>
          <p:cNvSpPr/>
          <p:nvPr/>
        </p:nvSpPr>
        <p:spPr>
          <a:xfrm>
            <a:off x="6715127" y="4286251"/>
            <a:ext cx="857251" cy="357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sz="3600" dirty="0">
              <a:solidFill>
                <a:prstClr val="white"/>
              </a:solidFill>
              <a:effectLst>
                <a:outerShdw blurRad="38100" dist="38100" dir="2700000" algn="tl">
                  <a:srgbClr val="000000">
                    <a:alpha val="43137"/>
                  </a:srgbClr>
                </a:outerShdw>
              </a:effectLst>
            </a:endParaRPr>
          </a:p>
        </p:txBody>
      </p:sp>
      <p:cxnSp>
        <p:nvCxnSpPr>
          <p:cNvPr id="10" name="Straight Arrow Connector 9">
            <a:extLst>
              <a:ext uri="{FF2B5EF4-FFF2-40B4-BE49-F238E27FC236}">
                <a16:creationId xmlns:a16="http://schemas.microsoft.com/office/drawing/2014/main" id="{7AC47294-4607-064D-86ED-9F22EF631A9E}"/>
              </a:ext>
            </a:extLst>
          </p:cNvPr>
          <p:cNvCxnSpPr/>
          <p:nvPr/>
        </p:nvCxnSpPr>
        <p:spPr>
          <a:xfrm rot="5400000" flipH="1" flipV="1">
            <a:off x="1141415" y="3000375"/>
            <a:ext cx="1858963" cy="15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3A3CBF-C10C-DE4A-8A43-C9D45E22B7E8}"/>
              </a:ext>
            </a:extLst>
          </p:cNvPr>
          <p:cNvCxnSpPr/>
          <p:nvPr/>
        </p:nvCxnSpPr>
        <p:spPr>
          <a:xfrm rot="5400000" flipH="1" flipV="1">
            <a:off x="6430172" y="2999585"/>
            <a:ext cx="1857375" cy="1587"/>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6">
            <a:extLst>
              <a:ext uri="{FF2B5EF4-FFF2-40B4-BE49-F238E27FC236}">
                <a16:creationId xmlns:a16="http://schemas.microsoft.com/office/drawing/2014/main" id="{E16DA8F6-C6F6-6548-BDB9-1300A41AB27E}"/>
              </a:ext>
            </a:extLst>
          </p:cNvPr>
          <p:cNvSpPr txBox="1">
            <a:spLocks noChangeArrowheads="1"/>
          </p:cNvSpPr>
          <p:nvPr/>
        </p:nvSpPr>
        <p:spPr bwMode="auto">
          <a:xfrm>
            <a:off x="1092203" y="900114"/>
            <a:ext cx="4721225" cy="723136"/>
          </a:xfrm>
          <a:prstGeom prst="rect">
            <a:avLst/>
          </a:prstGeom>
          <a:noFill/>
          <a:ln w="9525">
            <a:noFill/>
            <a:miter lim="800000"/>
            <a:headEnd/>
            <a:tailEnd/>
          </a:ln>
        </p:spPr>
        <p:txBody>
          <a:bodyPr lIns="91303" tIns="45651" rIns="91303" bIns="45651">
            <a:spAutoFit/>
          </a:bodyPr>
          <a:lstStyle/>
          <a:p>
            <a:pPr algn="l">
              <a:spcBef>
                <a:spcPts val="600"/>
              </a:spcBef>
              <a:defRPr/>
            </a:pPr>
            <a:endParaRPr lang="en-US" b="1" dirty="0">
              <a:solidFill>
                <a:srgbClr val="123E8C"/>
              </a:solidFill>
              <a:effectLst>
                <a:outerShdw blurRad="38100" dist="38100" dir="2700000" algn="tl">
                  <a:srgbClr val="000000">
                    <a:alpha val="43137"/>
                  </a:srgbClr>
                </a:outerShdw>
              </a:effectLst>
              <a:latin typeface="VNI-Times" pitchFamily="2" charset="0"/>
              <a:sym typeface="Wingdings" pitchFamily="2" charset="2"/>
            </a:endParaRPr>
          </a:p>
          <a:p>
            <a:pPr algn="l">
              <a:spcBef>
                <a:spcPts val="600"/>
              </a:spcBef>
              <a:buFont typeface="Arial" pitchFamily="34" charset="0"/>
              <a:buChar char="•"/>
              <a:defRPr/>
            </a:pPr>
            <a:r>
              <a:rPr lang="en-US" b="1" dirty="0">
                <a:solidFill>
                  <a:srgbClr val="123E8C"/>
                </a:solidFill>
                <a:effectLst>
                  <a:outerShdw blurRad="38100" dist="38100" dir="2700000" algn="tl">
                    <a:srgbClr val="000000">
                      <a:alpha val="43137"/>
                    </a:srgbClr>
                  </a:outerShdw>
                </a:effectLst>
                <a:latin typeface="VNI-Times" pitchFamily="2" charset="0"/>
                <a:sym typeface="Wingdings" pitchFamily="2" charset="2"/>
              </a:rPr>
              <a:t> ESC/EAS 2011     </a:t>
            </a:r>
            <a:r>
              <a:rPr lang="en-US" b="1" dirty="0">
                <a:solidFill>
                  <a:srgbClr val="123E8C"/>
                </a:solidFill>
                <a:effectLst>
                  <a:outerShdw blurRad="38100" dist="38100" dir="2700000" algn="tl">
                    <a:srgbClr val="000000">
                      <a:alpha val="43137"/>
                    </a:srgbClr>
                  </a:outerShdw>
                </a:effectLst>
                <a:latin typeface="VNI-Times" pitchFamily="2" charset="0"/>
                <a:sym typeface="Symbol" pitchFamily="18" charset="2"/>
              </a:rPr>
              <a:t></a:t>
            </a:r>
            <a:r>
              <a:rPr lang="en-US" b="1" dirty="0">
                <a:solidFill>
                  <a:srgbClr val="123E8C"/>
                </a:solidFill>
                <a:effectLst>
                  <a:outerShdw blurRad="38100" dist="38100" dir="2700000" algn="tl">
                    <a:srgbClr val="000000">
                      <a:alpha val="43137"/>
                    </a:srgbClr>
                  </a:outerShdw>
                </a:effectLst>
                <a:latin typeface="VNI-Times" pitchFamily="2" charset="0"/>
                <a:sym typeface="Wingdings" pitchFamily="2" charset="2"/>
              </a:rPr>
              <a:t>50%</a:t>
            </a:r>
            <a:endParaRPr lang="en-US" b="1" dirty="0">
              <a:solidFill>
                <a:srgbClr val="123E8C"/>
              </a:solidFill>
              <a:effectLst>
                <a:outerShdw blurRad="38100" dist="38100" dir="2700000" algn="tl">
                  <a:srgbClr val="000000">
                    <a:alpha val="43137"/>
                  </a:srgbClr>
                </a:outerShdw>
              </a:effectLst>
              <a:latin typeface="VNI-Time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Title 1">
            <a:extLst>
              <a:ext uri="{FF2B5EF4-FFF2-40B4-BE49-F238E27FC236}">
                <a16:creationId xmlns:a16="http://schemas.microsoft.com/office/drawing/2014/main" id="{919F36CA-ED15-EC4D-A20C-27C72D468AF5}"/>
              </a:ext>
            </a:extLst>
          </p:cNvPr>
          <p:cNvSpPr>
            <a:spLocks noGrp="1"/>
          </p:cNvSpPr>
          <p:nvPr>
            <p:ph type="title"/>
          </p:nvPr>
        </p:nvSpPr>
        <p:spPr>
          <a:xfrm>
            <a:off x="449263" y="457200"/>
            <a:ext cx="8229600" cy="1143000"/>
          </a:xfrm>
        </p:spPr>
        <p:txBody>
          <a:bodyPr/>
          <a:lstStyle/>
          <a:p>
            <a:r>
              <a:rPr lang="en-US" altLang="en-US" sz="5400" b="1">
                <a:solidFill>
                  <a:schemeClr val="accent2"/>
                </a:solidFill>
                <a:ea typeface="Arial Unicode MS" panose="020B0604020202020204" pitchFamily="34" charset="-128"/>
                <a:cs typeface="Arial Unicode MS" panose="020B0604020202020204" pitchFamily="34" charset="-128"/>
              </a:rPr>
              <a:t>STATIN</a:t>
            </a:r>
            <a:endParaRPr lang="en-US" altLang="en-US" sz="5400">
              <a:cs typeface="Geneva" panose="020B0503030404040204" pitchFamily="34" charset="0"/>
            </a:endParaRPr>
          </a:p>
        </p:txBody>
      </p:sp>
      <p:sp>
        <p:nvSpPr>
          <p:cNvPr id="415747" name="TextBox 3">
            <a:extLst>
              <a:ext uri="{FF2B5EF4-FFF2-40B4-BE49-F238E27FC236}">
                <a16:creationId xmlns:a16="http://schemas.microsoft.com/office/drawing/2014/main" id="{2526F13B-BC04-EF43-BB15-51C326EDCDF2}"/>
              </a:ext>
            </a:extLst>
          </p:cNvPr>
          <p:cNvSpPr txBox="1">
            <a:spLocks noChangeArrowheads="1"/>
          </p:cNvSpPr>
          <p:nvPr/>
        </p:nvSpPr>
        <p:spPr bwMode="auto">
          <a:xfrm>
            <a:off x="2028825" y="2143128"/>
            <a:ext cx="6781800"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High-intensity statin therapy should be initiated or continued in </a:t>
            </a:r>
            <a:r>
              <a:rPr lang="en-US" altLang="en-US" b="1">
                <a:solidFill>
                  <a:srgbClr val="FF0000"/>
                </a:solidFill>
                <a:latin typeface="Arial" panose="020B0604020202020204" pitchFamily="34" charset="0"/>
                <a:ea typeface="MS PGothic" panose="020B0600070205080204" pitchFamily="34" charset="-128"/>
              </a:rPr>
              <a:t>all patients </a:t>
            </a:r>
            <a:r>
              <a:rPr lang="en-US" altLang="en-US">
                <a:solidFill>
                  <a:srgbClr val="000000"/>
                </a:solidFill>
                <a:latin typeface="Arial" panose="020B0604020202020204" pitchFamily="34" charset="0"/>
                <a:ea typeface="MS PGothic" panose="020B0600070205080204" pitchFamily="34" charset="-128"/>
              </a:rPr>
              <a:t>with STEMI and no contraindications to its use. </a:t>
            </a:r>
          </a:p>
        </p:txBody>
      </p:sp>
      <p:sp>
        <p:nvSpPr>
          <p:cNvPr id="415748" name="TextBox 2">
            <a:extLst>
              <a:ext uri="{FF2B5EF4-FFF2-40B4-BE49-F238E27FC236}">
                <a16:creationId xmlns:a16="http://schemas.microsoft.com/office/drawing/2014/main" id="{263CC1C5-4618-DE4A-B6F2-8430735F29FA}"/>
              </a:ext>
            </a:extLst>
          </p:cNvPr>
          <p:cNvSpPr txBox="1">
            <a:spLocks noChangeArrowheads="1"/>
          </p:cNvSpPr>
          <p:nvPr/>
        </p:nvSpPr>
        <p:spPr bwMode="auto">
          <a:xfrm>
            <a:off x="2028825" y="3751267"/>
            <a:ext cx="6781800"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It is reasonable to obtain a </a:t>
            </a:r>
            <a:r>
              <a:rPr lang="en-US" altLang="en-US">
                <a:solidFill>
                  <a:srgbClr val="FF0000"/>
                </a:solidFill>
                <a:latin typeface="Arial" panose="020B0604020202020204" pitchFamily="34" charset="0"/>
                <a:ea typeface="MS PGothic" panose="020B0600070205080204" pitchFamily="34" charset="-128"/>
              </a:rPr>
              <a:t>fasting lipid profile </a:t>
            </a:r>
            <a:r>
              <a:rPr lang="en-US" altLang="en-US">
                <a:solidFill>
                  <a:srgbClr val="000000"/>
                </a:solidFill>
                <a:latin typeface="Arial" panose="020B0604020202020204" pitchFamily="34" charset="0"/>
                <a:ea typeface="MS PGothic" panose="020B0600070205080204" pitchFamily="34" charset="-128"/>
              </a:rPr>
              <a:t>in patients with STEMI, preferably within </a:t>
            </a:r>
            <a:r>
              <a:rPr lang="en-US" altLang="en-US">
                <a:solidFill>
                  <a:srgbClr val="FF0000"/>
                </a:solidFill>
                <a:latin typeface="Arial" panose="020B0604020202020204" pitchFamily="34" charset="0"/>
                <a:ea typeface="MS PGothic" panose="020B0600070205080204" pitchFamily="34" charset="-128"/>
              </a:rPr>
              <a:t>24 hours </a:t>
            </a:r>
            <a:r>
              <a:rPr lang="en-US" altLang="en-US">
                <a:solidFill>
                  <a:srgbClr val="000000"/>
                </a:solidFill>
                <a:latin typeface="Arial" panose="020B0604020202020204" pitchFamily="34" charset="0"/>
                <a:ea typeface="MS PGothic" panose="020B0600070205080204" pitchFamily="34" charset="-128"/>
              </a:rPr>
              <a:t>of presentation. </a:t>
            </a:r>
          </a:p>
        </p:txBody>
      </p:sp>
      <p:grpSp>
        <p:nvGrpSpPr>
          <p:cNvPr id="415749" name="Group 3">
            <a:extLst>
              <a:ext uri="{FF2B5EF4-FFF2-40B4-BE49-F238E27FC236}">
                <a16:creationId xmlns:a16="http://schemas.microsoft.com/office/drawing/2014/main" id="{55314107-83DE-754D-90A4-982C17D72CCA}"/>
              </a:ext>
            </a:extLst>
          </p:cNvPr>
          <p:cNvGrpSpPr>
            <a:grpSpLocks/>
          </p:cNvGrpSpPr>
          <p:nvPr/>
        </p:nvGrpSpPr>
        <p:grpSpPr bwMode="auto">
          <a:xfrm>
            <a:off x="293688" y="1992316"/>
            <a:ext cx="1535112" cy="1208087"/>
            <a:chOff x="3810000" y="1524000"/>
            <a:chExt cx="1216025" cy="942975"/>
          </a:xfrm>
        </p:grpSpPr>
        <p:grpSp>
          <p:nvGrpSpPr>
            <p:cNvPr id="415761" name="Group 95">
              <a:extLst>
                <a:ext uri="{FF2B5EF4-FFF2-40B4-BE49-F238E27FC236}">
                  <a16:creationId xmlns:a16="http://schemas.microsoft.com/office/drawing/2014/main" id="{F94F392E-FF20-D742-B1E3-C3862FB9F267}"/>
                </a:ext>
              </a:extLst>
            </p:cNvPr>
            <p:cNvGrpSpPr>
              <a:grpSpLocks/>
            </p:cNvGrpSpPr>
            <p:nvPr/>
          </p:nvGrpSpPr>
          <p:grpSpPr bwMode="auto">
            <a:xfrm>
              <a:off x="3810000" y="1524000"/>
              <a:ext cx="1216025" cy="942975"/>
              <a:chOff x="3986" y="942"/>
              <a:chExt cx="766" cy="594"/>
            </a:xfrm>
          </p:grpSpPr>
          <p:sp>
            <p:nvSpPr>
              <p:cNvPr id="415763" name="Rectangle 278">
                <a:extLst>
                  <a:ext uri="{FF2B5EF4-FFF2-40B4-BE49-F238E27FC236}">
                    <a16:creationId xmlns:a16="http://schemas.microsoft.com/office/drawing/2014/main" id="{F26E7F93-7005-5B4C-8323-816A1217B967}"/>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64" name="Rectangle 278">
                <a:extLst>
                  <a:ext uri="{FF2B5EF4-FFF2-40B4-BE49-F238E27FC236}">
                    <a16:creationId xmlns:a16="http://schemas.microsoft.com/office/drawing/2014/main" id="{F330385B-AFCB-1941-B3BA-946305CB2017}"/>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65" name="Rectangle 278">
                <a:extLst>
                  <a:ext uri="{FF2B5EF4-FFF2-40B4-BE49-F238E27FC236}">
                    <a16:creationId xmlns:a16="http://schemas.microsoft.com/office/drawing/2014/main" id="{09CD267C-66CE-4243-A3DD-3B2399F19021}"/>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66" name="Rectangle 278">
                <a:extLst>
                  <a:ext uri="{FF2B5EF4-FFF2-40B4-BE49-F238E27FC236}">
                    <a16:creationId xmlns:a16="http://schemas.microsoft.com/office/drawing/2014/main" id="{51368A12-AC5A-3346-9DF6-6F2874F36435}"/>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67" name="Rectangle 291">
                <a:extLst>
                  <a:ext uri="{FF2B5EF4-FFF2-40B4-BE49-F238E27FC236}">
                    <a16:creationId xmlns:a16="http://schemas.microsoft.com/office/drawing/2014/main" id="{9772D14D-5FD8-7043-81E5-E81503256F42}"/>
                  </a:ext>
                </a:extLst>
              </p:cNvPr>
              <p:cNvSpPr>
                <a:spLocks noChangeArrowheads="1"/>
              </p:cNvSpPr>
              <p:nvPr/>
            </p:nvSpPr>
            <p:spPr bwMode="auto">
              <a:xfrm>
                <a:off x="4066" y="942"/>
                <a:ext cx="3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15768" name="Rectangle 292">
                <a:extLst>
                  <a:ext uri="{FF2B5EF4-FFF2-40B4-BE49-F238E27FC236}">
                    <a16:creationId xmlns:a16="http://schemas.microsoft.com/office/drawing/2014/main" id="{E735D8AF-CAA7-F449-AF87-24361B42372A}"/>
                  </a:ext>
                </a:extLst>
              </p:cNvPr>
              <p:cNvSpPr>
                <a:spLocks noChangeArrowheads="1"/>
              </p:cNvSpPr>
              <p:nvPr/>
            </p:nvSpPr>
            <p:spPr bwMode="auto">
              <a:xfrm>
                <a:off x="4178" y="943"/>
                <a:ext cx="12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15769" name="Rectangle 293">
                <a:extLst>
                  <a:ext uri="{FF2B5EF4-FFF2-40B4-BE49-F238E27FC236}">
                    <a16:creationId xmlns:a16="http://schemas.microsoft.com/office/drawing/2014/main" id="{9C258115-A8A9-9D43-A8DA-C6BBBE78F3ED}"/>
                  </a:ext>
                </a:extLst>
              </p:cNvPr>
              <p:cNvSpPr>
                <a:spLocks noChangeArrowheads="1"/>
              </p:cNvSpPr>
              <p:nvPr/>
            </p:nvSpPr>
            <p:spPr bwMode="auto">
              <a:xfrm>
                <a:off x="4370" y="943"/>
                <a:ext cx="13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15770" name="Rectangle 294">
                <a:extLst>
                  <a:ext uri="{FF2B5EF4-FFF2-40B4-BE49-F238E27FC236}">
                    <a16:creationId xmlns:a16="http://schemas.microsoft.com/office/drawing/2014/main" id="{7068463D-71E6-3946-9C97-8675270E38D3}"/>
                  </a:ext>
                </a:extLst>
              </p:cNvPr>
              <p:cNvSpPr>
                <a:spLocks noChangeArrowheads="1"/>
              </p:cNvSpPr>
              <p:nvPr/>
            </p:nvSpPr>
            <p:spPr bwMode="auto">
              <a:xfrm>
                <a:off x="4586" y="943"/>
                <a:ext cx="9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15762" name="WordArt 622">
              <a:extLst>
                <a:ext uri="{FF2B5EF4-FFF2-40B4-BE49-F238E27FC236}">
                  <a16:creationId xmlns:a16="http://schemas.microsoft.com/office/drawing/2014/main" id="{AF0A7CE5-1AA6-B54B-9B3D-ED2F79E121F0}"/>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15750" name="Group 9">
            <a:extLst>
              <a:ext uri="{FF2B5EF4-FFF2-40B4-BE49-F238E27FC236}">
                <a16:creationId xmlns:a16="http://schemas.microsoft.com/office/drawing/2014/main" id="{C5C79C47-2865-2E48-9D3A-D07EA7ADA3D7}"/>
              </a:ext>
            </a:extLst>
          </p:cNvPr>
          <p:cNvGrpSpPr>
            <a:grpSpLocks/>
          </p:cNvGrpSpPr>
          <p:nvPr/>
        </p:nvGrpSpPr>
        <p:grpSpPr bwMode="auto">
          <a:xfrm>
            <a:off x="279400" y="3498852"/>
            <a:ext cx="1549400" cy="1377951"/>
            <a:chOff x="6705600" y="2667000"/>
            <a:chExt cx="1216025" cy="942975"/>
          </a:xfrm>
        </p:grpSpPr>
        <p:grpSp>
          <p:nvGrpSpPr>
            <p:cNvPr id="415751" name="Group 95">
              <a:extLst>
                <a:ext uri="{FF2B5EF4-FFF2-40B4-BE49-F238E27FC236}">
                  <a16:creationId xmlns:a16="http://schemas.microsoft.com/office/drawing/2014/main" id="{AB931E88-0629-0147-879E-E854326F506D}"/>
                </a:ext>
              </a:extLst>
            </p:cNvPr>
            <p:cNvGrpSpPr>
              <a:grpSpLocks/>
            </p:cNvGrpSpPr>
            <p:nvPr/>
          </p:nvGrpSpPr>
          <p:grpSpPr bwMode="auto">
            <a:xfrm>
              <a:off x="6705600" y="2667000"/>
              <a:ext cx="1216025" cy="942975"/>
              <a:chOff x="3986" y="942"/>
              <a:chExt cx="766" cy="594"/>
            </a:xfrm>
          </p:grpSpPr>
          <p:sp>
            <p:nvSpPr>
              <p:cNvPr id="415753" name="Rectangle 278">
                <a:extLst>
                  <a:ext uri="{FF2B5EF4-FFF2-40B4-BE49-F238E27FC236}">
                    <a16:creationId xmlns:a16="http://schemas.microsoft.com/office/drawing/2014/main" id="{91CB6D9F-8BFB-F94E-A69F-E13B109AB5ED}"/>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54" name="Rectangle 278">
                <a:extLst>
                  <a:ext uri="{FF2B5EF4-FFF2-40B4-BE49-F238E27FC236}">
                    <a16:creationId xmlns:a16="http://schemas.microsoft.com/office/drawing/2014/main" id="{16FE2973-0714-9449-8C6C-7AC8900029ED}"/>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55" name="Rectangle 278">
                <a:extLst>
                  <a:ext uri="{FF2B5EF4-FFF2-40B4-BE49-F238E27FC236}">
                    <a16:creationId xmlns:a16="http://schemas.microsoft.com/office/drawing/2014/main" id="{9F6D21CF-BC74-B643-928C-9E29E62431AF}"/>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56" name="Rectangle 278">
                <a:extLst>
                  <a:ext uri="{FF2B5EF4-FFF2-40B4-BE49-F238E27FC236}">
                    <a16:creationId xmlns:a16="http://schemas.microsoft.com/office/drawing/2014/main" id="{CB01A834-EFF6-7D46-B5BD-8A6E359EEBCA}"/>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57" name="Rectangle 291">
                <a:extLst>
                  <a:ext uri="{FF2B5EF4-FFF2-40B4-BE49-F238E27FC236}">
                    <a16:creationId xmlns:a16="http://schemas.microsoft.com/office/drawing/2014/main" id="{0297496F-13D3-EF43-90AD-44D52D0D0C1A}"/>
                  </a:ext>
                </a:extLst>
              </p:cNvPr>
              <p:cNvSpPr>
                <a:spLocks noChangeArrowheads="1"/>
              </p:cNvSpPr>
              <p:nvPr/>
            </p:nvSpPr>
            <p:spPr bwMode="auto">
              <a:xfrm>
                <a:off x="4066" y="942"/>
                <a:ext cx="32"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15758" name="Rectangle 292">
                <a:extLst>
                  <a:ext uri="{FF2B5EF4-FFF2-40B4-BE49-F238E27FC236}">
                    <a16:creationId xmlns:a16="http://schemas.microsoft.com/office/drawing/2014/main" id="{73210CB3-C7C4-6D45-A394-825B253203A9}"/>
                  </a:ext>
                </a:extLst>
              </p:cNvPr>
              <p:cNvSpPr>
                <a:spLocks noChangeArrowheads="1"/>
              </p:cNvSpPr>
              <p:nvPr/>
            </p:nvSpPr>
            <p:spPr bwMode="auto">
              <a:xfrm>
                <a:off x="4178" y="943"/>
                <a:ext cx="127"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15759" name="Rectangle 293">
                <a:extLst>
                  <a:ext uri="{FF2B5EF4-FFF2-40B4-BE49-F238E27FC236}">
                    <a16:creationId xmlns:a16="http://schemas.microsoft.com/office/drawing/2014/main" id="{78C36338-FAE1-4D48-AAE9-B9550F10A7B5}"/>
                  </a:ext>
                </a:extLst>
              </p:cNvPr>
              <p:cNvSpPr>
                <a:spLocks noChangeArrowheads="1"/>
              </p:cNvSpPr>
              <p:nvPr/>
            </p:nvSpPr>
            <p:spPr bwMode="auto">
              <a:xfrm>
                <a:off x="4370" y="943"/>
                <a:ext cx="133"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15760" name="Rectangle 294">
                <a:extLst>
                  <a:ext uri="{FF2B5EF4-FFF2-40B4-BE49-F238E27FC236}">
                    <a16:creationId xmlns:a16="http://schemas.microsoft.com/office/drawing/2014/main" id="{FAD69EB1-6A93-4D40-8F43-0281B1C7E270}"/>
                  </a:ext>
                </a:extLst>
              </p:cNvPr>
              <p:cNvSpPr>
                <a:spLocks noChangeArrowheads="1"/>
              </p:cNvSpPr>
              <p:nvPr/>
            </p:nvSpPr>
            <p:spPr bwMode="auto">
              <a:xfrm>
                <a:off x="4586" y="943"/>
                <a:ext cx="9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15752" name="Freeform 289">
              <a:extLst>
                <a:ext uri="{FF2B5EF4-FFF2-40B4-BE49-F238E27FC236}">
                  <a16:creationId xmlns:a16="http://schemas.microsoft.com/office/drawing/2014/main" id="{D131D425-3D5A-C848-AD1D-38EDE14FB5BD}"/>
                </a:ext>
              </a:extLst>
            </p:cNvPr>
            <p:cNvSpPr>
              <a:spLocks/>
            </p:cNvSpPr>
            <p:nvPr/>
          </p:nvSpPr>
          <p:spPr bwMode="auto">
            <a:xfrm>
              <a:off x="7086600" y="3048000"/>
              <a:ext cx="176213" cy="390525"/>
            </a:xfrm>
            <a:custGeom>
              <a:avLst/>
              <a:gdLst>
                <a:gd name="T0" fmla="*/ 2147483647 w 136"/>
                <a:gd name="T1" fmla="*/ 2147483647 h 270"/>
                <a:gd name="T2" fmla="*/ 2147483647 w 136"/>
                <a:gd name="T3" fmla="*/ 2147483647 h 270"/>
                <a:gd name="T4" fmla="*/ 2147483647 w 136"/>
                <a:gd name="T5" fmla="*/ 2147483647 h 270"/>
                <a:gd name="T6" fmla="*/ 2147483647 w 136"/>
                <a:gd name="T7" fmla="*/ 2147483647 h 270"/>
                <a:gd name="T8" fmla="*/ 2147483647 w 136"/>
                <a:gd name="T9" fmla="*/ 2147483647 h 270"/>
                <a:gd name="T10" fmla="*/ 2147483647 w 136"/>
                <a:gd name="T11" fmla="*/ 2147483647 h 270"/>
                <a:gd name="T12" fmla="*/ 2147483647 w 136"/>
                <a:gd name="T13" fmla="*/ 2147483647 h 270"/>
                <a:gd name="T14" fmla="*/ 2147483647 w 136"/>
                <a:gd name="T15" fmla="*/ 2147483647 h 270"/>
                <a:gd name="T16" fmla="*/ 2147483647 w 136"/>
                <a:gd name="T17" fmla="*/ 2147483647 h 270"/>
                <a:gd name="T18" fmla="*/ 2147483647 w 136"/>
                <a:gd name="T19" fmla="*/ 2147483647 h 270"/>
                <a:gd name="T20" fmla="*/ 2147483647 w 136"/>
                <a:gd name="T21" fmla="*/ 2147483647 h 270"/>
                <a:gd name="T22" fmla="*/ 2147483647 w 136"/>
                <a:gd name="T23" fmla="*/ 2147483647 h 270"/>
                <a:gd name="T24" fmla="*/ 0 w 136"/>
                <a:gd name="T25" fmla="*/ 2147483647 h 270"/>
                <a:gd name="T26" fmla="*/ 2147483647 w 136"/>
                <a:gd name="T27" fmla="*/ 2147483647 h 270"/>
                <a:gd name="T28" fmla="*/ 2147483647 w 136"/>
                <a:gd name="T29" fmla="*/ 2147483647 h 270"/>
                <a:gd name="T30" fmla="*/ 2147483647 w 136"/>
                <a:gd name="T31" fmla="*/ 2147483647 h 270"/>
                <a:gd name="T32" fmla="*/ 2147483647 w 136"/>
                <a:gd name="T33" fmla="*/ 2147483647 h 270"/>
                <a:gd name="T34" fmla="*/ 2147483647 w 136"/>
                <a:gd name="T35" fmla="*/ 0 h 270"/>
                <a:gd name="T36" fmla="*/ 2147483647 w 136"/>
                <a:gd name="T37" fmla="*/ 2147483647 h 270"/>
                <a:gd name="T38" fmla="*/ 2147483647 w 136"/>
                <a:gd name="T39" fmla="*/ 2147483647 h 270"/>
                <a:gd name="T40" fmla="*/ 2147483647 w 136"/>
                <a:gd name="T41" fmla="*/ 2147483647 h 270"/>
                <a:gd name="T42" fmla="*/ 2147483647 w 136"/>
                <a:gd name="T43" fmla="*/ 2147483647 h 270"/>
                <a:gd name="T44" fmla="*/ 2147483647 w 136"/>
                <a:gd name="T45" fmla="*/ 2147483647 h 270"/>
                <a:gd name="T46" fmla="*/ 2147483647 w 136"/>
                <a:gd name="T47" fmla="*/ 2147483647 h 270"/>
                <a:gd name="T48" fmla="*/ 2147483647 w 136"/>
                <a:gd name="T49" fmla="*/ 2147483647 h 270"/>
                <a:gd name="T50" fmla="*/ 2147483647 w 136"/>
                <a:gd name="T51" fmla="*/ 2147483647 h 270"/>
                <a:gd name="T52" fmla="*/ 2147483647 w 136"/>
                <a:gd name="T53" fmla="*/ 2147483647 h 270"/>
                <a:gd name="T54" fmla="*/ 2147483647 w 136"/>
                <a:gd name="T55" fmla="*/ 2147483647 h 270"/>
                <a:gd name="T56" fmla="*/ 2147483647 w 136"/>
                <a:gd name="T57" fmla="*/ 2147483647 h 270"/>
                <a:gd name="T58" fmla="*/ 2147483647 w 136"/>
                <a:gd name="T59" fmla="*/ 2147483647 h 270"/>
                <a:gd name="T60" fmla="*/ 2147483647 w 136"/>
                <a:gd name="T61" fmla="*/ 2147483647 h 270"/>
                <a:gd name="T62" fmla="*/ 2147483647 w 136"/>
                <a:gd name="T63" fmla="*/ 2147483647 h 270"/>
                <a:gd name="T64" fmla="*/ 2147483647 w 136"/>
                <a:gd name="T65" fmla="*/ 2147483647 h 270"/>
                <a:gd name="T66" fmla="*/ 2147483647 w 136"/>
                <a:gd name="T67" fmla="*/ 2147483647 h 270"/>
                <a:gd name="T68" fmla="*/ 2147483647 w 136"/>
                <a:gd name="T69" fmla="*/ 2147483647 h 270"/>
                <a:gd name="T70" fmla="*/ 2147483647 w 136"/>
                <a:gd name="T71" fmla="*/ 2147483647 h 270"/>
                <a:gd name="T72" fmla="*/ 2147483647 w 136"/>
                <a:gd name="T73" fmla="*/ 2147483647 h 270"/>
                <a:gd name="T74" fmla="*/ 2147483647 w 136"/>
                <a:gd name="T75" fmla="*/ 2147483647 h 270"/>
                <a:gd name="T76" fmla="*/ 2147483647 w 136"/>
                <a:gd name="T77" fmla="*/ 2147483647 h 270"/>
                <a:gd name="T78" fmla="*/ 2147483647 w 136"/>
                <a:gd name="T79" fmla="*/ 2147483647 h 270"/>
                <a:gd name="T80" fmla="*/ 2147483647 w 136"/>
                <a:gd name="T81" fmla="*/ 2147483647 h 270"/>
                <a:gd name="T82" fmla="*/ 2147483647 w 136"/>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Boonyarattavet, Cherd(S17,F27)">
            <a:extLst>
              <a:ext uri="{FF2B5EF4-FFF2-40B4-BE49-F238E27FC236}">
                <a16:creationId xmlns:a16="http://schemas.microsoft.com/office/drawing/2014/main" id="{12017102-7E5D-7C4D-8139-62F55C10350B}"/>
              </a:ext>
            </a:extLst>
          </p:cNvPr>
          <p:cNvPicPr>
            <a:picLocks noChangeAspect="1" noChangeArrowheads="1"/>
          </p:cNvPicPr>
          <p:nvPr/>
        </p:nvPicPr>
        <p:blipFill>
          <a:blip r:embed="rId2">
            <a:lum bright="30000" contrast="24000"/>
          </a:blip>
          <a:srcRect l="23438" t="12500" r="9375" b="20313"/>
          <a:stretch>
            <a:fillRect/>
          </a:stretch>
        </p:blipFill>
        <p:spPr bwMode="auto">
          <a:xfrm>
            <a:off x="5791200" y="2209800"/>
            <a:ext cx="3048000" cy="3048000"/>
          </a:xfrm>
          <a:prstGeom prst="rect">
            <a:avLst/>
          </a:prstGeom>
          <a:noFill/>
          <a:ln w="57150">
            <a:solidFill>
              <a:srgbClr val="FF00FF"/>
            </a:solidFill>
            <a:miter lim="800000"/>
            <a:headEnd/>
            <a:tailEnd/>
          </a:ln>
          <a:effectLst>
            <a:outerShdw dist="107763" dir="2700000" algn="ctr" rotWithShape="0">
              <a:srgbClr val="808080"/>
            </a:outerShdw>
          </a:effectLst>
        </p:spPr>
      </p:pic>
      <p:pic>
        <p:nvPicPr>
          <p:cNvPr id="177155" name="Picture 3" descr="Boonyarattavet, Cherd(S3,F43)">
            <a:extLst>
              <a:ext uri="{FF2B5EF4-FFF2-40B4-BE49-F238E27FC236}">
                <a16:creationId xmlns:a16="http://schemas.microsoft.com/office/drawing/2014/main" id="{8232AD09-D29C-AF47-B124-129971E446E0}"/>
              </a:ext>
            </a:extLst>
          </p:cNvPr>
          <p:cNvPicPr>
            <a:picLocks noChangeAspect="1" noChangeArrowheads="1"/>
          </p:cNvPicPr>
          <p:nvPr/>
        </p:nvPicPr>
        <p:blipFill>
          <a:blip r:embed="rId3">
            <a:lum bright="36000" contrast="18000"/>
          </a:blip>
          <a:srcRect l="10938" t="9375" r="23438" b="26530"/>
          <a:stretch>
            <a:fillRect/>
          </a:stretch>
        </p:blipFill>
        <p:spPr bwMode="auto">
          <a:xfrm>
            <a:off x="381000" y="2133601"/>
            <a:ext cx="3200400" cy="3125788"/>
          </a:xfrm>
          <a:prstGeom prst="rect">
            <a:avLst/>
          </a:prstGeom>
          <a:noFill/>
          <a:ln w="57150">
            <a:solidFill>
              <a:schemeClr val="accent2"/>
            </a:solidFill>
            <a:miter lim="800000"/>
            <a:headEnd/>
            <a:tailEnd/>
          </a:ln>
          <a:effectLst>
            <a:outerShdw dist="107763" dir="2700000" algn="ctr" rotWithShape="0">
              <a:srgbClr val="808080"/>
            </a:outerShdw>
          </a:effectLst>
        </p:spPr>
      </p:pic>
      <p:sp>
        <p:nvSpPr>
          <p:cNvPr id="177156" name="AutoShape 4">
            <a:extLst>
              <a:ext uri="{FF2B5EF4-FFF2-40B4-BE49-F238E27FC236}">
                <a16:creationId xmlns:a16="http://schemas.microsoft.com/office/drawing/2014/main" id="{7387EEEE-2D64-764E-96B9-0A524340FF68}"/>
              </a:ext>
            </a:extLst>
          </p:cNvPr>
          <p:cNvSpPr>
            <a:spLocks noChangeArrowheads="1"/>
          </p:cNvSpPr>
          <p:nvPr/>
        </p:nvSpPr>
        <p:spPr bwMode="auto">
          <a:xfrm>
            <a:off x="2819400" y="1371600"/>
            <a:ext cx="4038600" cy="1066800"/>
          </a:xfrm>
          <a:prstGeom prst="curvedDownArrow">
            <a:avLst>
              <a:gd name="adj1" fmla="val 75714"/>
              <a:gd name="adj2" fmla="val 151429"/>
              <a:gd name="adj3" fmla="val 33333"/>
            </a:avLst>
          </a:prstGeom>
          <a:solidFill>
            <a:schemeClr val="accent1"/>
          </a:solidFill>
          <a:ln w="9525">
            <a:solidFill>
              <a:schemeClr val="accent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7157" name="AutoShape 5">
            <a:extLst>
              <a:ext uri="{FF2B5EF4-FFF2-40B4-BE49-F238E27FC236}">
                <a16:creationId xmlns:a16="http://schemas.microsoft.com/office/drawing/2014/main" id="{41F912BF-15C2-9E46-B280-56516D257DCC}"/>
              </a:ext>
            </a:extLst>
          </p:cNvPr>
          <p:cNvSpPr>
            <a:spLocks noChangeArrowheads="1"/>
          </p:cNvSpPr>
          <p:nvPr/>
        </p:nvSpPr>
        <p:spPr bwMode="auto">
          <a:xfrm>
            <a:off x="2895600" y="4724400"/>
            <a:ext cx="4038600" cy="1219200"/>
          </a:xfrm>
          <a:prstGeom prst="curvedUpArrow">
            <a:avLst>
              <a:gd name="adj1" fmla="val 66250"/>
              <a:gd name="adj2" fmla="val 132500"/>
              <a:gd name="adj3" fmla="val 33333"/>
            </a:avLst>
          </a:prstGeom>
          <a:solidFill>
            <a:schemeClr val="accent1"/>
          </a:solidFill>
          <a:ln w="9525">
            <a:solidFill>
              <a:schemeClr val="accent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7160" name="Text Box 8">
            <a:extLst>
              <a:ext uri="{FF2B5EF4-FFF2-40B4-BE49-F238E27FC236}">
                <a16:creationId xmlns:a16="http://schemas.microsoft.com/office/drawing/2014/main" id="{22627FB6-DDF0-254E-B341-A1073E373684}"/>
              </a:ext>
            </a:extLst>
          </p:cNvPr>
          <p:cNvSpPr txBox="1">
            <a:spLocks noChangeArrowheads="1"/>
          </p:cNvSpPr>
          <p:nvPr/>
        </p:nvSpPr>
        <p:spPr bwMode="auto">
          <a:xfrm>
            <a:off x="4495800" y="152400"/>
            <a:ext cx="3276600" cy="399857"/>
          </a:xfrm>
          <a:prstGeom prst="rect">
            <a:avLst/>
          </a:prstGeom>
          <a:solidFill>
            <a:schemeClr val="hlink"/>
          </a:solidFill>
          <a:ln w="9525">
            <a:noFill/>
            <a:miter lim="800000"/>
            <a:headEnd/>
            <a:tailEnd/>
          </a:ln>
          <a:effectLst>
            <a:outerShdw dist="35921" dir="2700000" algn="ctr" rotWithShape="0">
              <a:srgbClr val="808080"/>
            </a:outerShdw>
          </a:effectLst>
        </p:spPr>
        <p:txBody>
          <a:bodyPr lIns="91191" tIns="45595" rIns="91191" bIns="45595">
            <a:spAutoFit/>
          </a:bodyPr>
          <a:lstStyle/>
          <a:p>
            <a:pPr algn="l" eaLnBrk="0" hangingPunct="0">
              <a:defRPr/>
            </a:pPr>
            <a:r>
              <a:rPr lang="en-US" sz="2000" i="1" dirty="0">
                <a:solidFill>
                  <a:srgbClr val="3333CC"/>
                </a:solidFill>
                <a:effectLst>
                  <a:outerShdw blurRad="38100" dist="38100" dir="2700000" algn="tl">
                    <a:srgbClr val="000000"/>
                  </a:outerShdw>
                </a:effectLst>
                <a:latin typeface="Abadi MT Condensed Light" pitchFamily="34" charset="0"/>
                <a:cs typeface="Angsana New" pitchFamily="18" charset="-34"/>
              </a:rPr>
              <a:t>Acute Myocardial Infarction</a:t>
            </a:r>
          </a:p>
        </p:txBody>
      </p:sp>
      <p:sp>
        <p:nvSpPr>
          <p:cNvPr id="416775" name="Line 9">
            <a:extLst>
              <a:ext uri="{FF2B5EF4-FFF2-40B4-BE49-F238E27FC236}">
                <a16:creationId xmlns:a16="http://schemas.microsoft.com/office/drawing/2014/main" id="{1B6570F8-FE06-FE49-93F2-B490361E5777}"/>
              </a:ext>
            </a:extLst>
          </p:cNvPr>
          <p:cNvSpPr>
            <a:spLocks noChangeShapeType="1"/>
          </p:cNvSpPr>
          <p:nvPr/>
        </p:nvSpPr>
        <p:spPr bwMode="auto">
          <a:xfrm>
            <a:off x="1524000" y="381000"/>
            <a:ext cx="297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16776" name="Line 10">
            <a:extLst>
              <a:ext uri="{FF2B5EF4-FFF2-40B4-BE49-F238E27FC236}">
                <a16:creationId xmlns:a16="http://schemas.microsoft.com/office/drawing/2014/main" id="{9588EBD6-827D-F946-A49B-73AA14162480}"/>
              </a:ext>
            </a:extLst>
          </p:cNvPr>
          <p:cNvSpPr>
            <a:spLocks noChangeShapeType="1"/>
          </p:cNvSpPr>
          <p:nvPr/>
        </p:nvSpPr>
        <p:spPr bwMode="auto">
          <a:xfrm>
            <a:off x="7772400" y="381000"/>
            <a:ext cx="1066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16777" name="Line 11">
            <a:extLst>
              <a:ext uri="{FF2B5EF4-FFF2-40B4-BE49-F238E27FC236}">
                <a16:creationId xmlns:a16="http://schemas.microsoft.com/office/drawing/2014/main" id="{EF7D8D9D-5821-4F49-8293-9D9B96A88723}"/>
              </a:ext>
            </a:extLst>
          </p:cNvPr>
          <p:cNvSpPr>
            <a:spLocks noChangeShapeType="1"/>
          </p:cNvSpPr>
          <p:nvPr/>
        </p:nvSpPr>
        <p:spPr bwMode="auto">
          <a:xfrm>
            <a:off x="990600" y="381000"/>
            <a:ext cx="5334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pic>
        <p:nvPicPr>
          <p:cNvPr id="177164" name="Picture 12" descr="Boonyarattavet, Cherd(S13,F3)">
            <a:extLst>
              <a:ext uri="{FF2B5EF4-FFF2-40B4-BE49-F238E27FC236}">
                <a16:creationId xmlns:a16="http://schemas.microsoft.com/office/drawing/2014/main" id="{CE6BD748-F1E5-5A43-90AD-06916D217E79}"/>
              </a:ext>
            </a:extLst>
          </p:cNvPr>
          <p:cNvPicPr>
            <a:picLocks noChangeAspect="1" noChangeArrowheads="1"/>
          </p:cNvPicPr>
          <p:nvPr/>
        </p:nvPicPr>
        <p:blipFill>
          <a:blip r:embed="rId4">
            <a:lum bright="30000" contrast="24000"/>
          </a:blip>
          <a:srcRect l="18784" t="7813" r="17188" b="26563"/>
          <a:stretch>
            <a:fillRect/>
          </a:stretch>
        </p:blipFill>
        <p:spPr bwMode="auto">
          <a:xfrm>
            <a:off x="3502028" y="990600"/>
            <a:ext cx="2155825" cy="2133600"/>
          </a:xfrm>
          <a:prstGeom prst="rect">
            <a:avLst/>
          </a:prstGeom>
          <a:noFill/>
          <a:ln w="38100">
            <a:solidFill>
              <a:schemeClr val="accent1"/>
            </a:solidFill>
            <a:miter lim="800000"/>
            <a:headEnd/>
            <a:tailEnd/>
          </a:ln>
          <a:effectLst>
            <a:outerShdw dist="107763" dir="2700000" algn="ctr" rotWithShape="0">
              <a:srgbClr val="808080"/>
            </a:outerShdw>
          </a:effectLst>
        </p:spPr>
      </p:pic>
      <p:sp>
        <p:nvSpPr>
          <p:cNvPr id="177165" name="Text Box 13">
            <a:extLst>
              <a:ext uri="{FF2B5EF4-FFF2-40B4-BE49-F238E27FC236}">
                <a16:creationId xmlns:a16="http://schemas.microsoft.com/office/drawing/2014/main" id="{98BC3B8E-4994-2D49-A5BE-DCC59E921D57}"/>
              </a:ext>
            </a:extLst>
          </p:cNvPr>
          <p:cNvSpPr txBox="1">
            <a:spLocks noChangeArrowheads="1"/>
          </p:cNvSpPr>
          <p:nvPr/>
        </p:nvSpPr>
        <p:spPr bwMode="auto">
          <a:xfrm>
            <a:off x="3794126" y="2478089"/>
            <a:ext cx="1192452" cy="522968"/>
          </a:xfrm>
          <a:prstGeom prst="rect">
            <a:avLst/>
          </a:prstGeom>
          <a:solidFill>
            <a:srgbClr val="FFFF00"/>
          </a:solidFill>
          <a:ln w="9525">
            <a:noFill/>
            <a:miter lim="800000"/>
            <a:headEnd/>
            <a:tailEnd/>
          </a:ln>
          <a:effectLst>
            <a:outerShdw dist="107763" dir="2700000" algn="ctr" rotWithShape="0">
              <a:schemeClr val="bg2"/>
            </a:outerShdw>
          </a:effectLst>
        </p:spPr>
        <p:txBody>
          <a:bodyPr wrap="none" lIns="91191" tIns="45595" rIns="91191" bIns="45595">
            <a:spAutoFit/>
          </a:bodyPr>
          <a:lstStyle/>
          <a:p>
            <a:pPr algn="l" eaLnBrk="0" hangingPunct="0">
              <a:defRPr/>
            </a:pPr>
            <a:r>
              <a:rPr lang="th-TH" sz="2800" b="1" dirty="0">
                <a:solidFill>
                  <a:srgbClr val="00CC99"/>
                </a:solidFill>
                <a:effectLst>
                  <a:outerShdw blurRad="38100" dist="38100" dir="2700000" algn="tl">
                    <a:srgbClr val="000000"/>
                  </a:outerShdw>
                </a:effectLst>
                <a:cs typeface="Arial" charset="0"/>
              </a:rPr>
              <a:t>1</a:t>
            </a:r>
            <a:r>
              <a:rPr lang="th-TH" sz="2800" b="1" dirty="0">
                <a:solidFill>
                  <a:srgbClr val="00CC99"/>
                </a:solidFill>
                <a:effectLst>
                  <a:outerShdw blurRad="38100" dist="38100" dir="2700000" algn="tl">
                    <a:srgbClr val="000000"/>
                  </a:outerShdw>
                </a:effectLst>
                <a:latin typeface="Times New Roman"/>
                <a:cs typeface="Arial" charset="0"/>
              </a:rPr>
              <a:t>’</a:t>
            </a:r>
            <a:r>
              <a:rPr lang="th-TH" sz="2800" b="1" dirty="0">
                <a:solidFill>
                  <a:srgbClr val="00CC99"/>
                </a:solidFill>
                <a:effectLst>
                  <a:outerShdw blurRad="38100" dist="38100" dir="2700000" algn="tl">
                    <a:srgbClr val="000000"/>
                  </a:outerShdw>
                </a:effectLst>
                <a:cs typeface="Arial" charset="0"/>
              </a:rPr>
              <a:t> P</a:t>
            </a:r>
            <a:r>
              <a:rPr lang="en-US" sz="2800" b="1" dirty="0">
                <a:solidFill>
                  <a:srgbClr val="00CC99"/>
                </a:solidFill>
                <a:effectLst>
                  <a:outerShdw blurRad="38100" dist="38100" dir="2700000" algn="tl">
                    <a:srgbClr val="000000"/>
                  </a:outerShdw>
                </a:effectLst>
                <a:cs typeface="Arial" charset="0"/>
              </a:rPr>
              <a:t>CI</a:t>
            </a:r>
            <a:endParaRPr lang="th-TH" sz="2800" b="1" dirty="0">
              <a:solidFill>
                <a:srgbClr val="00CC99"/>
              </a:solidFill>
              <a:effectLst>
                <a:outerShdw blurRad="38100" dist="38100" dir="2700000" algn="tl">
                  <a:srgbClr val="000000"/>
                </a:outerShdw>
              </a:effectLst>
              <a:cs typeface="Arial" charset="0"/>
            </a:endParaRPr>
          </a:p>
        </p:txBody>
      </p:sp>
      <p:pic>
        <p:nvPicPr>
          <p:cNvPr id="177166" name="Picture 14" descr="hm00163_">
            <a:extLst>
              <a:ext uri="{FF2B5EF4-FFF2-40B4-BE49-F238E27FC236}">
                <a16:creationId xmlns:a16="http://schemas.microsoft.com/office/drawing/2014/main" id="{27FC2E30-AA97-3C49-B7A1-12DACE73E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2" y="4572002"/>
            <a:ext cx="2076451" cy="146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67" name="Text Box 15">
            <a:extLst>
              <a:ext uri="{FF2B5EF4-FFF2-40B4-BE49-F238E27FC236}">
                <a16:creationId xmlns:a16="http://schemas.microsoft.com/office/drawing/2014/main" id="{29EB60D1-6F43-8D4E-840C-1CFABEDD7D10}"/>
              </a:ext>
            </a:extLst>
          </p:cNvPr>
          <p:cNvSpPr txBox="1">
            <a:spLocks noChangeArrowheads="1"/>
          </p:cNvSpPr>
          <p:nvPr/>
        </p:nvSpPr>
        <p:spPr bwMode="auto">
          <a:xfrm>
            <a:off x="3429000" y="6096001"/>
            <a:ext cx="2431510" cy="522968"/>
          </a:xfrm>
          <a:prstGeom prst="rect">
            <a:avLst/>
          </a:prstGeom>
          <a:solidFill>
            <a:srgbClr val="FFFF00"/>
          </a:solidFill>
          <a:ln w="9525">
            <a:noFill/>
            <a:miter lim="800000"/>
            <a:headEnd/>
            <a:tailEnd/>
          </a:ln>
          <a:effectLst>
            <a:outerShdw dist="107763" dir="2700000" algn="ctr" rotWithShape="0">
              <a:schemeClr val="bg2"/>
            </a:outerShdw>
          </a:effectLst>
        </p:spPr>
        <p:txBody>
          <a:bodyPr wrap="none" lIns="91191" tIns="45595" rIns="91191" bIns="45595">
            <a:spAutoFit/>
          </a:bodyPr>
          <a:lstStyle/>
          <a:p>
            <a:pPr algn="l" eaLnBrk="0" hangingPunct="0">
              <a:defRPr/>
            </a:pPr>
            <a:r>
              <a:rPr lang="en-US" sz="2800" b="1" dirty="0" err="1">
                <a:solidFill>
                  <a:srgbClr val="00CC99"/>
                </a:solidFill>
                <a:effectLst>
                  <a:outerShdw blurRad="38100" dist="38100" dir="2700000" algn="tl">
                    <a:srgbClr val="000000"/>
                  </a:outerShdw>
                </a:effectLst>
                <a:cs typeface="Arial" charset="0"/>
              </a:rPr>
              <a:t>Thrombolytics</a:t>
            </a:r>
            <a:endParaRPr lang="en-US" sz="2800" b="1" dirty="0">
              <a:solidFill>
                <a:srgbClr val="00CC99"/>
              </a:solidFill>
              <a:effectLst>
                <a:outerShdw blurRad="38100" dist="38100" dir="2700000" algn="tl">
                  <a:srgbClr val="000000"/>
                </a:outerShdw>
              </a:effectLst>
              <a:cs typeface="Arial" charset="0"/>
            </a:endParaRPr>
          </a:p>
        </p:txBody>
      </p:sp>
      <p:sp>
        <p:nvSpPr>
          <p:cNvPr id="177168" name="Text Box 16">
            <a:extLst>
              <a:ext uri="{FF2B5EF4-FFF2-40B4-BE49-F238E27FC236}">
                <a16:creationId xmlns:a16="http://schemas.microsoft.com/office/drawing/2014/main" id="{A790BF5F-8B83-AD44-9DAD-8BFE2982DAD2}"/>
              </a:ext>
            </a:extLst>
          </p:cNvPr>
          <p:cNvSpPr txBox="1">
            <a:spLocks noChangeArrowheads="1"/>
          </p:cNvSpPr>
          <p:nvPr/>
        </p:nvSpPr>
        <p:spPr bwMode="auto">
          <a:xfrm>
            <a:off x="3048002" y="3429001"/>
            <a:ext cx="3492761" cy="646078"/>
          </a:xfrm>
          <a:prstGeom prst="rect">
            <a:avLst/>
          </a:prstGeom>
          <a:solidFill>
            <a:schemeClr val="hlink"/>
          </a:solidFill>
          <a:ln w="9525">
            <a:noFill/>
            <a:miter lim="800000"/>
            <a:headEnd/>
            <a:tailEnd/>
          </a:ln>
          <a:effectLst>
            <a:outerShdw dist="107763" dir="2700000" algn="ctr" rotWithShape="0">
              <a:schemeClr val="bg2"/>
            </a:outerShdw>
          </a:effectLst>
        </p:spPr>
        <p:txBody>
          <a:bodyPr wrap="none" lIns="91191" tIns="45595" rIns="91191" bIns="45595">
            <a:spAutoFit/>
          </a:bodyPr>
          <a:lstStyle/>
          <a:p>
            <a:pPr algn="l" eaLnBrk="0" hangingPunct="0">
              <a:defRPr/>
            </a:pPr>
            <a:r>
              <a:rPr lang="en-US" sz="3600" b="1" dirty="0">
                <a:solidFill>
                  <a:srgbClr val="FF0000"/>
                </a:solidFill>
                <a:effectLst>
                  <a:outerShdw blurRad="38100" dist="38100" dir="2700000" algn="tl">
                    <a:srgbClr val="000000"/>
                  </a:outerShdw>
                </a:effectLst>
                <a:cs typeface="Arial" charset="0"/>
              </a:rPr>
              <a:t>REPERFUSION</a:t>
            </a:r>
            <a:endParaRPr lang="en-US" sz="2800" dirty="0">
              <a:solidFill>
                <a:srgbClr val="000000"/>
              </a:solidFill>
              <a:latin typeface="Angsana New" pitchFamily="18" charset="-34"/>
              <a:cs typeface="Angsana New" pitchFamily="18" charset="-34"/>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7155"/>
                                        </p:tgtEl>
                                        <p:attrNameLst>
                                          <p:attrName>style.visibility</p:attrName>
                                        </p:attrNameLst>
                                      </p:cBhvr>
                                      <p:to>
                                        <p:strVal val="visible"/>
                                      </p:to>
                                    </p:set>
                                    <p:animEffect transition="in" filter="dissolve">
                                      <p:cBhvr>
                                        <p:cTn id="7" dur="500"/>
                                        <p:tgtEl>
                                          <p:spTgt spid="1771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77154"/>
                                        </p:tgtEl>
                                        <p:attrNameLst>
                                          <p:attrName>style.visibility</p:attrName>
                                        </p:attrNameLst>
                                      </p:cBhvr>
                                      <p:to>
                                        <p:strVal val="visible"/>
                                      </p:to>
                                    </p:set>
                                    <p:animEffect transition="in" filter="dissolve">
                                      <p:cBhvr>
                                        <p:cTn id="12" dur="500"/>
                                        <p:tgtEl>
                                          <p:spTgt spid="1771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7156"/>
                                        </p:tgtEl>
                                        <p:attrNameLst>
                                          <p:attrName>style.visibility</p:attrName>
                                        </p:attrNameLst>
                                      </p:cBhvr>
                                      <p:to>
                                        <p:strVal val="visible"/>
                                      </p:to>
                                    </p:set>
                                    <p:animEffect transition="in" filter="wipe(left)">
                                      <p:cBhvr>
                                        <p:cTn id="17" dur="500"/>
                                        <p:tgtEl>
                                          <p:spTgt spid="1771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77164"/>
                                        </p:tgtEl>
                                        <p:attrNameLst>
                                          <p:attrName>style.visibility</p:attrName>
                                        </p:attrNameLst>
                                      </p:cBhvr>
                                      <p:to>
                                        <p:strVal val="visible"/>
                                      </p:to>
                                    </p:set>
                                    <p:animEffect transition="in" filter="dissolve">
                                      <p:cBhvr>
                                        <p:cTn id="22" dur="500"/>
                                        <p:tgtEl>
                                          <p:spTgt spid="177164"/>
                                        </p:tgtEl>
                                      </p:cBhvr>
                                    </p:animEffect>
                                  </p:childTnLst>
                                </p:cTn>
                              </p:par>
                            </p:childTnLst>
                          </p:cTn>
                        </p:par>
                        <p:par>
                          <p:cTn id="23" fill="hold" nodeType="afterGroup">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77165"/>
                                        </p:tgtEl>
                                        <p:attrNameLst>
                                          <p:attrName>style.visibility</p:attrName>
                                        </p:attrNameLst>
                                      </p:cBhvr>
                                      <p:to>
                                        <p:strVal val="visible"/>
                                      </p:to>
                                    </p:set>
                                    <p:animEffect transition="in" filter="dissolve">
                                      <p:cBhvr>
                                        <p:cTn id="26" dur="500"/>
                                        <p:tgtEl>
                                          <p:spTgt spid="17716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7157"/>
                                        </p:tgtEl>
                                        <p:attrNameLst>
                                          <p:attrName>style.visibility</p:attrName>
                                        </p:attrNameLst>
                                      </p:cBhvr>
                                      <p:to>
                                        <p:strVal val="visible"/>
                                      </p:to>
                                    </p:set>
                                    <p:animEffect transition="in" filter="wipe(left)">
                                      <p:cBhvr>
                                        <p:cTn id="31" dur="500"/>
                                        <p:tgtEl>
                                          <p:spTgt spid="17715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177166"/>
                                        </p:tgtEl>
                                        <p:attrNameLst>
                                          <p:attrName>style.visibility</p:attrName>
                                        </p:attrNameLst>
                                      </p:cBhvr>
                                      <p:to>
                                        <p:strVal val="visible"/>
                                      </p:to>
                                    </p:set>
                                    <p:animEffect transition="in" filter="dissolve">
                                      <p:cBhvr>
                                        <p:cTn id="36" dur="500"/>
                                        <p:tgtEl>
                                          <p:spTgt spid="177166"/>
                                        </p:tgtEl>
                                      </p:cBhvr>
                                    </p:animEffect>
                                  </p:childTnLst>
                                </p:cTn>
                              </p:par>
                            </p:childTnLst>
                          </p:cTn>
                        </p:par>
                        <p:par>
                          <p:cTn id="37" fill="hold" nodeType="afterGroup">
                            <p:stCondLst>
                              <p:cond delay="500"/>
                            </p:stCondLst>
                            <p:childTnLst>
                              <p:par>
                                <p:cTn id="38" presetID="9" presetClass="entr" presetSubtype="0" fill="hold" grpId="0" nodeType="afterEffect">
                                  <p:stCondLst>
                                    <p:cond delay="0"/>
                                  </p:stCondLst>
                                  <p:childTnLst>
                                    <p:set>
                                      <p:cBhvr>
                                        <p:cTn id="39" dur="1" fill="hold">
                                          <p:stCondLst>
                                            <p:cond delay="0"/>
                                          </p:stCondLst>
                                        </p:cTn>
                                        <p:tgtEl>
                                          <p:spTgt spid="177167"/>
                                        </p:tgtEl>
                                        <p:attrNameLst>
                                          <p:attrName>style.visibility</p:attrName>
                                        </p:attrNameLst>
                                      </p:cBhvr>
                                      <p:to>
                                        <p:strVal val="visible"/>
                                      </p:to>
                                    </p:set>
                                    <p:animEffect transition="in" filter="dissolve">
                                      <p:cBhvr>
                                        <p:cTn id="40" dur="500"/>
                                        <p:tgtEl>
                                          <p:spTgt spid="17716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9" presetClass="entr" presetSubtype="10" fill="hold" grpId="0" nodeType="clickEffect">
                                  <p:stCondLst>
                                    <p:cond delay="0"/>
                                  </p:stCondLst>
                                  <p:childTnLst>
                                    <p:set>
                                      <p:cBhvr>
                                        <p:cTn id="44" dur="1" fill="hold">
                                          <p:stCondLst>
                                            <p:cond delay="0"/>
                                          </p:stCondLst>
                                        </p:cTn>
                                        <p:tgtEl>
                                          <p:spTgt spid="177168"/>
                                        </p:tgtEl>
                                        <p:attrNameLst>
                                          <p:attrName>style.visibility</p:attrName>
                                        </p:attrNameLst>
                                      </p:cBhvr>
                                      <p:to>
                                        <p:strVal val="visible"/>
                                      </p:to>
                                    </p:set>
                                    <p:anim calcmode="lin" valueType="num">
                                      <p:cBhvr>
                                        <p:cTn id="45" dur="5000" fill="hold"/>
                                        <p:tgtEl>
                                          <p:spTgt spid="177168"/>
                                        </p:tgtEl>
                                        <p:attrNameLst>
                                          <p:attrName>ppt_w</p:attrName>
                                        </p:attrNameLst>
                                      </p:cBhvr>
                                      <p:tavLst>
                                        <p:tav tm="0" fmla="#ppt_w*sin(2.5*pi*$)">
                                          <p:val>
                                            <p:fltVal val="0"/>
                                          </p:val>
                                        </p:tav>
                                        <p:tav tm="100000">
                                          <p:val>
                                            <p:fltVal val="1"/>
                                          </p:val>
                                        </p:tav>
                                      </p:tavLst>
                                    </p:anim>
                                    <p:anim calcmode="lin" valueType="num">
                                      <p:cBhvr>
                                        <p:cTn id="46" dur="5000" fill="hold"/>
                                        <p:tgtEl>
                                          <p:spTgt spid="17716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6" grpId="0" animBg="1"/>
      <p:bldP spid="177157" grpId="0" animBg="1"/>
      <p:bldP spid="177165" grpId="0" animBg="1" autoUpdateAnimBg="0"/>
      <p:bldP spid="177167" grpId="0" animBg="1" autoUpdateAnimBg="0"/>
      <p:bldP spid="177168"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Title 1">
            <a:extLst>
              <a:ext uri="{FF2B5EF4-FFF2-40B4-BE49-F238E27FC236}">
                <a16:creationId xmlns:a16="http://schemas.microsoft.com/office/drawing/2014/main" id="{4B332E87-293E-7F4F-8E26-BA35ED385F1A}"/>
              </a:ext>
            </a:extLst>
          </p:cNvPr>
          <p:cNvSpPr>
            <a:spLocks noGrp="1"/>
          </p:cNvSpPr>
          <p:nvPr>
            <p:ph type="title"/>
          </p:nvPr>
        </p:nvSpPr>
        <p:spPr>
          <a:xfrm>
            <a:off x="762000" y="304800"/>
            <a:ext cx="7772400" cy="1143000"/>
          </a:xfrm>
        </p:spPr>
        <p:txBody>
          <a:bodyPr/>
          <a:lstStyle/>
          <a:p>
            <a:r>
              <a:rPr lang="en-US" altLang="en-US" b="1" dirty="0" err="1">
                <a:solidFill>
                  <a:srgbClr val="FFFF00"/>
                </a:solidFill>
                <a:latin typeface="Arial" panose="020B0604020202020204" pitchFamily="34" charset="0"/>
                <a:cs typeface="Arial" panose="020B0604020202020204" pitchFamily="34" charset="0"/>
              </a:rPr>
              <a:t>Tái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tưới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máu</a:t>
            </a:r>
            <a:r>
              <a:rPr lang="en-US" altLang="en-US" b="1" dirty="0">
                <a:solidFill>
                  <a:srgbClr val="FFFF00"/>
                </a:solidFill>
                <a:latin typeface="Arial" panose="020B0604020202020204" pitchFamily="34" charset="0"/>
                <a:cs typeface="Arial" panose="020B0604020202020204" pitchFamily="34" charset="0"/>
              </a:rPr>
              <a:t> (reperfusion)</a:t>
            </a:r>
            <a:br>
              <a:rPr lang="en-US" altLang="en-US" b="1" dirty="0">
                <a:solidFill>
                  <a:srgbClr val="FFFF00"/>
                </a:solidFill>
                <a:latin typeface="Arial" panose="020B0604020202020204" pitchFamily="34" charset="0"/>
                <a:cs typeface="Arial" panose="020B0604020202020204" pitchFamily="34" charset="0"/>
              </a:rPr>
            </a:b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Tái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thông</a:t>
            </a:r>
            <a:r>
              <a:rPr lang="en-US" altLang="en-US" b="1" dirty="0">
                <a:solidFill>
                  <a:srgbClr val="FFFF00"/>
                </a:solidFill>
                <a:latin typeface="Arial" panose="020B0604020202020204" pitchFamily="34" charset="0"/>
                <a:cs typeface="Arial" panose="020B0604020202020204" pitchFamily="34" charset="0"/>
              </a:rPr>
              <a:t> ĐM </a:t>
            </a:r>
            <a:r>
              <a:rPr lang="en-US" altLang="en-US" b="1" dirty="0" err="1">
                <a:solidFill>
                  <a:srgbClr val="FFFF00"/>
                </a:solidFill>
                <a:latin typeface="Arial" panose="020B0604020202020204" pitchFamily="34" charset="0"/>
                <a:cs typeface="Arial" panose="020B0604020202020204" pitchFamily="34" charset="0"/>
              </a:rPr>
              <a:t>vành</a:t>
            </a:r>
            <a:endParaRPr lang="en-US" altLang="en-US" b="1" dirty="0">
              <a:solidFill>
                <a:srgbClr val="FFFF00"/>
              </a:solidFill>
              <a:latin typeface="Arial" panose="020B0604020202020204" pitchFamily="34" charset="0"/>
              <a:cs typeface="Arial" panose="020B0604020202020204" pitchFamily="34" charset="0"/>
            </a:endParaRPr>
          </a:p>
        </p:txBody>
      </p:sp>
      <p:sp>
        <p:nvSpPr>
          <p:cNvPr id="417795" name="Content Placeholder 2">
            <a:extLst>
              <a:ext uri="{FF2B5EF4-FFF2-40B4-BE49-F238E27FC236}">
                <a16:creationId xmlns:a16="http://schemas.microsoft.com/office/drawing/2014/main" id="{A1B7AF81-473B-FD47-9E0C-1BDF6CE4761E}"/>
              </a:ext>
            </a:extLst>
          </p:cNvPr>
          <p:cNvSpPr>
            <a:spLocks noGrp="1"/>
          </p:cNvSpPr>
          <p:nvPr>
            <p:ph idx="1"/>
          </p:nvPr>
        </p:nvSpPr>
        <p:spPr>
          <a:xfrm>
            <a:off x="228600" y="1905000"/>
            <a:ext cx="8915400" cy="4114800"/>
          </a:xfrm>
        </p:spPr>
        <p:txBody>
          <a:bodyPr/>
          <a:lstStyle/>
          <a:p>
            <a:r>
              <a:rPr lang="en-US" altLang="en-US" dirty="0">
                <a:solidFill>
                  <a:schemeClr val="bg1"/>
                </a:solidFill>
                <a:latin typeface="Arial" panose="020B0604020202020204" pitchFamily="34" charset="0"/>
                <a:cs typeface="Arial" panose="020B0604020202020204" pitchFamily="34" charset="0"/>
              </a:rPr>
              <a:t>STEMI: </a:t>
            </a:r>
            <a:r>
              <a:rPr lang="en-US" altLang="en-US" dirty="0" err="1">
                <a:solidFill>
                  <a:schemeClr val="bg1"/>
                </a:solidFill>
                <a:latin typeface="Arial" panose="020B0604020202020204" pitchFamily="34" charset="0"/>
                <a:cs typeface="Arial" panose="020B0604020202020204" pitchFamily="34" charset="0"/>
              </a:rPr>
              <a:t>tắc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nghẽn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hòan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tòan</a:t>
            </a:r>
            <a:r>
              <a:rPr lang="en-US" altLang="en-US" dirty="0">
                <a:solidFill>
                  <a:schemeClr val="bg1"/>
                </a:solidFill>
                <a:latin typeface="Arial" panose="020B0604020202020204" pitchFamily="34" charset="0"/>
                <a:cs typeface="Arial" panose="020B0604020202020204" pitchFamily="34" charset="0"/>
              </a:rPr>
              <a:t> do </a:t>
            </a:r>
            <a:r>
              <a:rPr lang="en-US" altLang="en-US" dirty="0" err="1">
                <a:solidFill>
                  <a:schemeClr val="bg1"/>
                </a:solidFill>
                <a:latin typeface="Arial" panose="020B0604020202020204" pitchFamily="34" charset="0"/>
                <a:cs typeface="Arial" panose="020B0604020202020204" pitchFamily="34" charset="0"/>
              </a:rPr>
              <a:t>huyết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khối</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Mở</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thông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chỗ</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tắc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tái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thông</a:t>
            </a:r>
            <a:r>
              <a:rPr lang="en-US" altLang="en-US" dirty="0">
                <a:solidFill>
                  <a:schemeClr val="bg1"/>
                </a:solidFill>
                <a:latin typeface="Arial" panose="020B0604020202020204" pitchFamily="34" charset="0"/>
                <a:cs typeface="Arial" panose="020B0604020202020204" pitchFamily="34" charset="0"/>
              </a:rPr>
              <a:t> ĐMV, </a:t>
            </a:r>
            <a:r>
              <a:rPr lang="en-US" altLang="en-US" dirty="0" err="1">
                <a:solidFill>
                  <a:schemeClr val="bg1"/>
                </a:solidFill>
                <a:latin typeface="Arial" panose="020B0604020202020204" pitchFamily="34" charset="0"/>
                <a:cs typeface="Arial" panose="020B0604020202020204" pitchFamily="34" charset="0"/>
              </a:rPr>
              <a:t>tái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tưới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máu</a:t>
            </a:r>
            <a:r>
              <a:rPr lang="en-US" altLang="en-US" dirty="0">
                <a:solidFill>
                  <a:schemeClr val="bg1"/>
                </a:solidFill>
                <a:latin typeface="Arial" panose="020B0604020202020204" pitchFamily="34" charset="0"/>
                <a:cs typeface="Arial" panose="020B0604020202020204" pitchFamily="34" charset="0"/>
              </a:rPr>
              <a:t> </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giảm</a:t>
            </a:r>
            <a:r>
              <a:rPr lang="en-US" altLang="en-US" dirty="0">
                <a:solidFill>
                  <a:schemeClr val="bg1"/>
                </a:solidFill>
                <a:latin typeface="Arial" panose="020B0604020202020204" pitchFamily="34" charset="0"/>
                <a:cs typeface="Arial" panose="020B0604020202020204" pitchFamily="34" charset="0"/>
                <a:sym typeface="Wingdings" pitchFamily="2" charset="2"/>
              </a:rPr>
              <a:t> size NM, </a:t>
            </a:r>
            <a:r>
              <a:rPr lang="en-US" altLang="en-US" dirty="0" err="1">
                <a:solidFill>
                  <a:schemeClr val="bg1"/>
                </a:solidFill>
                <a:latin typeface="Arial" panose="020B0604020202020204" pitchFamily="34" charset="0"/>
                <a:cs typeface="Arial" panose="020B0604020202020204" pitchFamily="34" charset="0"/>
                <a:sym typeface="Wingdings" pitchFamily="2" charset="2"/>
              </a:rPr>
              <a:t>bảo</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tồn</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chức</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năng</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thất</a:t>
            </a:r>
            <a:r>
              <a:rPr lang="en-US" altLang="en-US" dirty="0">
                <a:solidFill>
                  <a:schemeClr val="bg1"/>
                </a:solidFill>
                <a:latin typeface="Arial" panose="020B0604020202020204" pitchFamily="34" charset="0"/>
                <a:cs typeface="Arial" panose="020B0604020202020204" pitchFamily="34" charset="0"/>
                <a:sym typeface="Wingdings" pitchFamily="2" charset="2"/>
              </a:rPr>
              <a:t> 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giảm</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tử</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vong</a:t>
            </a:r>
            <a:r>
              <a:rPr lang="en-US" altLang="en-US" dirty="0">
                <a:solidFill>
                  <a:schemeClr val="bg1"/>
                </a:solidFill>
                <a:latin typeface="Arial" panose="020B0604020202020204" pitchFamily="34" charset="0"/>
                <a:cs typeface="Arial" panose="020B0604020202020204" pitchFamily="34" charset="0"/>
                <a:sym typeface="Wingdings" pitchFamily="2" charset="2"/>
              </a:rPr>
              <a:t>.</a:t>
            </a:r>
          </a:p>
          <a:p>
            <a:r>
              <a:rPr lang="en-US" altLang="en-US" dirty="0" err="1">
                <a:solidFill>
                  <a:schemeClr val="bg1"/>
                </a:solidFill>
                <a:latin typeface="Arial" panose="020B0604020202020204" pitchFamily="34" charset="0"/>
                <a:cs typeface="Arial" panose="020B0604020202020204" pitchFamily="34" charset="0"/>
                <a:sym typeface="Wingdings" pitchFamily="2" charset="2"/>
              </a:rPr>
              <a:t>Biện</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pháp</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điều</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trị</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chủ</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động</a:t>
            </a:r>
            <a:endParaRPr lang="en-US" altLang="en-US" dirty="0">
              <a:solidFill>
                <a:schemeClr val="bg1"/>
              </a:solidFill>
              <a:latin typeface="Arial" panose="020B0604020202020204" pitchFamily="34" charset="0"/>
              <a:cs typeface="Arial" panose="020B0604020202020204" pitchFamily="34" charset="0"/>
              <a:sym typeface="Wingdings" pitchFamily="2" charset="2"/>
            </a:endParaRPr>
          </a:p>
          <a:p>
            <a:r>
              <a:rPr lang="en-US" altLang="en-US" dirty="0">
                <a:solidFill>
                  <a:schemeClr val="bg1"/>
                </a:solidFill>
                <a:latin typeface="Arial" panose="020B0604020202020204" pitchFamily="34" charset="0"/>
                <a:cs typeface="Arial" panose="020B0604020202020204" pitchFamily="34" charset="0"/>
                <a:sym typeface="Wingdings" pitchFamily="2" charset="2"/>
              </a:rPr>
              <a:t>TSH, PCI, CABG</a:t>
            </a:r>
          </a:p>
          <a:p>
            <a:r>
              <a:rPr lang="en-US" altLang="en-US" dirty="0">
                <a:solidFill>
                  <a:schemeClr val="bg1"/>
                </a:solidFill>
                <a:latin typeface="Arial" panose="020B0604020202020204" pitchFamily="34" charset="0"/>
                <a:cs typeface="Arial" panose="020B0604020202020204" pitchFamily="34" charset="0"/>
                <a:sym typeface="Wingdings" pitchFamily="2" charset="2"/>
              </a:rPr>
              <a:t>“Time is muscle”</a:t>
            </a:r>
            <a:endParaRPr lang="en-US"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818" name="Picture 2">
            <a:extLst>
              <a:ext uri="{FF2B5EF4-FFF2-40B4-BE49-F238E27FC236}">
                <a16:creationId xmlns:a16="http://schemas.microsoft.com/office/drawing/2014/main" id="{E8888C02-2964-E443-AE67-CE51616A8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8819" name="TextBox 2">
            <a:extLst>
              <a:ext uri="{FF2B5EF4-FFF2-40B4-BE49-F238E27FC236}">
                <a16:creationId xmlns:a16="http://schemas.microsoft.com/office/drawing/2014/main" id="{42FD76E3-76AC-E040-82B9-04DFB9C65C37}"/>
              </a:ext>
            </a:extLst>
          </p:cNvPr>
          <p:cNvSpPr txBox="1">
            <a:spLocks noChangeArrowheads="1"/>
          </p:cNvSpPr>
          <p:nvPr/>
        </p:nvSpPr>
        <p:spPr bwMode="auto">
          <a:xfrm>
            <a:off x="7543800" y="2"/>
            <a:ext cx="1600200" cy="3691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solidFill>
                  <a:srgbClr val="C00000"/>
                </a:solidFill>
              </a:rPr>
              <a:t>ESC 2017</a:t>
            </a:r>
          </a:p>
        </p:txBody>
      </p:sp>
      <p:sp>
        <p:nvSpPr>
          <p:cNvPr id="4" name="Rectangle 3">
            <a:extLst>
              <a:ext uri="{FF2B5EF4-FFF2-40B4-BE49-F238E27FC236}">
                <a16:creationId xmlns:a16="http://schemas.microsoft.com/office/drawing/2014/main" id="{F2712AF1-6A66-BF42-B2E6-54F59559722B}"/>
              </a:ext>
            </a:extLst>
          </p:cNvPr>
          <p:cNvSpPr/>
          <p:nvPr/>
        </p:nvSpPr>
        <p:spPr>
          <a:xfrm>
            <a:off x="1752600" y="1524000"/>
            <a:ext cx="3505200" cy="2971800"/>
          </a:xfrm>
          <a:prstGeom prst="rect">
            <a:avLst/>
          </a:prstGeom>
          <a:solidFill>
            <a:srgbClr val="FF00FF">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4">
            <a:extLst>
              <a:ext uri="{FF2B5EF4-FFF2-40B4-BE49-F238E27FC236}">
                <a16:creationId xmlns:a16="http://schemas.microsoft.com/office/drawing/2014/main" id="{5B56493A-3B3F-1A40-85C0-228EEBAFC313}"/>
              </a:ext>
            </a:extLst>
          </p:cNvPr>
          <p:cNvSpPr/>
          <p:nvPr/>
        </p:nvSpPr>
        <p:spPr>
          <a:xfrm>
            <a:off x="3810000" y="914400"/>
            <a:ext cx="1447800" cy="609600"/>
          </a:xfrm>
          <a:prstGeom prst="rect">
            <a:avLst/>
          </a:prstGeom>
          <a:solidFill>
            <a:srgbClr val="FF00FF">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Title 1">
            <a:extLst>
              <a:ext uri="{FF2B5EF4-FFF2-40B4-BE49-F238E27FC236}">
                <a16:creationId xmlns:a16="http://schemas.microsoft.com/office/drawing/2014/main" id="{62721C56-7C78-3440-A2EC-AA196781D623}"/>
              </a:ext>
            </a:extLst>
          </p:cNvPr>
          <p:cNvSpPr>
            <a:spLocks noGrp="1"/>
          </p:cNvSpPr>
          <p:nvPr>
            <p:ph type="title"/>
          </p:nvPr>
        </p:nvSpPr>
        <p:spPr>
          <a:xfrm>
            <a:off x="685800" y="152400"/>
            <a:ext cx="7772400" cy="1143000"/>
          </a:xfrm>
        </p:spPr>
        <p:txBody>
          <a:bodyPr/>
          <a:lstStyle/>
          <a:p>
            <a:r>
              <a:rPr lang="en-US" altLang="en-US" b="1" dirty="0" err="1">
                <a:solidFill>
                  <a:srgbClr val="FFFF00"/>
                </a:solidFill>
                <a:latin typeface="Arial" panose="020B0604020202020204" pitchFamily="34" charset="0"/>
                <a:cs typeface="Arial" panose="020B0604020202020204" pitchFamily="34" charset="0"/>
              </a:rPr>
              <a:t>Thời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gian</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tái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tưới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máu</a:t>
            </a:r>
            <a:endParaRPr lang="en-US" altLang="en-US" b="1" dirty="0">
              <a:solidFill>
                <a:srgbClr val="FFFF00"/>
              </a:solidFill>
              <a:latin typeface="Arial" panose="020B0604020202020204" pitchFamily="34" charset="0"/>
              <a:cs typeface="Arial" panose="020B0604020202020204" pitchFamily="34" charset="0"/>
            </a:endParaRPr>
          </a:p>
        </p:txBody>
      </p:sp>
      <p:sp>
        <p:nvSpPr>
          <p:cNvPr id="419843" name="Content Placeholder 2">
            <a:extLst>
              <a:ext uri="{FF2B5EF4-FFF2-40B4-BE49-F238E27FC236}">
                <a16:creationId xmlns:a16="http://schemas.microsoft.com/office/drawing/2014/main" id="{8CE5B110-5D7D-E44F-AB81-6F865EA9D667}"/>
              </a:ext>
            </a:extLst>
          </p:cNvPr>
          <p:cNvSpPr>
            <a:spLocks noGrp="1"/>
          </p:cNvSpPr>
          <p:nvPr>
            <p:ph idx="1"/>
          </p:nvPr>
        </p:nvSpPr>
        <p:spPr>
          <a:xfrm>
            <a:off x="304800" y="1447800"/>
            <a:ext cx="8534400" cy="4648200"/>
          </a:xfrm>
        </p:spPr>
        <p:txBody>
          <a:bodyPr/>
          <a:lstStyle/>
          <a:p>
            <a:r>
              <a:rPr lang="en-US" altLang="en-US" sz="3600" dirty="0" err="1">
                <a:solidFill>
                  <a:schemeClr val="bg1"/>
                </a:solidFill>
                <a:latin typeface="Arial" panose="020B0604020202020204" pitchFamily="34" charset="0"/>
                <a:cs typeface="Arial" panose="020B0604020202020204" pitchFamily="34" charset="0"/>
              </a:rPr>
              <a:t>Thời</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gian</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từ</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lúc</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đau</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ngực</a:t>
            </a:r>
            <a:r>
              <a:rPr lang="en-US" altLang="en-US" sz="3600" dirty="0">
                <a:solidFill>
                  <a:schemeClr val="bg1"/>
                </a:solidFill>
                <a:latin typeface="Arial" panose="020B0604020202020204" pitchFamily="34" charset="0"/>
                <a:cs typeface="Arial" panose="020B0604020202020204" pitchFamily="34" charset="0"/>
              </a:rPr>
              <a:t> – </a:t>
            </a:r>
            <a:r>
              <a:rPr lang="en-US" altLang="en-US" sz="3600" dirty="0" err="1">
                <a:solidFill>
                  <a:schemeClr val="bg1"/>
                </a:solidFill>
                <a:latin typeface="Arial" panose="020B0604020202020204" pitchFamily="34" charset="0"/>
                <a:cs typeface="Arial" panose="020B0604020202020204" pitchFamily="34" charset="0"/>
              </a:rPr>
              <a:t>tái</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tưới</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máu</a:t>
            </a:r>
            <a:r>
              <a:rPr lang="en-US" altLang="en-US" sz="3600" dirty="0">
                <a:solidFill>
                  <a:schemeClr val="bg1"/>
                </a:solidFill>
                <a:latin typeface="Arial" panose="020B0604020202020204" pitchFamily="34" charset="0"/>
                <a:cs typeface="Arial" panose="020B0604020202020204" pitchFamily="34" charset="0"/>
              </a:rPr>
              <a:t>.</a:t>
            </a:r>
          </a:p>
          <a:p>
            <a:r>
              <a:rPr lang="en-US" altLang="en-US" sz="3600" dirty="0" err="1">
                <a:solidFill>
                  <a:schemeClr val="bg1"/>
                </a:solidFill>
                <a:latin typeface="Arial" panose="020B0604020202020204" pitchFamily="34" charset="0"/>
                <a:cs typeface="Arial" panose="020B0604020202020204" pitchFamily="34" charset="0"/>
              </a:rPr>
              <a:t>Thời</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gian</a:t>
            </a:r>
            <a:r>
              <a:rPr lang="en-US" altLang="en-US" sz="3600" dirty="0">
                <a:solidFill>
                  <a:schemeClr val="bg1"/>
                </a:solidFill>
                <a:latin typeface="Arial" panose="020B0604020202020204" pitchFamily="34" charset="0"/>
                <a:cs typeface="Arial" panose="020B0604020202020204" pitchFamily="34" charset="0"/>
              </a:rPr>
              <a:t> CỬA - KIM, CỬA – WIRE.</a:t>
            </a:r>
          </a:p>
          <a:p>
            <a:r>
              <a:rPr lang="en-US" altLang="en-US" sz="3600" dirty="0" err="1">
                <a:solidFill>
                  <a:schemeClr val="bg1"/>
                </a:solidFill>
                <a:latin typeface="Arial" panose="020B0604020202020204" pitchFamily="34" charset="0"/>
                <a:cs typeface="Arial" panose="020B0604020202020204" pitchFamily="34" charset="0"/>
              </a:rPr>
              <a:t>Là</a:t>
            </a:r>
            <a:r>
              <a:rPr lang="en-US" altLang="en-US" sz="3600" dirty="0">
                <a:solidFill>
                  <a:schemeClr val="bg1"/>
                </a:solidFill>
                <a:latin typeface="Arial" panose="020B0604020202020204" pitchFamily="34" charset="0"/>
                <a:cs typeface="Arial" panose="020B0604020202020204" pitchFamily="34" charset="0"/>
              </a:rPr>
              <a:t> YT </a:t>
            </a:r>
            <a:r>
              <a:rPr lang="en-US" altLang="en-US" sz="3600" dirty="0" err="1">
                <a:solidFill>
                  <a:schemeClr val="bg1"/>
                </a:solidFill>
                <a:latin typeface="Arial" panose="020B0604020202020204" pitchFamily="34" charset="0"/>
                <a:cs typeface="Arial" panose="020B0604020202020204" pitchFamily="34" charset="0"/>
              </a:rPr>
              <a:t>quyết</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định</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dự</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hậu</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quan</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trọng</a:t>
            </a:r>
            <a:r>
              <a:rPr lang="en-US" altLang="en-US" sz="3600" dirty="0">
                <a:solidFill>
                  <a:schemeClr val="bg1"/>
                </a:solidFill>
                <a:latin typeface="Arial" panose="020B0604020202020204" pitchFamily="34" charset="0"/>
                <a:cs typeface="Arial" panose="020B0604020202020204" pitchFamily="34" charset="0"/>
              </a:rPr>
              <a:t>.</a:t>
            </a:r>
          </a:p>
          <a:p>
            <a:r>
              <a:rPr lang="en-US" altLang="en-US" sz="3600" dirty="0" err="1">
                <a:solidFill>
                  <a:schemeClr val="bg1"/>
                </a:solidFill>
                <a:latin typeface="Arial" panose="020B0604020202020204" pitchFamily="34" charset="0"/>
                <a:cs typeface="Arial" panose="020B0604020202020204" pitchFamily="34" charset="0"/>
              </a:rPr>
              <a:t>Tiêu</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chuẩn</a:t>
            </a:r>
            <a:r>
              <a:rPr lang="en-US" altLang="en-US" sz="3600" dirty="0">
                <a:solidFill>
                  <a:schemeClr val="bg1"/>
                </a:solidFill>
                <a:latin typeface="Arial" panose="020B0604020202020204" pitchFamily="34" charset="0"/>
                <a:cs typeface="Arial" panose="020B0604020202020204" pitchFamily="34" charset="0"/>
              </a:rPr>
              <a:t>:</a:t>
            </a:r>
          </a:p>
          <a:p>
            <a:pPr>
              <a:buFontTx/>
              <a:buNone/>
            </a:pPr>
            <a:r>
              <a:rPr lang="en-US" altLang="en-US" sz="3600" dirty="0">
                <a:solidFill>
                  <a:schemeClr val="bg1"/>
                </a:solidFill>
                <a:latin typeface="Arial" panose="020B0604020202020204" pitchFamily="34" charset="0"/>
                <a:cs typeface="Arial" panose="020B0604020202020204" pitchFamily="34" charset="0"/>
              </a:rPr>
              <a:t>	- CỬA-KIM &lt; 30  (</a:t>
            </a:r>
            <a:r>
              <a:rPr lang="en-US" altLang="en-US" sz="3600" dirty="0" err="1">
                <a:solidFill>
                  <a:schemeClr val="bg1"/>
                </a:solidFill>
                <a:latin typeface="Arial" panose="020B0604020202020204" pitchFamily="34" charset="0"/>
                <a:cs typeface="Arial" panose="020B0604020202020204" pitchFamily="34" charset="0"/>
              </a:rPr>
              <a:t>tối</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ưu</a:t>
            </a:r>
            <a:r>
              <a:rPr lang="en-US" altLang="en-US" sz="3600" dirty="0">
                <a:solidFill>
                  <a:schemeClr val="bg1"/>
                </a:solidFill>
                <a:latin typeface="Arial" panose="020B0604020202020204" pitchFamily="34" charset="0"/>
                <a:cs typeface="Arial" panose="020B0604020202020204" pitchFamily="34" charset="0"/>
              </a:rPr>
              <a:t> &lt; 10ph)</a:t>
            </a:r>
          </a:p>
          <a:p>
            <a:pPr>
              <a:buFontTx/>
              <a:buNone/>
            </a:pPr>
            <a:r>
              <a:rPr lang="en-US" altLang="en-US" sz="3600" dirty="0">
                <a:solidFill>
                  <a:schemeClr val="bg1"/>
                </a:solidFill>
                <a:latin typeface="Arial" panose="020B0604020202020204" pitchFamily="34" charset="0"/>
                <a:cs typeface="Arial" panose="020B0604020202020204" pitchFamily="34" charset="0"/>
              </a:rPr>
              <a:t>	- CỬA-WIRE &lt; 90ph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5634" name="Picture 2">
            <a:extLst>
              <a:ext uri="{FF2B5EF4-FFF2-40B4-BE49-F238E27FC236}">
                <a16:creationId xmlns:a16="http://schemas.microsoft.com/office/drawing/2014/main" id="{7060F4A9-C68B-8448-A214-BFE67D6F8829}"/>
              </a:ext>
            </a:extLst>
          </p:cNvPr>
          <p:cNvPicPr>
            <a:picLocks noChangeAspect="1" noChangeArrowheads="1"/>
          </p:cNvPicPr>
          <p:nvPr/>
        </p:nvPicPr>
        <p:blipFill>
          <a:blip r:embed="rId2"/>
          <a:srcRect/>
          <a:stretch>
            <a:fillRect/>
          </a:stretch>
        </p:blipFill>
        <p:spPr bwMode="auto">
          <a:xfrm>
            <a:off x="609604" y="0"/>
            <a:ext cx="8043863" cy="6858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 name="Oval 4">
            <a:extLst>
              <a:ext uri="{FF2B5EF4-FFF2-40B4-BE49-F238E27FC236}">
                <a16:creationId xmlns:a16="http://schemas.microsoft.com/office/drawing/2014/main" id="{FAD81D45-A7DE-EF44-B6BB-3351187D6630}"/>
              </a:ext>
            </a:extLst>
          </p:cNvPr>
          <p:cNvSpPr/>
          <p:nvPr/>
        </p:nvSpPr>
        <p:spPr>
          <a:xfrm>
            <a:off x="2971800" y="1905000"/>
            <a:ext cx="3276600" cy="3276600"/>
          </a:xfrm>
          <a:prstGeom prst="ellipse">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a:extLst>
              <a:ext uri="{FF2B5EF4-FFF2-40B4-BE49-F238E27FC236}">
                <a16:creationId xmlns:a16="http://schemas.microsoft.com/office/drawing/2014/main" id="{A7887CC3-982F-6D4D-8686-0A5CBD06BB44}"/>
              </a:ext>
            </a:extLst>
          </p:cNvPr>
          <p:cNvGraphicFramePr>
            <a:graphicFrameLocks noChangeAspect="1"/>
          </p:cNvGraphicFramePr>
          <p:nvPr/>
        </p:nvGraphicFramePr>
        <p:xfrm>
          <a:off x="530228" y="1265241"/>
          <a:ext cx="8334375" cy="4384675"/>
        </p:xfrm>
        <a:graphic>
          <a:graphicData uri="http://schemas.openxmlformats.org/presentationml/2006/ole">
            <mc:AlternateContent xmlns:mc="http://schemas.openxmlformats.org/markup-compatibility/2006">
              <mc:Choice xmlns:v="urn:schemas-microsoft-com:vml" Requires="v">
                <p:oleObj spid="_x0000_s596993" name="Chart" r:id="rId4" imgW="9258300" imgH="4635500" progId="MSGraph.Chart.8">
                  <p:embed followColorScheme="full"/>
                </p:oleObj>
              </mc:Choice>
              <mc:Fallback>
                <p:oleObj name="Chart" r:id="rId4" imgW="9258300" imgH="4635500" progId="MSGraph.Chart.8">
                  <p:embed followColorScheme="full"/>
                  <p:pic>
                    <p:nvPicPr>
                      <p:cNvPr id="4098" name="Object 2">
                        <a:extLst>
                          <a:ext uri="{FF2B5EF4-FFF2-40B4-BE49-F238E27FC236}">
                            <a16:creationId xmlns:a16="http://schemas.microsoft.com/office/drawing/2014/main" id="{A7887CC3-982F-6D4D-8686-0A5CBD06B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228" y="1265241"/>
                        <a:ext cx="8334375" cy="4384675"/>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2819" name="Rectangle 3">
            <a:extLst>
              <a:ext uri="{FF2B5EF4-FFF2-40B4-BE49-F238E27FC236}">
                <a16:creationId xmlns:a16="http://schemas.microsoft.com/office/drawing/2014/main" id="{99FFFFA8-C6EE-4F4C-AD8C-E295ECC5DE68}"/>
              </a:ext>
            </a:extLst>
          </p:cNvPr>
          <p:cNvSpPr>
            <a:spLocks noChangeArrowheads="1"/>
          </p:cNvSpPr>
          <p:nvPr/>
        </p:nvSpPr>
        <p:spPr bwMode="auto">
          <a:xfrm>
            <a:off x="5105400" y="6400801"/>
            <a:ext cx="3519372" cy="304959"/>
          </a:xfrm>
          <a:prstGeom prst="rect">
            <a:avLst/>
          </a:prstGeom>
          <a:noFill/>
          <a:ln w="12700">
            <a:noFill/>
            <a:miter lim="800000"/>
            <a:headEnd/>
            <a:tailEnd/>
          </a:ln>
          <a:effectLst>
            <a:outerShdw dist="17961" dir="2700000" algn="ctr" rotWithShape="0">
              <a:schemeClr val="bg1"/>
            </a:outerShdw>
          </a:effectLst>
        </p:spPr>
        <p:txBody>
          <a:bodyPr wrap="none" lIns="90239" tIns="44325" rIns="90239" bIns="44325">
            <a:spAutoFit/>
          </a:bodyPr>
          <a:lstStyle/>
          <a:p>
            <a:pPr algn="l" eaLnBrk="0" hangingPunct="0">
              <a:defRPr/>
            </a:pPr>
            <a:r>
              <a:rPr lang="en-US" sz="1400" dirty="0">
                <a:solidFill>
                  <a:srgbClr val="FFFFFF"/>
                </a:solidFill>
              </a:rPr>
              <a:t>Berger PB, et al. </a:t>
            </a:r>
            <a:r>
              <a:rPr lang="en-US" sz="1400" i="1" dirty="0">
                <a:solidFill>
                  <a:srgbClr val="FFFFFF"/>
                </a:solidFill>
              </a:rPr>
              <a:t>Circulation</a:t>
            </a:r>
            <a:r>
              <a:rPr lang="en-US" sz="1400" dirty="0">
                <a:solidFill>
                  <a:srgbClr val="FFFFFF"/>
                </a:solidFill>
              </a:rPr>
              <a:t>. 1999;100:14-20.</a:t>
            </a:r>
          </a:p>
        </p:txBody>
      </p:sp>
      <p:sp>
        <p:nvSpPr>
          <p:cNvPr id="162820" name="Text Box 4">
            <a:extLst>
              <a:ext uri="{FF2B5EF4-FFF2-40B4-BE49-F238E27FC236}">
                <a16:creationId xmlns:a16="http://schemas.microsoft.com/office/drawing/2014/main" id="{4F6297E1-371D-D449-80AA-477987C497A4}"/>
              </a:ext>
            </a:extLst>
          </p:cNvPr>
          <p:cNvSpPr txBox="1">
            <a:spLocks noChangeArrowheads="1"/>
          </p:cNvSpPr>
          <p:nvPr/>
        </p:nvSpPr>
        <p:spPr bwMode="auto">
          <a:xfrm>
            <a:off x="2414588" y="2251077"/>
            <a:ext cx="1117600" cy="336551"/>
          </a:xfrm>
          <a:prstGeom prst="rect">
            <a:avLst/>
          </a:prstGeom>
          <a:noFill/>
          <a:ln w="12700">
            <a:noFill/>
            <a:miter lim="800000"/>
            <a:headEnd/>
            <a:tailEnd/>
          </a:ln>
          <a:effectLst>
            <a:outerShdw dist="35921" dir="2700000" algn="ctr" rotWithShape="0">
              <a:schemeClr val="bg2"/>
            </a:outerShdw>
          </a:effectLst>
        </p:spPr>
        <p:txBody>
          <a:bodyPr lIns="91191" tIns="45595" rIns="91191" bIns="45595" anchor="ctr"/>
          <a:lstStyle/>
          <a:p>
            <a:pPr eaLnBrk="0" hangingPunct="0">
              <a:buClr>
                <a:srgbClr val="FFCC66"/>
              </a:buClr>
              <a:defRPr/>
            </a:pPr>
            <a:r>
              <a:rPr lang="en-US" sz="2000" b="1" i="1" dirty="0">
                <a:solidFill>
                  <a:srgbClr val="FFFFFF"/>
                </a:solidFill>
                <a:effectLst>
                  <a:outerShdw blurRad="38100" dist="38100" dir="2700000" algn="tl">
                    <a:srgbClr val="000000"/>
                  </a:outerShdw>
                </a:effectLst>
              </a:rPr>
              <a:t>P</a:t>
            </a:r>
            <a:r>
              <a:rPr lang="en-US" sz="2000" b="1" dirty="0">
                <a:solidFill>
                  <a:srgbClr val="FFFFFF"/>
                </a:solidFill>
                <a:effectLst>
                  <a:outerShdw blurRad="38100" dist="38100" dir="2700000" algn="tl">
                    <a:srgbClr val="000000"/>
                  </a:outerShdw>
                </a:effectLst>
              </a:rPr>
              <a:t>=0.001</a:t>
            </a:r>
          </a:p>
        </p:txBody>
      </p:sp>
      <p:sp>
        <p:nvSpPr>
          <p:cNvPr id="162821" name="Text Box 5">
            <a:extLst>
              <a:ext uri="{FF2B5EF4-FFF2-40B4-BE49-F238E27FC236}">
                <a16:creationId xmlns:a16="http://schemas.microsoft.com/office/drawing/2014/main" id="{DE6D7A10-1B5F-EB4F-BBFE-9B7C854C6827}"/>
              </a:ext>
            </a:extLst>
          </p:cNvPr>
          <p:cNvSpPr txBox="1">
            <a:spLocks noChangeArrowheads="1"/>
          </p:cNvSpPr>
          <p:nvPr/>
        </p:nvSpPr>
        <p:spPr bwMode="auto">
          <a:xfrm>
            <a:off x="2133604" y="5638803"/>
            <a:ext cx="5351463" cy="399857"/>
          </a:xfrm>
          <a:prstGeom prst="rect">
            <a:avLst/>
          </a:prstGeom>
          <a:noFill/>
          <a:ln w="9525">
            <a:noFill/>
            <a:miter lim="800000"/>
            <a:headEnd/>
            <a:tailEnd/>
          </a:ln>
          <a:effectLst>
            <a:outerShdw dist="17961" dir="2700000" algn="ctr" rotWithShape="0">
              <a:schemeClr val="bg1"/>
            </a:outerShdw>
          </a:effectLst>
        </p:spPr>
        <p:txBody>
          <a:bodyPr lIns="91191" tIns="45595" rIns="91191" bIns="45595">
            <a:spAutoFit/>
          </a:bodyPr>
          <a:lstStyle/>
          <a:p>
            <a:pPr eaLnBrk="0" hangingPunct="0">
              <a:spcBef>
                <a:spcPct val="50000"/>
              </a:spcBef>
              <a:defRPr/>
            </a:pPr>
            <a:r>
              <a:rPr lang="en-US" b="1" dirty="0">
                <a:solidFill>
                  <a:srgbClr val="FFFF00"/>
                </a:solidFill>
              </a:rPr>
              <a:t>Door-to-Balloon Time (minutes)</a:t>
            </a:r>
            <a:endParaRPr lang="en-US" sz="2000" dirty="0">
              <a:solidFill>
                <a:srgbClr val="FFFF00"/>
              </a:solidFill>
            </a:endParaRPr>
          </a:p>
        </p:txBody>
      </p:sp>
      <p:sp>
        <p:nvSpPr>
          <p:cNvPr id="162822" name="Rectangle 6">
            <a:extLst>
              <a:ext uri="{FF2B5EF4-FFF2-40B4-BE49-F238E27FC236}">
                <a16:creationId xmlns:a16="http://schemas.microsoft.com/office/drawing/2014/main" id="{D7288E32-FCAD-C046-964F-41D95DB96E43}"/>
              </a:ext>
            </a:extLst>
          </p:cNvPr>
          <p:cNvSpPr>
            <a:spLocks noGrp="1" noChangeArrowheads="1"/>
          </p:cNvSpPr>
          <p:nvPr>
            <p:ph type="title"/>
          </p:nvPr>
        </p:nvSpPr>
        <p:spPr/>
        <p:txBody>
          <a:bodyPr/>
          <a:lstStyle/>
          <a:p>
            <a:pPr eaLnBrk="1" hangingPunct="1">
              <a:defRPr/>
            </a:pPr>
            <a:r>
              <a:rPr lang="en-US"/>
              <a:t>Importance of Door-to-Balloon Time: </a:t>
            </a:r>
            <a:br>
              <a:rPr lang="en-US"/>
            </a:br>
            <a:r>
              <a:rPr lang="en-US"/>
              <a:t>30-Day Mortality in the GUSTO-IIb Cohort</a:t>
            </a:r>
          </a:p>
        </p:txBody>
      </p:sp>
      <p:grpSp>
        <p:nvGrpSpPr>
          <p:cNvPr id="4103" name="Group 7">
            <a:extLst>
              <a:ext uri="{FF2B5EF4-FFF2-40B4-BE49-F238E27FC236}">
                <a16:creationId xmlns:a16="http://schemas.microsoft.com/office/drawing/2014/main" id="{6C30B3AF-74E7-264C-B07A-E03BF66C7B46}"/>
              </a:ext>
            </a:extLst>
          </p:cNvPr>
          <p:cNvGrpSpPr>
            <a:grpSpLocks/>
          </p:cNvGrpSpPr>
          <p:nvPr/>
        </p:nvGrpSpPr>
        <p:grpSpPr bwMode="auto">
          <a:xfrm>
            <a:off x="1831975" y="4733928"/>
            <a:ext cx="509588" cy="327025"/>
            <a:chOff x="1344" y="2726"/>
            <a:chExt cx="277" cy="118"/>
          </a:xfrm>
        </p:grpSpPr>
        <p:sp>
          <p:nvSpPr>
            <p:cNvPr id="4121" name="Line 8">
              <a:extLst>
                <a:ext uri="{FF2B5EF4-FFF2-40B4-BE49-F238E27FC236}">
                  <a16:creationId xmlns:a16="http://schemas.microsoft.com/office/drawing/2014/main" id="{4EF2A7E5-6591-3C42-B0F8-B5FF00B2D45C}"/>
                </a:ext>
              </a:extLst>
            </p:cNvPr>
            <p:cNvSpPr>
              <a:spLocks noChangeShapeType="1"/>
            </p:cNvSpPr>
            <p:nvPr/>
          </p:nvSpPr>
          <p:spPr bwMode="auto">
            <a:xfrm>
              <a:off x="1344" y="2726"/>
              <a:ext cx="277"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122" name="Line 9">
              <a:extLst>
                <a:ext uri="{FF2B5EF4-FFF2-40B4-BE49-F238E27FC236}">
                  <a16:creationId xmlns:a16="http://schemas.microsoft.com/office/drawing/2014/main" id="{3F950FF2-B201-2245-9CC1-34A12FE03BD5}"/>
                </a:ext>
              </a:extLst>
            </p:cNvPr>
            <p:cNvSpPr>
              <a:spLocks noChangeShapeType="1"/>
            </p:cNvSpPr>
            <p:nvPr/>
          </p:nvSpPr>
          <p:spPr bwMode="auto">
            <a:xfrm flipV="1">
              <a:off x="1469" y="2726"/>
              <a:ext cx="0" cy="118"/>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4104" name="Group 10">
            <a:extLst>
              <a:ext uri="{FF2B5EF4-FFF2-40B4-BE49-F238E27FC236}">
                <a16:creationId xmlns:a16="http://schemas.microsoft.com/office/drawing/2014/main" id="{241C572A-EA15-A54E-A204-B130D14AD54C}"/>
              </a:ext>
            </a:extLst>
          </p:cNvPr>
          <p:cNvGrpSpPr>
            <a:grpSpLocks/>
          </p:cNvGrpSpPr>
          <p:nvPr/>
        </p:nvGrpSpPr>
        <p:grpSpPr bwMode="auto">
          <a:xfrm>
            <a:off x="3121027" y="4214816"/>
            <a:ext cx="642939" cy="449263"/>
            <a:chOff x="2328" y="2423"/>
            <a:chExt cx="251" cy="186"/>
          </a:xfrm>
        </p:grpSpPr>
        <p:sp>
          <p:nvSpPr>
            <p:cNvPr id="4119" name="Line 11">
              <a:extLst>
                <a:ext uri="{FF2B5EF4-FFF2-40B4-BE49-F238E27FC236}">
                  <a16:creationId xmlns:a16="http://schemas.microsoft.com/office/drawing/2014/main" id="{E97182AD-2251-EF46-AD50-CA33292CAEF5}"/>
                </a:ext>
              </a:extLst>
            </p:cNvPr>
            <p:cNvSpPr>
              <a:spLocks noChangeShapeType="1"/>
            </p:cNvSpPr>
            <p:nvPr/>
          </p:nvSpPr>
          <p:spPr bwMode="auto">
            <a:xfrm>
              <a:off x="2328" y="2423"/>
              <a:ext cx="251"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20" name="Line 12">
              <a:extLst>
                <a:ext uri="{FF2B5EF4-FFF2-40B4-BE49-F238E27FC236}">
                  <a16:creationId xmlns:a16="http://schemas.microsoft.com/office/drawing/2014/main" id="{4AA61940-D463-0E4F-9133-029ACDBFB619}"/>
                </a:ext>
              </a:extLst>
            </p:cNvPr>
            <p:cNvSpPr>
              <a:spLocks noChangeShapeType="1"/>
            </p:cNvSpPr>
            <p:nvPr/>
          </p:nvSpPr>
          <p:spPr bwMode="auto">
            <a:xfrm flipH="1" flipV="1">
              <a:off x="2453" y="2423"/>
              <a:ext cx="0" cy="186"/>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4105" name="Group 13">
            <a:extLst>
              <a:ext uri="{FF2B5EF4-FFF2-40B4-BE49-F238E27FC236}">
                <a16:creationId xmlns:a16="http://schemas.microsoft.com/office/drawing/2014/main" id="{BE82ACFE-F1D9-884A-8DCB-92CB22BABB0E}"/>
              </a:ext>
            </a:extLst>
          </p:cNvPr>
          <p:cNvGrpSpPr>
            <a:grpSpLocks/>
          </p:cNvGrpSpPr>
          <p:nvPr/>
        </p:nvGrpSpPr>
        <p:grpSpPr bwMode="auto">
          <a:xfrm>
            <a:off x="4600579" y="4049714"/>
            <a:ext cx="569913" cy="582612"/>
            <a:chOff x="3299" y="2461"/>
            <a:chExt cx="277" cy="183"/>
          </a:xfrm>
        </p:grpSpPr>
        <p:sp>
          <p:nvSpPr>
            <p:cNvPr id="4117" name="Line 14">
              <a:extLst>
                <a:ext uri="{FF2B5EF4-FFF2-40B4-BE49-F238E27FC236}">
                  <a16:creationId xmlns:a16="http://schemas.microsoft.com/office/drawing/2014/main" id="{4EE4CF05-201E-4F41-AA85-ACD7FB75D767}"/>
                </a:ext>
              </a:extLst>
            </p:cNvPr>
            <p:cNvSpPr>
              <a:spLocks noChangeShapeType="1"/>
            </p:cNvSpPr>
            <p:nvPr/>
          </p:nvSpPr>
          <p:spPr bwMode="auto">
            <a:xfrm>
              <a:off x="3299" y="2467"/>
              <a:ext cx="277"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18" name="Line 15">
              <a:extLst>
                <a:ext uri="{FF2B5EF4-FFF2-40B4-BE49-F238E27FC236}">
                  <a16:creationId xmlns:a16="http://schemas.microsoft.com/office/drawing/2014/main" id="{B3544365-B380-FA42-8C05-1DD552CC3AF1}"/>
                </a:ext>
              </a:extLst>
            </p:cNvPr>
            <p:cNvSpPr>
              <a:spLocks noChangeShapeType="1"/>
            </p:cNvSpPr>
            <p:nvPr/>
          </p:nvSpPr>
          <p:spPr bwMode="auto">
            <a:xfrm flipH="1" flipV="1">
              <a:off x="3438" y="2461"/>
              <a:ext cx="1" cy="183"/>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4106" name="Group 16">
            <a:extLst>
              <a:ext uri="{FF2B5EF4-FFF2-40B4-BE49-F238E27FC236}">
                <a16:creationId xmlns:a16="http://schemas.microsoft.com/office/drawing/2014/main" id="{BB5716D0-0CE0-D54D-A4CE-DF45C235CA1C}"/>
              </a:ext>
            </a:extLst>
          </p:cNvPr>
          <p:cNvGrpSpPr>
            <a:grpSpLocks/>
          </p:cNvGrpSpPr>
          <p:nvPr/>
        </p:nvGrpSpPr>
        <p:grpSpPr bwMode="auto">
          <a:xfrm>
            <a:off x="6021389" y="3795714"/>
            <a:ext cx="531812" cy="469900"/>
            <a:chOff x="4260" y="2171"/>
            <a:chExt cx="250" cy="185"/>
          </a:xfrm>
        </p:grpSpPr>
        <p:sp>
          <p:nvSpPr>
            <p:cNvPr id="4115" name="Line 17">
              <a:extLst>
                <a:ext uri="{FF2B5EF4-FFF2-40B4-BE49-F238E27FC236}">
                  <a16:creationId xmlns:a16="http://schemas.microsoft.com/office/drawing/2014/main" id="{3F82705D-B7C5-CD48-ADA7-84D6D1F7C64C}"/>
                </a:ext>
              </a:extLst>
            </p:cNvPr>
            <p:cNvSpPr>
              <a:spLocks noChangeShapeType="1"/>
            </p:cNvSpPr>
            <p:nvPr/>
          </p:nvSpPr>
          <p:spPr bwMode="auto">
            <a:xfrm>
              <a:off x="4260" y="2171"/>
              <a:ext cx="250"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16" name="Line 18">
              <a:extLst>
                <a:ext uri="{FF2B5EF4-FFF2-40B4-BE49-F238E27FC236}">
                  <a16:creationId xmlns:a16="http://schemas.microsoft.com/office/drawing/2014/main" id="{755D9086-3D55-834A-A0C4-2A1F259AB880}"/>
                </a:ext>
              </a:extLst>
            </p:cNvPr>
            <p:cNvSpPr>
              <a:spLocks noChangeShapeType="1"/>
            </p:cNvSpPr>
            <p:nvPr/>
          </p:nvSpPr>
          <p:spPr bwMode="auto">
            <a:xfrm flipV="1">
              <a:off x="4385" y="2171"/>
              <a:ext cx="0" cy="185"/>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4107" name="Group 19">
            <a:extLst>
              <a:ext uri="{FF2B5EF4-FFF2-40B4-BE49-F238E27FC236}">
                <a16:creationId xmlns:a16="http://schemas.microsoft.com/office/drawing/2014/main" id="{16258FCB-DEB8-7F4E-834B-A96410691AD6}"/>
              </a:ext>
            </a:extLst>
          </p:cNvPr>
          <p:cNvGrpSpPr>
            <a:grpSpLocks/>
          </p:cNvGrpSpPr>
          <p:nvPr/>
        </p:nvGrpSpPr>
        <p:grpSpPr bwMode="auto">
          <a:xfrm>
            <a:off x="7334251" y="2063751"/>
            <a:ext cx="806451" cy="1085851"/>
            <a:chOff x="5276" y="1475"/>
            <a:chExt cx="251" cy="181"/>
          </a:xfrm>
        </p:grpSpPr>
        <p:sp>
          <p:nvSpPr>
            <p:cNvPr id="4113" name="Line 20">
              <a:extLst>
                <a:ext uri="{FF2B5EF4-FFF2-40B4-BE49-F238E27FC236}">
                  <a16:creationId xmlns:a16="http://schemas.microsoft.com/office/drawing/2014/main" id="{961CD202-F0A2-3E4A-A74B-C5090251260F}"/>
                </a:ext>
              </a:extLst>
            </p:cNvPr>
            <p:cNvSpPr>
              <a:spLocks noChangeShapeType="1"/>
            </p:cNvSpPr>
            <p:nvPr/>
          </p:nvSpPr>
          <p:spPr bwMode="auto">
            <a:xfrm>
              <a:off x="5276" y="1475"/>
              <a:ext cx="251"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14" name="Line 21">
              <a:extLst>
                <a:ext uri="{FF2B5EF4-FFF2-40B4-BE49-F238E27FC236}">
                  <a16:creationId xmlns:a16="http://schemas.microsoft.com/office/drawing/2014/main" id="{46CAB787-3DF9-1341-9CD1-0A7B9B959070}"/>
                </a:ext>
              </a:extLst>
            </p:cNvPr>
            <p:cNvSpPr>
              <a:spLocks noChangeShapeType="1"/>
            </p:cNvSpPr>
            <p:nvPr/>
          </p:nvSpPr>
          <p:spPr bwMode="auto">
            <a:xfrm flipV="1">
              <a:off x="5393" y="1480"/>
              <a:ext cx="0" cy="176"/>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162838" name="Text Box 22">
            <a:extLst>
              <a:ext uri="{FF2B5EF4-FFF2-40B4-BE49-F238E27FC236}">
                <a16:creationId xmlns:a16="http://schemas.microsoft.com/office/drawing/2014/main" id="{929365B7-F377-8F43-B285-8E7B2608B927}"/>
              </a:ext>
            </a:extLst>
          </p:cNvPr>
          <p:cNvSpPr txBox="1">
            <a:spLocks noChangeArrowheads="1"/>
          </p:cNvSpPr>
          <p:nvPr/>
        </p:nvSpPr>
        <p:spPr bwMode="auto">
          <a:xfrm rot="16200000">
            <a:off x="-134461" y="3274316"/>
            <a:ext cx="1726252" cy="399857"/>
          </a:xfrm>
          <a:prstGeom prst="rect">
            <a:avLst/>
          </a:prstGeom>
          <a:noFill/>
          <a:ln w="9525">
            <a:noFill/>
            <a:miter lim="800000"/>
            <a:headEnd/>
            <a:tailEnd/>
          </a:ln>
          <a:effectLst>
            <a:outerShdw dist="17961" dir="2700000" algn="ctr" rotWithShape="0">
              <a:schemeClr val="bg1"/>
            </a:outerShdw>
          </a:effectLst>
        </p:spPr>
        <p:txBody>
          <a:bodyPr wrap="none" lIns="91191" tIns="45595" rIns="91191" bIns="45595">
            <a:spAutoFit/>
          </a:bodyPr>
          <a:lstStyle/>
          <a:p>
            <a:pPr algn="l" eaLnBrk="0" hangingPunct="0">
              <a:spcBef>
                <a:spcPct val="50000"/>
              </a:spcBef>
              <a:defRPr/>
            </a:pPr>
            <a:r>
              <a:rPr lang="en-US" sz="2000" b="1" dirty="0">
                <a:solidFill>
                  <a:srgbClr val="FFFFFF"/>
                </a:solidFill>
              </a:rPr>
              <a:t>Mortality (%)</a:t>
            </a:r>
            <a:endParaRPr lang="en-US" sz="1400" b="1" dirty="0">
              <a:solidFill>
                <a:srgbClr val="FFFF99"/>
              </a:solidFill>
            </a:endParaRPr>
          </a:p>
        </p:txBody>
      </p:sp>
      <p:sp>
        <p:nvSpPr>
          <p:cNvPr id="4109" name="Text Box 23">
            <a:extLst>
              <a:ext uri="{FF2B5EF4-FFF2-40B4-BE49-F238E27FC236}">
                <a16:creationId xmlns:a16="http://schemas.microsoft.com/office/drawing/2014/main" id="{3F10443A-6A1A-6347-AC70-8E1740E25502}"/>
              </a:ext>
            </a:extLst>
          </p:cNvPr>
          <p:cNvSpPr txBox="1">
            <a:spLocks noChangeArrowheads="1"/>
          </p:cNvSpPr>
          <p:nvPr/>
        </p:nvSpPr>
        <p:spPr bwMode="auto">
          <a:xfrm>
            <a:off x="5943603" y="5206613"/>
            <a:ext cx="285751" cy="36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u="sng">
                <a:solidFill>
                  <a:srgbClr val="FFFFFF"/>
                </a:solidFill>
              </a:rPr>
              <a:t>&gt;</a:t>
            </a:r>
            <a:endParaRPr lang="en-US" altLang="en-US" b="1" u="sng">
              <a:solidFill>
                <a:srgbClr val="FFFFFF"/>
              </a:solidFill>
            </a:endParaRPr>
          </a:p>
        </p:txBody>
      </p:sp>
      <p:sp>
        <p:nvSpPr>
          <p:cNvPr id="4110" name="Text Box 24">
            <a:extLst>
              <a:ext uri="{FF2B5EF4-FFF2-40B4-BE49-F238E27FC236}">
                <a16:creationId xmlns:a16="http://schemas.microsoft.com/office/drawing/2014/main" id="{5D5AEC83-416B-7E48-BD82-27954F684A40}"/>
              </a:ext>
            </a:extLst>
          </p:cNvPr>
          <p:cNvSpPr txBox="1">
            <a:spLocks noChangeArrowheads="1"/>
          </p:cNvSpPr>
          <p:nvPr/>
        </p:nvSpPr>
        <p:spPr bwMode="auto">
          <a:xfrm>
            <a:off x="1697040" y="5208201"/>
            <a:ext cx="285751" cy="36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u="sng">
                <a:solidFill>
                  <a:srgbClr val="FFFFFF"/>
                </a:solidFill>
              </a:rPr>
              <a:t>&lt;</a:t>
            </a:r>
            <a:endParaRPr lang="en-US" altLang="en-US" b="1" u="sng">
              <a:solidFill>
                <a:srgbClr val="FFFFFF"/>
              </a:solidFill>
            </a:endParaRPr>
          </a:p>
        </p:txBody>
      </p:sp>
      <p:sp>
        <p:nvSpPr>
          <p:cNvPr id="162841" name="Rectangle 25">
            <a:extLst>
              <a:ext uri="{FF2B5EF4-FFF2-40B4-BE49-F238E27FC236}">
                <a16:creationId xmlns:a16="http://schemas.microsoft.com/office/drawing/2014/main" id="{C5DC9CC7-5E40-504D-946A-0FFD5B5E1B37}"/>
              </a:ext>
            </a:extLst>
          </p:cNvPr>
          <p:cNvSpPr>
            <a:spLocks noChangeArrowheads="1"/>
          </p:cNvSpPr>
          <p:nvPr/>
        </p:nvSpPr>
        <p:spPr bwMode="auto">
          <a:xfrm>
            <a:off x="7021186" y="5190349"/>
            <a:ext cx="1235733" cy="646078"/>
          </a:xfrm>
          <a:prstGeom prst="rect">
            <a:avLst/>
          </a:prstGeom>
          <a:noFill/>
          <a:ln w="9525">
            <a:noFill/>
            <a:miter lim="800000"/>
            <a:headEnd/>
            <a:tailEnd/>
          </a:ln>
          <a:effectLst>
            <a:outerShdw dist="17961" dir="2700000" algn="ctr" rotWithShape="0">
              <a:schemeClr val="bg1"/>
            </a:outerShdw>
          </a:effectLst>
        </p:spPr>
        <p:txBody>
          <a:bodyPr wrap="none" lIns="91191" tIns="45595" rIns="91191" bIns="45595" anchor="ctr">
            <a:spAutoFit/>
          </a:bodyPr>
          <a:lstStyle/>
          <a:p>
            <a:pPr eaLnBrk="0" hangingPunct="0">
              <a:spcBef>
                <a:spcPct val="30000"/>
              </a:spcBef>
              <a:defRPr/>
            </a:pPr>
            <a:r>
              <a:rPr lang="en-US" b="1" dirty="0">
                <a:solidFill>
                  <a:srgbClr val="FFFFFF"/>
                </a:solidFill>
              </a:rPr>
              <a:t>PTCA not </a:t>
            </a:r>
            <a:br>
              <a:rPr lang="en-US" b="1" dirty="0">
                <a:solidFill>
                  <a:srgbClr val="FFFFFF"/>
                </a:solidFill>
              </a:rPr>
            </a:br>
            <a:r>
              <a:rPr lang="en-US" b="1" dirty="0">
                <a:solidFill>
                  <a:srgbClr val="FFFFFF"/>
                </a:solidFill>
              </a:rPr>
              <a:t>performed</a:t>
            </a:r>
          </a:p>
        </p:txBody>
      </p:sp>
      <p:cxnSp>
        <p:nvCxnSpPr>
          <p:cNvPr id="27" name="Straight Arrow Connector 26">
            <a:extLst>
              <a:ext uri="{FF2B5EF4-FFF2-40B4-BE49-F238E27FC236}">
                <a16:creationId xmlns:a16="http://schemas.microsoft.com/office/drawing/2014/main" id="{6782CCDE-B5D5-5847-84BB-8C95F486116C}"/>
              </a:ext>
            </a:extLst>
          </p:cNvPr>
          <p:cNvCxnSpPr/>
          <p:nvPr/>
        </p:nvCxnSpPr>
        <p:spPr>
          <a:xfrm flipV="1">
            <a:off x="1600200" y="2819400"/>
            <a:ext cx="5715000" cy="14478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3586" name="Picture 2">
            <a:extLst>
              <a:ext uri="{FF2B5EF4-FFF2-40B4-BE49-F238E27FC236}">
                <a16:creationId xmlns:a16="http://schemas.microsoft.com/office/drawing/2014/main" id="{ABAFB383-8D49-B247-BC77-340BEA08CED8}"/>
              </a:ext>
            </a:extLst>
          </p:cNvPr>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1890" name="Group 2">
            <a:extLst>
              <a:ext uri="{FF2B5EF4-FFF2-40B4-BE49-F238E27FC236}">
                <a16:creationId xmlns:a16="http://schemas.microsoft.com/office/drawing/2014/main" id="{D47EF313-D5BC-E241-A017-6D965BFC55FD}"/>
              </a:ext>
            </a:extLst>
          </p:cNvPr>
          <p:cNvGrpSpPr>
            <a:grpSpLocks/>
          </p:cNvGrpSpPr>
          <p:nvPr/>
        </p:nvGrpSpPr>
        <p:grpSpPr bwMode="auto">
          <a:xfrm>
            <a:off x="112716" y="1730375"/>
            <a:ext cx="8823325" cy="4140200"/>
            <a:chOff x="160" y="1401"/>
            <a:chExt cx="5739" cy="2393"/>
          </a:xfrm>
        </p:grpSpPr>
        <p:sp>
          <p:nvSpPr>
            <p:cNvPr id="421893" name="Line 3">
              <a:extLst>
                <a:ext uri="{FF2B5EF4-FFF2-40B4-BE49-F238E27FC236}">
                  <a16:creationId xmlns:a16="http://schemas.microsoft.com/office/drawing/2014/main" id="{930D4479-2931-5E4C-A0B0-9ABDAAD3C397}"/>
                </a:ext>
              </a:extLst>
            </p:cNvPr>
            <p:cNvSpPr>
              <a:spLocks noChangeShapeType="1"/>
            </p:cNvSpPr>
            <p:nvPr/>
          </p:nvSpPr>
          <p:spPr bwMode="auto">
            <a:xfrm>
              <a:off x="706" y="3738"/>
              <a:ext cx="511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1894" name="Line 4">
              <a:extLst>
                <a:ext uri="{FF2B5EF4-FFF2-40B4-BE49-F238E27FC236}">
                  <a16:creationId xmlns:a16="http://schemas.microsoft.com/office/drawing/2014/main" id="{F910D996-962A-BD4B-A40A-929D8C68FBAD}"/>
                </a:ext>
              </a:extLst>
            </p:cNvPr>
            <p:cNvSpPr>
              <a:spLocks noChangeShapeType="1"/>
            </p:cNvSpPr>
            <p:nvPr/>
          </p:nvSpPr>
          <p:spPr bwMode="auto">
            <a:xfrm>
              <a:off x="1768" y="3231"/>
              <a:ext cx="4048"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1895" name="Line 5">
              <a:extLst>
                <a:ext uri="{FF2B5EF4-FFF2-40B4-BE49-F238E27FC236}">
                  <a16:creationId xmlns:a16="http://schemas.microsoft.com/office/drawing/2014/main" id="{F4955BE1-24EB-5944-96F0-E1AEA0FEE63E}"/>
                </a:ext>
              </a:extLst>
            </p:cNvPr>
            <p:cNvSpPr>
              <a:spLocks noChangeShapeType="1"/>
            </p:cNvSpPr>
            <p:nvPr/>
          </p:nvSpPr>
          <p:spPr bwMode="auto">
            <a:xfrm>
              <a:off x="2686" y="2725"/>
              <a:ext cx="313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1896" name="Line 6">
              <a:extLst>
                <a:ext uri="{FF2B5EF4-FFF2-40B4-BE49-F238E27FC236}">
                  <a16:creationId xmlns:a16="http://schemas.microsoft.com/office/drawing/2014/main" id="{ACC83AB3-4EF5-4E41-AE13-995ECDC0EE1E}"/>
                </a:ext>
              </a:extLst>
            </p:cNvPr>
            <p:cNvSpPr>
              <a:spLocks noChangeShapeType="1"/>
            </p:cNvSpPr>
            <p:nvPr/>
          </p:nvSpPr>
          <p:spPr bwMode="auto">
            <a:xfrm>
              <a:off x="3652" y="2219"/>
              <a:ext cx="2164"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1897" name="Line 7">
              <a:extLst>
                <a:ext uri="{FF2B5EF4-FFF2-40B4-BE49-F238E27FC236}">
                  <a16:creationId xmlns:a16="http://schemas.microsoft.com/office/drawing/2014/main" id="{D7EBACDE-76DE-4A4E-ACC5-6BF58EDC2403}"/>
                </a:ext>
              </a:extLst>
            </p:cNvPr>
            <p:cNvSpPr>
              <a:spLocks noChangeShapeType="1"/>
            </p:cNvSpPr>
            <p:nvPr/>
          </p:nvSpPr>
          <p:spPr bwMode="auto">
            <a:xfrm>
              <a:off x="4618" y="1713"/>
              <a:ext cx="1198"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1898" name="Line 8">
              <a:extLst>
                <a:ext uri="{FF2B5EF4-FFF2-40B4-BE49-F238E27FC236}">
                  <a16:creationId xmlns:a16="http://schemas.microsoft.com/office/drawing/2014/main" id="{22D91A58-CEEE-0141-BAF0-0A0CD2CA85BD}"/>
                </a:ext>
              </a:extLst>
            </p:cNvPr>
            <p:cNvSpPr>
              <a:spLocks noChangeShapeType="1"/>
            </p:cNvSpPr>
            <p:nvPr/>
          </p:nvSpPr>
          <p:spPr bwMode="auto">
            <a:xfrm flipV="1">
              <a:off x="654" y="1689"/>
              <a:ext cx="3999" cy="206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3545" name="Rectangle 9">
              <a:extLst>
                <a:ext uri="{FF2B5EF4-FFF2-40B4-BE49-F238E27FC236}">
                  <a16:creationId xmlns:a16="http://schemas.microsoft.com/office/drawing/2014/main" id="{C5A71424-3BF6-8B46-B974-589A6EAF7351}"/>
                </a:ext>
              </a:extLst>
            </p:cNvPr>
            <p:cNvSpPr>
              <a:spLocks noChangeArrowheads="1"/>
            </p:cNvSpPr>
            <p:nvPr/>
          </p:nvSpPr>
          <p:spPr bwMode="auto">
            <a:xfrm>
              <a:off x="160" y="3328"/>
              <a:ext cx="1065" cy="176"/>
            </a:xfrm>
            <a:prstGeom prst="rect">
              <a:avLst/>
            </a:prstGeom>
            <a:noFill/>
            <a:ln w="12700">
              <a:noFill/>
              <a:miter lim="800000"/>
              <a:headEnd/>
              <a:tailEnd/>
            </a:ln>
            <a:effectLst>
              <a:outerShdw dist="35921" dir="2700000" algn="ctr" rotWithShape="0">
                <a:schemeClr val="bg2"/>
              </a:outerShdw>
            </a:effectLst>
          </p:spPr>
          <p:txBody>
            <a:bodyPr anchor="ctr"/>
            <a:lstStyle/>
            <a:p>
              <a:pPr eaLnBrk="0" hangingPunct="0">
                <a:buClr>
                  <a:srgbClr val="FFCC66"/>
                </a:buClr>
                <a:defRPr/>
              </a:pPr>
              <a:r>
                <a:rPr lang="en-US" b="1" dirty="0">
                  <a:solidFill>
                    <a:srgbClr val="FFFFFF"/>
                  </a:solidFill>
                  <a:effectLst>
                    <a:outerShdw blurRad="38100" dist="38100" dir="2700000" algn="tl">
                      <a:srgbClr val="000000"/>
                    </a:outerShdw>
                  </a:effectLst>
                </a:rPr>
                <a:t>Time of Onset</a:t>
              </a:r>
            </a:p>
          </p:txBody>
        </p:sp>
        <p:sp>
          <p:nvSpPr>
            <p:cNvPr id="193546" name="Rectangle 10">
              <a:extLst>
                <a:ext uri="{FF2B5EF4-FFF2-40B4-BE49-F238E27FC236}">
                  <a16:creationId xmlns:a16="http://schemas.microsoft.com/office/drawing/2014/main" id="{74B266A6-1273-FD40-AE6D-DD2CD724122E}"/>
                </a:ext>
              </a:extLst>
            </p:cNvPr>
            <p:cNvSpPr>
              <a:spLocks noChangeArrowheads="1"/>
            </p:cNvSpPr>
            <p:nvPr/>
          </p:nvSpPr>
          <p:spPr bwMode="auto">
            <a:xfrm>
              <a:off x="824" y="2881"/>
              <a:ext cx="1652" cy="168"/>
            </a:xfrm>
            <a:prstGeom prst="rect">
              <a:avLst/>
            </a:prstGeom>
            <a:noFill/>
            <a:ln w="12700">
              <a:noFill/>
              <a:miter lim="800000"/>
              <a:headEnd/>
              <a:tailEnd/>
            </a:ln>
            <a:effectLst>
              <a:outerShdw dist="35921" dir="2700000" algn="ctr" rotWithShape="0">
                <a:schemeClr val="bg2"/>
              </a:outerShdw>
            </a:effectLst>
          </p:spPr>
          <p:txBody>
            <a:bodyPr anchor="ctr"/>
            <a:lstStyle/>
            <a:p>
              <a:pPr eaLnBrk="0" hangingPunct="0">
                <a:buClr>
                  <a:srgbClr val="FFCC66"/>
                </a:buClr>
                <a:defRPr/>
              </a:pPr>
              <a:r>
                <a:rPr lang="en-US" b="1" dirty="0">
                  <a:solidFill>
                    <a:srgbClr val="FFFFFF"/>
                  </a:solidFill>
                  <a:effectLst>
                    <a:outerShdw blurRad="38100" dist="38100" dir="2700000" algn="tl">
                      <a:srgbClr val="000000"/>
                    </a:outerShdw>
                  </a:effectLst>
                </a:rPr>
                <a:t>ED Time Point 1: </a:t>
              </a:r>
              <a:br>
                <a:rPr lang="en-US" b="1" dirty="0">
                  <a:solidFill>
                    <a:srgbClr val="FFFFFF"/>
                  </a:solidFill>
                  <a:effectLst>
                    <a:outerShdw blurRad="38100" dist="38100" dir="2700000" algn="tl">
                      <a:srgbClr val="000000"/>
                    </a:outerShdw>
                  </a:effectLst>
                </a:rPr>
              </a:br>
              <a:r>
                <a:rPr lang="en-US" b="1" dirty="0">
                  <a:solidFill>
                    <a:srgbClr val="FFFFFF"/>
                  </a:solidFill>
                  <a:effectLst>
                    <a:outerShdw blurRad="38100" dist="38100" dir="2700000" algn="tl">
                      <a:srgbClr val="000000"/>
                    </a:outerShdw>
                  </a:effectLst>
                </a:rPr>
                <a:t>DOOR</a:t>
              </a:r>
            </a:p>
          </p:txBody>
        </p:sp>
        <p:sp>
          <p:nvSpPr>
            <p:cNvPr id="193547" name="Rectangle 11">
              <a:extLst>
                <a:ext uri="{FF2B5EF4-FFF2-40B4-BE49-F238E27FC236}">
                  <a16:creationId xmlns:a16="http://schemas.microsoft.com/office/drawing/2014/main" id="{26222B1D-59FC-1B45-B073-D62F47DD931A}"/>
                </a:ext>
              </a:extLst>
            </p:cNvPr>
            <p:cNvSpPr>
              <a:spLocks noChangeArrowheads="1"/>
            </p:cNvSpPr>
            <p:nvPr/>
          </p:nvSpPr>
          <p:spPr bwMode="auto">
            <a:xfrm>
              <a:off x="1645" y="2384"/>
              <a:ext cx="1683" cy="184"/>
            </a:xfrm>
            <a:prstGeom prst="rect">
              <a:avLst/>
            </a:prstGeom>
            <a:noFill/>
            <a:ln w="12700">
              <a:noFill/>
              <a:miter lim="800000"/>
              <a:headEnd/>
              <a:tailEnd/>
            </a:ln>
            <a:effectLst>
              <a:outerShdw dist="35921" dir="2700000" algn="ctr" rotWithShape="0">
                <a:schemeClr val="bg2"/>
              </a:outerShdw>
            </a:effectLst>
          </p:spPr>
          <p:txBody>
            <a:bodyPr anchor="ctr"/>
            <a:lstStyle/>
            <a:p>
              <a:pPr eaLnBrk="0" hangingPunct="0">
                <a:buClr>
                  <a:srgbClr val="FFCC66"/>
                </a:buClr>
                <a:defRPr/>
              </a:pPr>
              <a:r>
                <a:rPr lang="en-US" b="1" dirty="0">
                  <a:solidFill>
                    <a:srgbClr val="FFFFFF"/>
                  </a:solidFill>
                  <a:effectLst>
                    <a:outerShdw blurRad="38100" dist="38100" dir="2700000" algn="tl">
                      <a:srgbClr val="000000"/>
                    </a:outerShdw>
                  </a:effectLst>
                </a:rPr>
                <a:t>ED Time Point 2: </a:t>
              </a:r>
              <a:br>
                <a:rPr lang="en-US" b="1" dirty="0">
                  <a:solidFill>
                    <a:srgbClr val="FFFFFF"/>
                  </a:solidFill>
                  <a:effectLst>
                    <a:outerShdw blurRad="38100" dist="38100" dir="2700000" algn="tl">
                      <a:srgbClr val="000000"/>
                    </a:outerShdw>
                  </a:effectLst>
                </a:rPr>
              </a:br>
              <a:r>
                <a:rPr lang="en-US" b="1" dirty="0">
                  <a:solidFill>
                    <a:srgbClr val="FFFFFF"/>
                  </a:solidFill>
                  <a:effectLst>
                    <a:outerShdw blurRad="38100" dist="38100" dir="2700000" algn="tl">
                      <a:srgbClr val="000000"/>
                    </a:outerShdw>
                  </a:effectLst>
                </a:rPr>
                <a:t>DATA</a:t>
              </a:r>
            </a:p>
          </p:txBody>
        </p:sp>
        <p:sp>
          <p:nvSpPr>
            <p:cNvPr id="193548" name="Rectangle 12">
              <a:extLst>
                <a:ext uri="{FF2B5EF4-FFF2-40B4-BE49-F238E27FC236}">
                  <a16:creationId xmlns:a16="http://schemas.microsoft.com/office/drawing/2014/main" id="{D9A09B9C-CEB9-0E4F-98AD-B0E413CD8D91}"/>
                </a:ext>
              </a:extLst>
            </p:cNvPr>
            <p:cNvSpPr>
              <a:spLocks noChangeArrowheads="1"/>
            </p:cNvSpPr>
            <p:nvPr/>
          </p:nvSpPr>
          <p:spPr bwMode="auto">
            <a:xfrm>
              <a:off x="2483" y="1884"/>
              <a:ext cx="1811" cy="195"/>
            </a:xfrm>
            <a:prstGeom prst="rect">
              <a:avLst/>
            </a:prstGeom>
            <a:noFill/>
            <a:ln w="12700">
              <a:noFill/>
              <a:miter lim="800000"/>
              <a:headEnd/>
              <a:tailEnd/>
            </a:ln>
            <a:effectLst>
              <a:outerShdw dist="35921" dir="2700000" algn="ctr" rotWithShape="0">
                <a:schemeClr val="bg2"/>
              </a:outerShdw>
            </a:effectLst>
          </p:spPr>
          <p:txBody>
            <a:bodyPr anchor="ctr"/>
            <a:lstStyle/>
            <a:p>
              <a:pPr eaLnBrk="0" hangingPunct="0">
                <a:buClr>
                  <a:srgbClr val="FFCC66"/>
                </a:buClr>
                <a:defRPr/>
              </a:pPr>
              <a:r>
                <a:rPr lang="en-US" b="1" dirty="0">
                  <a:solidFill>
                    <a:srgbClr val="FFFFFF"/>
                  </a:solidFill>
                  <a:effectLst>
                    <a:outerShdw blurRad="38100" dist="38100" dir="2700000" algn="tl">
                      <a:srgbClr val="000000"/>
                    </a:outerShdw>
                  </a:effectLst>
                </a:rPr>
                <a:t>ED Time Point 3: </a:t>
              </a:r>
              <a:br>
                <a:rPr lang="en-US" b="1" dirty="0">
                  <a:solidFill>
                    <a:srgbClr val="FFFFFF"/>
                  </a:solidFill>
                  <a:effectLst>
                    <a:outerShdw blurRad="38100" dist="38100" dir="2700000" algn="tl">
                      <a:srgbClr val="000000"/>
                    </a:outerShdw>
                  </a:effectLst>
                </a:rPr>
              </a:br>
              <a:r>
                <a:rPr lang="en-US" b="1" dirty="0">
                  <a:solidFill>
                    <a:srgbClr val="FFFFFF"/>
                  </a:solidFill>
                  <a:effectLst>
                    <a:outerShdw blurRad="38100" dist="38100" dir="2700000" algn="tl">
                      <a:srgbClr val="000000"/>
                    </a:outerShdw>
                  </a:effectLst>
                </a:rPr>
                <a:t>DECISION</a:t>
              </a:r>
            </a:p>
          </p:txBody>
        </p:sp>
        <p:sp>
          <p:nvSpPr>
            <p:cNvPr id="193549" name="Rectangle 13">
              <a:extLst>
                <a:ext uri="{FF2B5EF4-FFF2-40B4-BE49-F238E27FC236}">
                  <a16:creationId xmlns:a16="http://schemas.microsoft.com/office/drawing/2014/main" id="{737566E4-7A9F-0447-8DFC-78FD41DB7571}"/>
                </a:ext>
              </a:extLst>
            </p:cNvPr>
            <p:cNvSpPr>
              <a:spLocks noChangeArrowheads="1"/>
            </p:cNvSpPr>
            <p:nvPr/>
          </p:nvSpPr>
          <p:spPr bwMode="auto">
            <a:xfrm>
              <a:off x="3377" y="1401"/>
              <a:ext cx="1899" cy="184"/>
            </a:xfrm>
            <a:prstGeom prst="rect">
              <a:avLst/>
            </a:prstGeom>
            <a:noFill/>
            <a:ln w="12700">
              <a:noFill/>
              <a:miter lim="800000"/>
              <a:headEnd/>
              <a:tailEnd/>
            </a:ln>
            <a:effectLst>
              <a:outerShdw dist="35921" dir="2700000" algn="ctr" rotWithShape="0">
                <a:schemeClr val="bg2"/>
              </a:outerShdw>
            </a:effectLst>
          </p:spPr>
          <p:txBody>
            <a:bodyPr anchor="ctr"/>
            <a:lstStyle/>
            <a:p>
              <a:pPr eaLnBrk="0" hangingPunct="0">
                <a:buClr>
                  <a:srgbClr val="FFCC66"/>
                </a:buClr>
                <a:defRPr/>
              </a:pPr>
              <a:r>
                <a:rPr lang="en-US" b="1" dirty="0">
                  <a:solidFill>
                    <a:srgbClr val="FFFFFF"/>
                  </a:solidFill>
                  <a:effectLst>
                    <a:outerShdw blurRad="38100" dist="38100" dir="2700000" algn="tl">
                      <a:srgbClr val="000000"/>
                    </a:outerShdw>
                  </a:effectLst>
                </a:rPr>
                <a:t>ED Time Point 4: </a:t>
              </a:r>
              <a:br>
                <a:rPr lang="en-US" b="1" dirty="0">
                  <a:solidFill>
                    <a:srgbClr val="FFFFFF"/>
                  </a:solidFill>
                  <a:effectLst>
                    <a:outerShdw blurRad="38100" dist="38100" dir="2700000" algn="tl">
                      <a:srgbClr val="000000"/>
                    </a:outerShdw>
                  </a:effectLst>
                </a:rPr>
              </a:br>
              <a:r>
                <a:rPr lang="en-US" b="1" dirty="0">
                  <a:solidFill>
                    <a:srgbClr val="FFFFFF"/>
                  </a:solidFill>
                  <a:effectLst>
                    <a:outerShdw blurRad="38100" dist="38100" dir="2700000" algn="tl">
                      <a:srgbClr val="000000"/>
                    </a:outerShdw>
                  </a:effectLst>
                </a:rPr>
                <a:t>DRUG</a:t>
              </a:r>
            </a:p>
          </p:txBody>
        </p:sp>
        <p:sp>
          <p:nvSpPr>
            <p:cNvPr id="421904" name="Oval 14">
              <a:extLst>
                <a:ext uri="{FF2B5EF4-FFF2-40B4-BE49-F238E27FC236}">
                  <a16:creationId xmlns:a16="http://schemas.microsoft.com/office/drawing/2014/main" id="{876C6D73-9426-864B-8867-E88F7BEC49E5}"/>
                </a:ext>
              </a:extLst>
            </p:cNvPr>
            <p:cNvSpPr>
              <a:spLocks noChangeArrowheads="1"/>
            </p:cNvSpPr>
            <p:nvPr/>
          </p:nvSpPr>
          <p:spPr bwMode="auto">
            <a:xfrm>
              <a:off x="601" y="3667"/>
              <a:ext cx="143" cy="127"/>
            </a:xfrm>
            <a:prstGeom prst="ellipse">
              <a:avLst/>
            </a:prstGeom>
            <a:solidFill>
              <a:srgbClr val="FFFF99"/>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FFFFFF"/>
                </a:solidFill>
              </a:endParaRPr>
            </a:p>
          </p:txBody>
        </p:sp>
        <p:sp>
          <p:nvSpPr>
            <p:cNvPr id="421905" name="Oval 15">
              <a:extLst>
                <a:ext uri="{FF2B5EF4-FFF2-40B4-BE49-F238E27FC236}">
                  <a16:creationId xmlns:a16="http://schemas.microsoft.com/office/drawing/2014/main" id="{83E03DD8-2421-E44D-94B1-D597F989F315}"/>
                </a:ext>
              </a:extLst>
            </p:cNvPr>
            <p:cNvSpPr>
              <a:spLocks noChangeArrowheads="1"/>
            </p:cNvSpPr>
            <p:nvPr/>
          </p:nvSpPr>
          <p:spPr bwMode="auto">
            <a:xfrm>
              <a:off x="1616" y="3159"/>
              <a:ext cx="143" cy="127"/>
            </a:xfrm>
            <a:prstGeom prst="ellipse">
              <a:avLst/>
            </a:prstGeom>
            <a:solidFill>
              <a:srgbClr val="FFFF99"/>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FFFFFF"/>
                </a:solidFill>
              </a:endParaRPr>
            </a:p>
          </p:txBody>
        </p:sp>
        <p:sp>
          <p:nvSpPr>
            <p:cNvPr id="421906" name="Oval 16">
              <a:extLst>
                <a:ext uri="{FF2B5EF4-FFF2-40B4-BE49-F238E27FC236}">
                  <a16:creationId xmlns:a16="http://schemas.microsoft.com/office/drawing/2014/main" id="{42C7AC77-6A3C-ED49-8411-EC4DEED9750A}"/>
                </a:ext>
              </a:extLst>
            </p:cNvPr>
            <p:cNvSpPr>
              <a:spLocks noChangeArrowheads="1"/>
            </p:cNvSpPr>
            <p:nvPr/>
          </p:nvSpPr>
          <p:spPr bwMode="auto">
            <a:xfrm>
              <a:off x="2605" y="2651"/>
              <a:ext cx="144" cy="127"/>
            </a:xfrm>
            <a:prstGeom prst="ellipse">
              <a:avLst/>
            </a:prstGeom>
            <a:solidFill>
              <a:srgbClr val="FFFF99"/>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FFFFFF"/>
                </a:solidFill>
              </a:endParaRPr>
            </a:p>
          </p:txBody>
        </p:sp>
        <p:sp>
          <p:nvSpPr>
            <p:cNvPr id="421907" name="Oval 17">
              <a:extLst>
                <a:ext uri="{FF2B5EF4-FFF2-40B4-BE49-F238E27FC236}">
                  <a16:creationId xmlns:a16="http://schemas.microsoft.com/office/drawing/2014/main" id="{291749A4-085E-3446-A9E8-3791D0D4CB3B}"/>
                </a:ext>
              </a:extLst>
            </p:cNvPr>
            <p:cNvSpPr>
              <a:spLocks noChangeArrowheads="1"/>
            </p:cNvSpPr>
            <p:nvPr/>
          </p:nvSpPr>
          <p:spPr bwMode="auto">
            <a:xfrm>
              <a:off x="3563" y="2150"/>
              <a:ext cx="143" cy="127"/>
            </a:xfrm>
            <a:prstGeom prst="ellipse">
              <a:avLst/>
            </a:prstGeom>
            <a:solidFill>
              <a:srgbClr val="FFFF99"/>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FFFFFF"/>
                </a:solidFill>
              </a:endParaRPr>
            </a:p>
          </p:txBody>
        </p:sp>
        <p:sp>
          <p:nvSpPr>
            <p:cNvPr id="421908" name="Oval 18">
              <a:extLst>
                <a:ext uri="{FF2B5EF4-FFF2-40B4-BE49-F238E27FC236}">
                  <a16:creationId xmlns:a16="http://schemas.microsoft.com/office/drawing/2014/main" id="{30415A85-6EB3-C94C-A454-92EE767FB0F5}"/>
                </a:ext>
              </a:extLst>
            </p:cNvPr>
            <p:cNvSpPr>
              <a:spLocks noChangeArrowheads="1"/>
            </p:cNvSpPr>
            <p:nvPr/>
          </p:nvSpPr>
          <p:spPr bwMode="auto">
            <a:xfrm>
              <a:off x="4561" y="1649"/>
              <a:ext cx="143" cy="127"/>
            </a:xfrm>
            <a:prstGeom prst="ellipse">
              <a:avLst/>
            </a:prstGeom>
            <a:solidFill>
              <a:srgbClr val="FFFF99"/>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FFFFFF"/>
                </a:solidFill>
              </a:endParaRPr>
            </a:p>
          </p:txBody>
        </p:sp>
        <p:sp>
          <p:nvSpPr>
            <p:cNvPr id="421909" name="Rectangle 19">
              <a:extLst>
                <a:ext uri="{FF2B5EF4-FFF2-40B4-BE49-F238E27FC236}">
                  <a16:creationId xmlns:a16="http://schemas.microsoft.com/office/drawing/2014/main" id="{D6853CB1-A4FC-C842-BCE7-66F3067BD512}"/>
                </a:ext>
              </a:extLst>
            </p:cNvPr>
            <p:cNvSpPr>
              <a:spLocks noChangeArrowheads="1"/>
            </p:cNvSpPr>
            <p:nvPr/>
          </p:nvSpPr>
          <p:spPr bwMode="auto">
            <a:xfrm>
              <a:off x="4448" y="1766"/>
              <a:ext cx="145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1" rIns="90488" bIns="444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a:r>
                <a:rPr lang="en-US" altLang="en-US" i="1">
                  <a:solidFill>
                    <a:srgbClr val="FFFF99"/>
                  </a:solidFill>
                </a:rPr>
                <a:t>Time Interval III</a:t>
              </a:r>
            </a:p>
            <a:p>
              <a:pPr algn="l"/>
              <a:r>
                <a:rPr lang="en-US" altLang="en-US" i="1">
                  <a:solidFill>
                    <a:srgbClr val="FFFF99"/>
                  </a:solidFill>
                </a:rPr>
                <a:t>Decision to drug</a:t>
              </a:r>
            </a:p>
          </p:txBody>
        </p:sp>
        <p:sp>
          <p:nvSpPr>
            <p:cNvPr id="421910" name="Rectangle 20">
              <a:extLst>
                <a:ext uri="{FF2B5EF4-FFF2-40B4-BE49-F238E27FC236}">
                  <a16:creationId xmlns:a16="http://schemas.microsoft.com/office/drawing/2014/main" id="{9BBFCE71-555C-AD41-92CC-1715C1934ABC}"/>
                </a:ext>
              </a:extLst>
            </p:cNvPr>
            <p:cNvSpPr>
              <a:spLocks noChangeArrowheads="1"/>
            </p:cNvSpPr>
            <p:nvPr/>
          </p:nvSpPr>
          <p:spPr bwMode="auto">
            <a:xfrm>
              <a:off x="3506" y="2251"/>
              <a:ext cx="158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a:r>
                <a:rPr lang="en-US" altLang="en-US" i="1">
                  <a:solidFill>
                    <a:srgbClr val="FFFF99"/>
                  </a:solidFill>
                </a:rPr>
                <a:t>Time Interval II</a:t>
              </a:r>
            </a:p>
            <a:p>
              <a:pPr algn="l"/>
              <a:r>
                <a:rPr lang="en-US" altLang="en-US" i="1">
                  <a:solidFill>
                    <a:srgbClr val="FFFF99"/>
                  </a:solidFill>
                </a:rPr>
                <a:t>ECG to decision to treat</a:t>
              </a:r>
            </a:p>
          </p:txBody>
        </p:sp>
        <p:sp>
          <p:nvSpPr>
            <p:cNvPr id="421911" name="Rectangle 21">
              <a:extLst>
                <a:ext uri="{FF2B5EF4-FFF2-40B4-BE49-F238E27FC236}">
                  <a16:creationId xmlns:a16="http://schemas.microsoft.com/office/drawing/2014/main" id="{532AAFD4-A364-9641-8943-5FC392569C87}"/>
                </a:ext>
              </a:extLst>
            </p:cNvPr>
            <p:cNvSpPr>
              <a:spLocks noChangeArrowheads="1"/>
            </p:cNvSpPr>
            <p:nvPr/>
          </p:nvSpPr>
          <p:spPr bwMode="auto">
            <a:xfrm>
              <a:off x="2812" y="2735"/>
              <a:ext cx="1692"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1" rIns="90488" bIns="444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a:r>
                <a:rPr lang="en-US" altLang="en-US" i="1">
                  <a:solidFill>
                    <a:srgbClr val="FFFF99"/>
                  </a:solidFill>
                </a:rPr>
                <a:t>Time Interval I</a:t>
              </a:r>
            </a:p>
            <a:p>
              <a:pPr algn="l"/>
              <a:r>
                <a:rPr lang="en-US" altLang="en-US" i="1">
                  <a:solidFill>
                    <a:srgbClr val="FFFF99"/>
                  </a:solidFill>
                </a:rPr>
                <a:t>Door to ECG</a:t>
              </a:r>
            </a:p>
          </p:txBody>
        </p:sp>
      </p:grpSp>
      <p:sp>
        <p:nvSpPr>
          <p:cNvPr id="193558" name="Text Box 22">
            <a:extLst>
              <a:ext uri="{FF2B5EF4-FFF2-40B4-BE49-F238E27FC236}">
                <a16:creationId xmlns:a16="http://schemas.microsoft.com/office/drawing/2014/main" id="{9609D913-1B77-0F43-8B66-47CB31BEF4BE}"/>
              </a:ext>
            </a:extLst>
          </p:cNvPr>
          <p:cNvSpPr txBox="1">
            <a:spLocks noChangeArrowheads="1"/>
          </p:cNvSpPr>
          <p:nvPr/>
        </p:nvSpPr>
        <p:spPr bwMode="auto">
          <a:xfrm>
            <a:off x="260351" y="6183314"/>
            <a:ext cx="7686675" cy="1061577"/>
          </a:xfrm>
          <a:prstGeom prst="rect">
            <a:avLst/>
          </a:prstGeom>
          <a:noFill/>
          <a:ln w="9525">
            <a:noFill/>
            <a:miter lim="800000"/>
            <a:headEnd/>
            <a:tailEnd/>
          </a:ln>
          <a:effectLst>
            <a:outerShdw dist="17961" dir="2700000" algn="ctr" rotWithShape="0">
              <a:schemeClr val="bg1"/>
            </a:outerShdw>
          </a:effectLst>
        </p:spPr>
        <p:txBody>
          <a:bodyPr lIns="91191" tIns="45595" rIns="91191" bIns="45595">
            <a:spAutoFit/>
          </a:bodyPr>
          <a:lstStyle/>
          <a:p>
            <a:pPr algn="l" eaLnBrk="0" hangingPunct="0">
              <a:defRPr/>
            </a:pPr>
            <a:r>
              <a:rPr lang="en-US" dirty="0">
                <a:solidFill>
                  <a:srgbClr val="000000"/>
                </a:solidFill>
              </a:rPr>
              <a:t>NHAAP Recommendations. </a:t>
            </a:r>
            <a:r>
              <a:rPr lang="en-US" i="1" dirty="0">
                <a:solidFill>
                  <a:srgbClr val="000000"/>
                </a:solidFill>
              </a:rPr>
              <a:t>U.S. Department of Health NIH Publication:</a:t>
            </a:r>
            <a:r>
              <a:rPr lang="en-US" dirty="0">
                <a:solidFill>
                  <a:srgbClr val="000000"/>
                </a:solidFill>
              </a:rPr>
              <a:t> 1997:97-3787.</a:t>
            </a:r>
          </a:p>
          <a:p>
            <a:pPr algn="l" eaLnBrk="0" hangingPunct="0">
              <a:spcBef>
                <a:spcPct val="50000"/>
              </a:spcBef>
              <a:defRPr/>
            </a:pPr>
            <a:endParaRPr lang="en-US" dirty="0">
              <a:solidFill>
                <a:srgbClr val="000000"/>
              </a:solidFill>
            </a:endParaRPr>
          </a:p>
        </p:txBody>
      </p:sp>
      <p:sp>
        <p:nvSpPr>
          <p:cNvPr id="193559" name="Rectangle 23">
            <a:extLst>
              <a:ext uri="{FF2B5EF4-FFF2-40B4-BE49-F238E27FC236}">
                <a16:creationId xmlns:a16="http://schemas.microsoft.com/office/drawing/2014/main" id="{6173BF82-3527-A74A-854D-7FE2AB5224C0}"/>
              </a:ext>
            </a:extLst>
          </p:cNvPr>
          <p:cNvSpPr>
            <a:spLocks noGrp="1" noChangeArrowheads="1"/>
          </p:cNvSpPr>
          <p:nvPr>
            <p:ph type="title"/>
          </p:nvPr>
        </p:nvSpPr>
        <p:spPr/>
        <p:txBody>
          <a:bodyPr/>
          <a:lstStyle/>
          <a:p>
            <a:pPr eaLnBrk="1" hangingPunct="1">
              <a:defRPr/>
            </a:pPr>
            <a:r>
              <a:rPr lang="en-US" sz="4400" dirty="0"/>
              <a:t>The Four Ds</a:t>
            </a:r>
          </a:p>
        </p:txBody>
      </p:sp>
    </p:spTree>
  </p:cSld>
  <p:clrMapOvr>
    <a:masterClrMapping/>
  </p:clrMapOvr>
  <p:transition spd="slow"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a:extLst>
              <a:ext uri="{FF2B5EF4-FFF2-40B4-BE49-F238E27FC236}">
                <a16:creationId xmlns:a16="http://schemas.microsoft.com/office/drawing/2014/main" id="{8BE91915-8ED4-F54C-B2D4-6BFA65D87D09}"/>
              </a:ext>
            </a:extLst>
          </p:cNvPr>
          <p:cNvSpPr txBox="1">
            <a:spLocks noChangeArrowheads="1"/>
          </p:cNvSpPr>
          <p:nvPr/>
        </p:nvSpPr>
        <p:spPr bwMode="auto">
          <a:xfrm>
            <a:off x="5181600" y="274639"/>
            <a:ext cx="3276600" cy="399857"/>
          </a:xfrm>
          <a:prstGeom prst="rect">
            <a:avLst/>
          </a:prstGeom>
          <a:solidFill>
            <a:schemeClr val="hlink"/>
          </a:solidFill>
          <a:ln w="9525">
            <a:noFill/>
            <a:miter lim="800000"/>
            <a:headEnd/>
            <a:tailEnd/>
          </a:ln>
          <a:effectLst>
            <a:outerShdw dist="35921" dir="2700000" algn="ctr" rotWithShape="0">
              <a:srgbClr val="808080"/>
            </a:outerShdw>
          </a:effectLst>
        </p:spPr>
        <p:txBody>
          <a:bodyPr lIns="91191" tIns="45595" rIns="91191" bIns="45595">
            <a:spAutoFit/>
          </a:bodyPr>
          <a:lstStyle/>
          <a:p>
            <a:pPr algn="l">
              <a:defRPr/>
            </a:pPr>
            <a:r>
              <a:rPr lang="en-US" sz="2000" i="1" dirty="0">
                <a:solidFill>
                  <a:srgbClr val="3333CC"/>
                </a:solidFill>
                <a:effectLst>
                  <a:outerShdw blurRad="38100" dist="38100" dir="2700000" algn="tl">
                    <a:srgbClr val="000000"/>
                  </a:outerShdw>
                </a:effectLst>
                <a:latin typeface="Abadi MT Condensed Light"/>
              </a:rPr>
              <a:t>Acute Myocardial Infarction</a:t>
            </a:r>
          </a:p>
        </p:txBody>
      </p:sp>
      <p:sp>
        <p:nvSpPr>
          <p:cNvPr id="422915" name="Line 5">
            <a:extLst>
              <a:ext uri="{FF2B5EF4-FFF2-40B4-BE49-F238E27FC236}">
                <a16:creationId xmlns:a16="http://schemas.microsoft.com/office/drawing/2014/main" id="{492F46F6-4EE3-0D42-ADF4-C7346EAAA878}"/>
              </a:ext>
            </a:extLst>
          </p:cNvPr>
          <p:cNvSpPr>
            <a:spLocks noChangeShapeType="1"/>
          </p:cNvSpPr>
          <p:nvPr/>
        </p:nvSpPr>
        <p:spPr bwMode="auto">
          <a:xfrm>
            <a:off x="1524000" y="457200"/>
            <a:ext cx="297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2916" name="Line 6">
            <a:extLst>
              <a:ext uri="{FF2B5EF4-FFF2-40B4-BE49-F238E27FC236}">
                <a16:creationId xmlns:a16="http://schemas.microsoft.com/office/drawing/2014/main" id="{07D3D1A1-1E0F-EA40-814B-D0A8A8269496}"/>
              </a:ext>
            </a:extLst>
          </p:cNvPr>
          <p:cNvSpPr>
            <a:spLocks noChangeShapeType="1"/>
          </p:cNvSpPr>
          <p:nvPr/>
        </p:nvSpPr>
        <p:spPr bwMode="auto">
          <a:xfrm>
            <a:off x="8077200" y="457200"/>
            <a:ext cx="1066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2917" name="Line 7">
            <a:extLst>
              <a:ext uri="{FF2B5EF4-FFF2-40B4-BE49-F238E27FC236}">
                <a16:creationId xmlns:a16="http://schemas.microsoft.com/office/drawing/2014/main" id="{12F2A04F-8074-C840-8A1C-5F3F8A4BB8FB}"/>
              </a:ext>
            </a:extLst>
          </p:cNvPr>
          <p:cNvSpPr>
            <a:spLocks noChangeShapeType="1"/>
          </p:cNvSpPr>
          <p:nvPr/>
        </p:nvSpPr>
        <p:spPr bwMode="auto">
          <a:xfrm>
            <a:off x="0" y="457200"/>
            <a:ext cx="5334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16" name="Line 8">
            <a:extLst>
              <a:ext uri="{FF2B5EF4-FFF2-40B4-BE49-F238E27FC236}">
                <a16:creationId xmlns:a16="http://schemas.microsoft.com/office/drawing/2014/main" id="{7A3D294B-A743-224F-927F-ED6CD094393E}"/>
              </a:ext>
            </a:extLst>
          </p:cNvPr>
          <p:cNvSpPr>
            <a:spLocks noChangeShapeType="1"/>
          </p:cNvSpPr>
          <p:nvPr/>
        </p:nvSpPr>
        <p:spPr bwMode="auto">
          <a:xfrm flipH="1">
            <a:off x="3352800" y="1752603"/>
            <a:ext cx="2362200" cy="19367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2919" name="Rectangle 9">
            <a:extLst>
              <a:ext uri="{FF2B5EF4-FFF2-40B4-BE49-F238E27FC236}">
                <a16:creationId xmlns:a16="http://schemas.microsoft.com/office/drawing/2014/main" id="{CA7AA4EE-9D0D-694C-92BF-B4FE1BC6F976}"/>
              </a:ext>
            </a:extLst>
          </p:cNvPr>
          <p:cNvSpPr>
            <a:spLocks noChangeArrowheads="1"/>
          </p:cNvSpPr>
          <p:nvPr/>
        </p:nvSpPr>
        <p:spPr bwMode="auto">
          <a:xfrm>
            <a:off x="1768478" y="1555751"/>
            <a:ext cx="1355725" cy="349251"/>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0" name="Rectangle 10">
            <a:extLst>
              <a:ext uri="{FF2B5EF4-FFF2-40B4-BE49-F238E27FC236}">
                <a16:creationId xmlns:a16="http://schemas.microsoft.com/office/drawing/2014/main" id="{1DE81CB6-0BA3-A140-A5B9-F222809A181D}"/>
              </a:ext>
            </a:extLst>
          </p:cNvPr>
          <p:cNvSpPr>
            <a:spLocks noChangeArrowheads="1"/>
          </p:cNvSpPr>
          <p:nvPr/>
        </p:nvSpPr>
        <p:spPr bwMode="auto">
          <a:xfrm>
            <a:off x="3124200" y="1555751"/>
            <a:ext cx="1295400" cy="34925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1" name="Rectangle 11">
            <a:extLst>
              <a:ext uri="{FF2B5EF4-FFF2-40B4-BE49-F238E27FC236}">
                <a16:creationId xmlns:a16="http://schemas.microsoft.com/office/drawing/2014/main" id="{6F7DA1E2-FB0F-8747-93B9-2382AF889ACE}"/>
              </a:ext>
            </a:extLst>
          </p:cNvPr>
          <p:cNvSpPr>
            <a:spLocks noChangeArrowheads="1"/>
          </p:cNvSpPr>
          <p:nvPr/>
        </p:nvSpPr>
        <p:spPr bwMode="auto">
          <a:xfrm>
            <a:off x="4419600" y="1555751"/>
            <a:ext cx="2133600" cy="349251"/>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2" name="Rectangle 12">
            <a:extLst>
              <a:ext uri="{FF2B5EF4-FFF2-40B4-BE49-F238E27FC236}">
                <a16:creationId xmlns:a16="http://schemas.microsoft.com/office/drawing/2014/main" id="{D44D4043-E989-AD4C-9067-624B73E64B73}"/>
              </a:ext>
            </a:extLst>
          </p:cNvPr>
          <p:cNvSpPr>
            <a:spLocks noChangeArrowheads="1"/>
          </p:cNvSpPr>
          <p:nvPr/>
        </p:nvSpPr>
        <p:spPr bwMode="auto">
          <a:xfrm>
            <a:off x="6553200" y="1555751"/>
            <a:ext cx="1524000" cy="349251"/>
          </a:xfrm>
          <a:prstGeom prst="rect">
            <a:avLst/>
          </a:prstGeom>
          <a:solidFill>
            <a:srgbClr val="3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3" name="Rectangle 13">
            <a:extLst>
              <a:ext uri="{FF2B5EF4-FFF2-40B4-BE49-F238E27FC236}">
                <a16:creationId xmlns:a16="http://schemas.microsoft.com/office/drawing/2014/main" id="{DA205FAD-7920-904E-B23C-0C6C95A27815}"/>
              </a:ext>
            </a:extLst>
          </p:cNvPr>
          <p:cNvSpPr>
            <a:spLocks noChangeArrowheads="1"/>
          </p:cNvSpPr>
          <p:nvPr/>
        </p:nvSpPr>
        <p:spPr bwMode="auto">
          <a:xfrm>
            <a:off x="1768478" y="2209800"/>
            <a:ext cx="1355725" cy="381000"/>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4" name="Rectangle 14">
            <a:extLst>
              <a:ext uri="{FF2B5EF4-FFF2-40B4-BE49-F238E27FC236}">
                <a16:creationId xmlns:a16="http://schemas.microsoft.com/office/drawing/2014/main" id="{5E940BD6-34CA-EB46-8582-DD572F33A6BF}"/>
              </a:ext>
            </a:extLst>
          </p:cNvPr>
          <p:cNvSpPr>
            <a:spLocks noChangeArrowheads="1"/>
          </p:cNvSpPr>
          <p:nvPr/>
        </p:nvSpPr>
        <p:spPr bwMode="auto">
          <a:xfrm>
            <a:off x="3124200" y="2209800"/>
            <a:ext cx="1295400" cy="381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5" name="Rectangle 15">
            <a:extLst>
              <a:ext uri="{FF2B5EF4-FFF2-40B4-BE49-F238E27FC236}">
                <a16:creationId xmlns:a16="http://schemas.microsoft.com/office/drawing/2014/main" id="{5B5B1101-2E4C-1847-A773-4E60FA462CFB}"/>
              </a:ext>
            </a:extLst>
          </p:cNvPr>
          <p:cNvSpPr>
            <a:spLocks noChangeArrowheads="1"/>
          </p:cNvSpPr>
          <p:nvPr/>
        </p:nvSpPr>
        <p:spPr bwMode="auto">
          <a:xfrm>
            <a:off x="4419600" y="2209800"/>
            <a:ext cx="2819400" cy="381000"/>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6" name="Rectangle 16">
            <a:extLst>
              <a:ext uri="{FF2B5EF4-FFF2-40B4-BE49-F238E27FC236}">
                <a16:creationId xmlns:a16="http://schemas.microsoft.com/office/drawing/2014/main" id="{FF82C173-A572-1D47-B3DF-697D6A5B72D7}"/>
              </a:ext>
            </a:extLst>
          </p:cNvPr>
          <p:cNvSpPr>
            <a:spLocks noChangeArrowheads="1"/>
          </p:cNvSpPr>
          <p:nvPr/>
        </p:nvSpPr>
        <p:spPr bwMode="auto">
          <a:xfrm>
            <a:off x="7239000" y="2209800"/>
            <a:ext cx="838200" cy="381000"/>
          </a:xfrm>
          <a:prstGeom prst="rect">
            <a:avLst/>
          </a:prstGeom>
          <a:solidFill>
            <a:srgbClr val="3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7" name="Line 17">
            <a:extLst>
              <a:ext uri="{FF2B5EF4-FFF2-40B4-BE49-F238E27FC236}">
                <a16:creationId xmlns:a16="http://schemas.microsoft.com/office/drawing/2014/main" id="{819E7B78-6799-EC44-B525-DEDED7EA0617}"/>
              </a:ext>
            </a:extLst>
          </p:cNvPr>
          <p:cNvSpPr>
            <a:spLocks noChangeShapeType="1"/>
          </p:cNvSpPr>
          <p:nvPr/>
        </p:nvSpPr>
        <p:spPr bwMode="auto">
          <a:xfrm>
            <a:off x="1768475" y="1555751"/>
            <a:ext cx="0" cy="2438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26" name="Rectangle 18">
            <a:extLst>
              <a:ext uri="{FF2B5EF4-FFF2-40B4-BE49-F238E27FC236}">
                <a16:creationId xmlns:a16="http://schemas.microsoft.com/office/drawing/2014/main" id="{B375872C-691B-854B-9E31-1116FF9355E1}"/>
              </a:ext>
            </a:extLst>
          </p:cNvPr>
          <p:cNvSpPr>
            <a:spLocks noChangeArrowheads="1"/>
          </p:cNvSpPr>
          <p:nvPr/>
        </p:nvSpPr>
        <p:spPr bwMode="auto">
          <a:xfrm>
            <a:off x="1768478" y="3962400"/>
            <a:ext cx="593725" cy="381000"/>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427" name="Rectangle 19">
            <a:extLst>
              <a:ext uri="{FF2B5EF4-FFF2-40B4-BE49-F238E27FC236}">
                <a16:creationId xmlns:a16="http://schemas.microsoft.com/office/drawing/2014/main" id="{C0945DD9-1751-6948-AB7F-6C6B8F9C1B22}"/>
              </a:ext>
            </a:extLst>
          </p:cNvPr>
          <p:cNvSpPr>
            <a:spLocks noChangeArrowheads="1"/>
          </p:cNvSpPr>
          <p:nvPr/>
        </p:nvSpPr>
        <p:spPr bwMode="auto">
          <a:xfrm>
            <a:off x="2362200" y="3962400"/>
            <a:ext cx="457200" cy="381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428" name="Rectangle 20">
            <a:extLst>
              <a:ext uri="{FF2B5EF4-FFF2-40B4-BE49-F238E27FC236}">
                <a16:creationId xmlns:a16="http://schemas.microsoft.com/office/drawing/2014/main" id="{F6723F05-3B6C-9B42-83DF-1549DC0C3B9D}"/>
              </a:ext>
            </a:extLst>
          </p:cNvPr>
          <p:cNvSpPr>
            <a:spLocks noChangeArrowheads="1"/>
          </p:cNvSpPr>
          <p:nvPr/>
        </p:nvSpPr>
        <p:spPr bwMode="auto">
          <a:xfrm>
            <a:off x="2819400" y="3962400"/>
            <a:ext cx="457200" cy="381000"/>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429" name="Rectangle 21">
            <a:extLst>
              <a:ext uri="{FF2B5EF4-FFF2-40B4-BE49-F238E27FC236}">
                <a16:creationId xmlns:a16="http://schemas.microsoft.com/office/drawing/2014/main" id="{9CB5F105-E4ED-A24B-9899-43B25045EAEF}"/>
              </a:ext>
            </a:extLst>
          </p:cNvPr>
          <p:cNvSpPr>
            <a:spLocks noChangeArrowheads="1"/>
          </p:cNvSpPr>
          <p:nvPr/>
        </p:nvSpPr>
        <p:spPr bwMode="auto">
          <a:xfrm>
            <a:off x="3276600" y="4191000"/>
            <a:ext cx="762000" cy="1524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430" name="Rectangle 22">
            <a:extLst>
              <a:ext uri="{FF2B5EF4-FFF2-40B4-BE49-F238E27FC236}">
                <a16:creationId xmlns:a16="http://schemas.microsoft.com/office/drawing/2014/main" id="{D39162C8-802F-554B-AB6D-6D23B21BF0F7}"/>
              </a:ext>
            </a:extLst>
          </p:cNvPr>
          <p:cNvSpPr>
            <a:spLocks noChangeArrowheads="1"/>
          </p:cNvSpPr>
          <p:nvPr/>
        </p:nvSpPr>
        <p:spPr bwMode="auto">
          <a:xfrm>
            <a:off x="3276600" y="3962400"/>
            <a:ext cx="762000" cy="228600"/>
          </a:xfrm>
          <a:prstGeom prst="rect">
            <a:avLst/>
          </a:prstGeom>
          <a:solidFill>
            <a:srgbClr val="3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431" name="Line 23">
            <a:extLst>
              <a:ext uri="{FF2B5EF4-FFF2-40B4-BE49-F238E27FC236}">
                <a16:creationId xmlns:a16="http://schemas.microsoft.com/office/drawing/2014/main" id="{C960FEA0-E230-E04A-86AB-22CB8C2BF98E}"/>
              </a:ext>
            </a:extLst>
          </p:cNvPr>
          <p:cNvSpPr>
            <a:spLocks noChangeShapeType="1"/>
          </p:cNvSpPr>
          <p:nvPr/>
        </p:nvSpPr>
        <p:spPr bwMode="auto">
          <a:xfrm flipH="1">
            <a:off x="1981200" y="2438400"/>
            <a:ext cx="4572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32" name="Line 24">
            <a:extLst>
              <a:ext uri="{FF2B5EF4-FFF2-40B4-BE49-F238E27FC236}">
                <a16:creationId xmlns:a16="http://schemas.microsoft.com/office/drawing/2014/main" id="{09BA3409-61D7-8943-8BC8-2261CA4F34C1}"/>
              </a:ext>
            </a:extLst>
          </p:cNvPr>
          <p:cNvSpPr>
            <a:spLocks noChangeShapeType="1"/>
          </p:cNvSpPr>
          <p:nvPr/>
        </p:nvSpPr>
        <p:spPr bwMode="auto">
          <a:xfrm flipH="1">
            <a:off x="2590800" y="2438400"/>
            <a:ext cx="11430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33" name="Line 25">
            <a:extLst>
              <a:ext uri="{FF2B5EF4-FFF2-40B4-BE49-F238E27FC236}">
                <a16:creationId xmlns:a16="http://schemas.microsoft.com/office/drawing/2014/main" id="{12A36549-3A9F-1942-BFA3-F83AEBEB42CC}"/>
              </a:ext>
            </a:extLst>
          </p:cNvPr>
          <p:cNvSpPr>
            <a:spLocks noChangeShapeType="1"/>
          </p:cNvSpPr>
          <p:nvPr/>
        </p:nvSpPr>
        <p:spPr bwMode="auto">
          <a:xfrm flipH="1">
            <a:off x="4114800" y="2362200"/>
            <a:ext cx="36576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34" name="Text Box 26">
            <a:extLst>
              <a:ext uri="{FF2B5EF4-FFF2-40B4-BE49-F238E27FC236}">
                <a16:creationId xmlns:a16="http://schemas.microsoft.com/office/drawing/2014/main" id="{86B7A8E2-FEA1-1440-AA88-AE12A701E134}"/>
              </a:ext>
            </a:extLst>
          </p:cNvPr>
          <p:cNvSpPr txBox="1">
            <a:spLocks noChangeArrowheads="1"/>
          </p:cNvSpPr>
          <p:nvPr/>
        </p:nvSpPr>
        <p:spPr bwMode="auto">
          <a:xfrm>
            <a:off x="533403" y="1089027"/>
            <a:ext cx="988871" cy="399857"/>
          </a:xfrm>
          <a:prstGeom prst="rect">
            <a:avLst/>
          </a:prstGeom>
          <a:solidFill>
            <a:srgbClr val="00FFFF"/>
          </a:solidFill>
          <a:ln w="9525">
            <a:noFill/>
            <a:miter lim="800000"/>
            <a:headEnd/>
            <a:tailEnd/>
          </a:ln>
          <a:effectLst>
            <a:outerShdw dist="35921" dir="2700000" algn="ctr" rotWithShape="0">
              <a:srgbClr val="808080"/>
            </a:outerShdw>
          </a:effectLst>
        </p:spPr>
        <p:txBody>
          <a:bodyPr wrap="none" lIns="91191" tIns="45595" rIns="91191" bIns="45595">
            <a:spAutoFit/>
          </a:bodyPr>
          <a:lstStyle/>
          <a:p>
            <a:pPr algn="l">
              <a:defRPr/>
            </a:pPr>
            <a:r>
              <a:rPr lang="en-US" sz="2000" dirty="0">
                <a:solidFill>
                  <a:srgbClr val="FF0066"/>
                </a:solidFill>
                <a:latin typeface="Impact" pitchFamily="34" charset="0"/>
              </a:rPr>
              <a:t>Current</a:t>
            </a:r>
          </a:p>
        </p:txBody>
      </p:sp>
      <p:sp>
        <p:nvSpPr>
          <p:cNvPr id="17435" name="Text Box 27">
            <a:extLst>
              <a:ext uri="{FF2B5EF4-FFF2-40B4-BE49-F238E27FC236}">
                <a16:creationId xmlns:a16="http://schemas.microsoft.com/office/drawing/2014/main" id="{42CC3BE2-A7E3-4A46-BBC7-2CE9410FDB7F}"/>
              </a:ext>
            </a:extLst>
          </p:cNvPr>
          <p:cNvSpPr txBox="1">
            <a:spLocks noChangeArrowheads="1"/>
          </p:cNvSpPr>
          <p:nvPr/>
        </p:nvSpPr>
        <p:spPr bwMode="auto">
          <a:xfrm>
            <a:off x="762002" y="3886202"/>
            <a:ext cx="657049" cy="399857"/>
          </a:xfrm>
          <a:prstGeom prst="rect">
            <a:avLst/>
          </a:prstGeom>
          <a:solidFill>
            <a:srgbClr val="00FFFF"/>
          </a:solidFill>
          <a:ln w="9525">
            <a:noFill/>
            <a:miter lim="800000"/>
            <a:headEnd/>
            <a:tailEnd/>
          </a:ln>
          <a:effectLst>
            <a:outerShdw dist="35921" dir="2700000" algn="ctr" rotWithShape="0">
              <a:schemeClr val="bg2"/>
            </a:outerShdw>
          </a:effectLst>
        </p:spPr>
        <p:txBody>
          <a:bodyPr wrap="none" lIns="91191" tIns="45595" rIns="91191" bIns="45595">
            <a:spAutoFit/>
          </a:bodyPr>
          <a:lstStyle/>
          <a:p>
            <a:pPr algn="l">
              <a:defRPr/>
            </a:pPr>
            <a:r>
              <a:rPr lang="en-US" sz="2000" dirty="0">
                <a:solidFill>
                  <a:srgbClr val="FF0066"/>
                </a:solidFill>
                <a:latin typeface="Impact" pitchFamily="34" charset="0"/>
              </a:rPr>
              <a:t>Goal</a:t>
            </a:r>
          </a:p>
        </p:txBody>
      </p:sp>
      <p:sp>
        <p:nvSpPr>
          <p:cNvPr id="422938" name="Text Box 28">
            <a:extLst>
              <a:ext uri="{FF2B5EF4-FFF2-40B4-BE49-F238E27FC236}">
                <a16:creationId xmlns:a16="http://schemas.microsoft.com/office/drawing/2014/main" id="{7C6E581E-52A2-F046-AE46-9FA5F3520148}"/>
              </a:ext>
            </a:extLst>
          </p:cNvPr>
          <p:cNvSpPr txBox="1">
            <a:spLocks noChangeArrowheads="1"/>
          </p:cNvSpPr>
          <p:nvPr/>
        </p:nvSpPr>
        <p:spPr bwMode="auto">
          <a:xfrm>
            <a:off x="304801" y="1568453"/>
            <a:ext cx="1697398" cy="36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rPr>
              <a:t>Thrombolysis</a:t>
            </a:r>
          </a:p>
        </p:txBody>
      </p:sp>
      <p:sp>
        <p:nvSpPr>
          <p:cNvPr id="422939" name="Text Box 29">
            <a:extLst>
              <a:ext uri="{FF2B5EF4-FFF2-40B4-BE49-F238E27FC236}">
                <a16:creationId xmlns:a16="http://schemas.microsoft.com/office/drawing/2014/main" id="{34127814-4121-A842-B346-EA0A5F96294A}"/>
              </a:ext>
            </a:extLst>
          </p:cNvPr>
          <p:cNvSpPr txBox="1">
            <a:spLocks noChangeArrowheads="1"/>
          </p:cNvSpPr>
          <p:nvPr/>
        </p:nvSpPr>
        <p:spPr bwMode="auto">
          <a:xfrm>
            <a:off x="228601" y="2178053"/>
            <a:ext cx="1735870" cy="36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rPr>
              <a:t>Primary PTCA</a:t>
            </a:r>
          </a:p>
        </p:txBody>
      </p:sp>
      <p:sp>
        <p:nvSpPr>
          <p:cNvPr id="422940" name="Text Box 30">
            <a:extLst>
              <a:ext uri="{FF2B5EF4-FFF2-40B4-BE49-F238E27FC236}">
                <a16:creationId xmlns:a16="http://schemas.microsoft.com/office/drawing/2014/main" id="{694AFF86-743C-AC41-BC02-036A63556CED}"/>
              </a:ext>
            </a:extLst>
          </p:cNvPr>
          <p:cNvSpPr txBox="1">
            <a:spLocks noChangeArrowheads="1"/>
          </p:cNvSpPr>
          <p:nvPr/>
        </p:nvSpPr>
        <p:spPr bwMode="auto">
          <a:xfrm>
            <a:off x="1711326" y="1135064"/>
            <a:ext cx="620180" cy="46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Onset</a:t>
            </a:r>
          </a:p>
          <a:p>
            <a:pPr algn="l" eaLnBrk="1" hangingPunct="1"/>
            <a:r>
              <a:rPr lang="en-US" altLang="en-US" sz="1200" b="1">
                <a:solidFill>
                  <a:srgbClr val="FF00FF"/>
                </a:solidFill>
                <a:latin typeface="Arial" panose="020B0604020202020204" pitchFamily="34" charset="0"/>
              </a:rPr>
              <a:t>of MI</a:t>
            </a:r>
          </a:p>
        </p:txBody>
      </p:sp>
      <p:sp>
        <p:nvSpPr>
          <p:cNvPr id="422941" name="Text Box 31">
            <a:extLst>
              <a:ext uri="{FF2B5EF4-FFF2-40B4-BE49-F238E27FC236}">
                <a16:creationId xmlns:a16="http://schemas.microsoft.com/office/drawing/2014/main" id="{C625642A-662A-F741-8DE0-10E5F7C57E13}"/>
              </a:ext>
            </a:extLst>
          </p:cNvPr>
          <p:cNvSpPr txBox="1">
            <a:spLocks noChangeArrowheads="1"/>
          </p:cNvSpPr>
          <p:nvPr/>
        </p:nvSpPr>
        <p:spPr bwMode="auto">
          <a:xfrm>
            <a:off x="3025775" y="1150939"/>
            <a:ext cx="867042" cy="46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Patient</a:t>
            </a:r>
          </a:p>
          <a:p>
            <a:pPr algn="l" eaLnBrk="1" hangingPunct="1"/>
            <a:r>
              <a:rPr lang="en-US" altLang="en-US" sz="1200" b="1">
                <a:solidFill>
                  <a:srgbClr val="FF00FF"/>
                </a:solidFill>
                <a:latin typeface="Arial" panose="020B0604020202020204" pitchFamily="34" charset="0"/>
              </a:rPr>
              <a:t>response</a:t>
            </a:r>
          </a:p>
        </p:txBody>
      </p:sp>
      <p:sp>
        <p:nvSpPr>
          <p:cNvPr id="422942" name="Text Box 32">
            <a:extLst>
              <a:ext uri="{FF2B5EF4-FFF2-40B4-BE49-F238E27FC236}">
                <a16:creationId xmlns:a16="http://schemas.microsoft.com/office/drawing/2014/main" id="{5587F8A3-B264-F747-A5DF-1E41049853E1}"/>
              </a:ext>
            </a:extLst>
          </p:cNvPr>
          <p:cNvSpPr txBox="1">
            <a:spLocks noChangeArrowheads="1"/>
          </p:cNvSpPr>
          <p:nvPr/>
        </p:nvSpPr>
        <p:spPr bwMode="auto">
          <a:xfrm>
            <a:off x="4184650" y="1150939"/>
            <a:ext cx="543236"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Door</a:t>
            </a:r>
          </a:p>
        </p:txBody>
      </p:sp>
      <p:sp>
        <p:nvSpPr>
          <p:cNvPr id="422943" name="Text Box 33">
            <a:extLst>
              <a:ext uri="{FF2B5EF4-FFF2-40B4-BE49-F238E27FC236}">
                <a16:creationId xmlns:a16="http://schemas.microsoft.com/office/drawing/2014/main" id="{6DE89545-1659-804F-A67A-8A482C642964}"/>
              </a:ext>
            </a:extLst>
          </p:cNvPr>
          <p:cNvSpPr txBox="1">
            <a:spLocks noChangeArrowheads="1"/>
          </p:cNvSpPr>
          <p:nvPr/>
        </p:nvSpPr>
        <p:spPr bwMode="auto">
          <a:xfrm>
            <a:off x="4724402" y="1287463"/>
            <a:ext cx="515985"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000000"/>
                </a:solidFill>
                <a:latin typeface="Arial" panose="020B0604020202020204" pitchFamily="34" charset="0"/>
              </a:rPr>
              <a:t>Data</a:t>
            </a:r>
          </a:p>
        </p:txBody>
      </p:sp>
      <p:sp>
        <p:nvSpPr>
          <p:cNvPr id="422944" name="Text Box 34">
            <a:extLst>
              <a:ext uri="{FF2B5EF4-FFF2-40B4-BE49-F238E27FC236}">
                <a16:creationId xmlns:a16="http://schemas.microsoft.com/office/drawing/2014/main" id="{BAF956A5-D565-0045-AA4F-8B2D0BC25014}"/>
              </a:ext>
            </a:extLst>
          </p:cNvPr>
          <p:cNvSpPr txBox="1">
            <a:spLocks noChangeArrowheads="1"/>
          </p:cNvSpPr>
          <p:nvPr/>
        </p:nvSpPr>
        <p:spPr bwMode="auto">
          <a:xfrm>
            <a:off x="5505450" y="1295400"/>
            <a:ext cx="825364"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000000"/>
                </a:solidFill>
                <a:latin typeface="Arial" panose="020B0604020202020204" pitchFamily="34" charset="0"/>
              </a:rPr>
              <a:t>Decision</a:t>
            </a:r>
          </a:p>
        </p:txBody>
      </p:sp>
      <p:sp>
        <p:nvSpPr>
          <p:cNvPr id="422945" name="Text Box 35">
            <a:extLst>
              <a:ext uri="{FF2B5EF4-FFF2-40B4-BE49-F238E27FC236}">
                <a16:creationId xmlns:a16="http://schemas.microsoft.com/office/drawing/2014/main" id="{672F3321-9257-2444-9D60-E7A9A4BDEA22}"/>
              </a:ext>
            </a:extLst>
          </p:cNvPr>
          <p:cNvSpPr txBox="1">
            <a:spLocks noChangeArrowheads="1"/>
          </p:cNvSpPr>
          <p:nvPr/>
        </p:nvSpPr>
        <p:spPr bwMode="auto">
          <a:xfrm>
            <a:off x="6318250" y="1135064"/>
            <a:ext cx="543236" cy="46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Drug</a:t>
            </a:r>
          </a:p>
          <a:p>
            <a:pPr algn="l" eaLnBrk="1" hangingPunct="1"/>
            <a:r>
              <a:rPr lang="en-US" altLang="en-US" sz="1200" b="1">
                <a:solidFill>
                  <a:srgbClr val="FF00FF"/>
                </a:solidFill>
                <a:latin typeface="Arial" panose="020B0604020202020204" pitchFamily="34" charset="0"/>
              </a:rPr>
              <a:t>start</a:t>
            </a:r>
          </a:p>
        </p:txBody>
      </p:sp>
      <p:sp>
        <p:nvSpPr>
          <p:cNvPr id="422946" name="Text Box 36">
            <a:extLst>
              <a:ext uri="{FF2B5EF4-FFF2-40B4-BE49-F238E27FC236}">
                <a16:creationId xmlns:a16="http://schemas.microsoft.com/office/drawing/2014/main" id="{772CAE51-0F6A-C74E-A7DE-B79AA2A8C8F8}"/>
              </a:ext>
            </a:extLst>
          </p:cNvPr>
          <p:cNvSpPr txBox="1">
            <a:spLocks noChangeArrowheads="1"/>
          </p:cNvSpPr>
          <p:nvPr/>
        </p:nvSpPr>
        <p:spPr bwMode="auto">
          <a:xfrm>
            <a:off x="7742237" y="1135064"/>
            <a:ext cx="798114" cy="46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Flow</a:t>
            </a:r>
          </a:p>
          <a:p>
            <a:pPr algn="l" eaLnBrk="1" hangingPunct="1"/>
            <a:r>
              <a:rPr lang="en-US" altLang="en-US" sz="1200" b="1">
                <a:solidFill>
                  <a:srgbClr val="FF00FF"/>
                </a:solidFill>
                <a:latin typeface="Arial" panose="020B0604020202020204" pitchFamily="34" charset="0"/>
              </a:rPr>
              <a:t>restored</a:t>
            </a:r>
          </a:p>
        </p:txBody>
      </p:sp>
      <p:sp>
        <p:nvSpPr>
          <p:cNvPr id="422947" name="Text Box 37">
            <a:extLst>
              <a:ext uri="{FF2B5EF4-FFF2-40B4-BE49-F238E27FC236}">
                <a16:creationId xmlns:a16="http://schemas.microsoft.com/office/drawing/2014/main" id="{2E7221C0-6F91-474D-AE03-B7290F521EAD}"/>
              </a:ext>
            </a:extLst>
          </p:cNvPr>
          <p:cNvSpPr txBox="1">
            <a:spLocks noChangeArrowheads="1"/>
          </p:cNvSpPr>
          <p:nvPr/>
        </p:nvSpPr>
        <p:spPr bwMode="auto">
          <a:xfrm>
            <a:off x="7162801" y="1935163"/>
            <a:ext cx="955208"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Cath    PCI</a:t>
            </a:r>
          </a:p>
        </p:txBody>
      </p:sp>
      <p:sp>
        <p:nvSpPr>
          <p:cNvPr id="17446" name="Text Box 38">
            <a:extLst>
              <a:ext uri="{FF2B5EF4-FFF2-40B4-BE49-F238E27FC236}">
                <a16:creationId xmlns:a16="http://schemas.microsoft.com/office/drawing/2014/main" id="{D65C087F-B3A0-C24B-99ED-6375469193C5}"/>
              </a:ext>
            </a:extLst>
          </p:cNvPr>
          <p:cNvSpPr txBox="1">
            <a:spLocks noChangeArrowheads="1"/>
          </p:cNvSpPr>
          <p:nvPr/>
        </p:nvSpPr>
        <p:spPr bwMode="auto">
          <a:xfrm>
            <a:off x="1692277" y="3687763"/>
            <a:ext cx="2434779"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000000"/>
                </a:solidFill>
                <a:latin typeface="Arial" panose="020B0604020202020204" pitchFamily="34" charset="0"/>
              </a:rPr>
              <a:t>15 min  </a:t>
            </a:r>
            <a:r>
              <a:rPr lang="en-US" altLang="en-US" sz="1200" b="1">
                <a:solidFill>
                  <a:srgbClr val="3333CC"/>
                </a:solidFill>
                <a:latin typeface="Arial" panose="020B0604020202020204" pitchFamily="34" charset="0"/>
              </a:rPr>
              <a:t>&lt; 30 min</a:t>
            </a:r>
            <a:r>
              <a:rPr lang="en-US" altLang="en-US" sz="1200" b="1">
                <a:solidFill>
                  <a:srgbClr val="000000"/>
                </a:solidFill>
                <a:latin typeface="Arial" panose="020B0604020202020204" pitchFamily="34" charset="0"/>
              </a:rPr>
              <a:t>  </a:t>
            </a:r>
            <a:r>
              <a:rPr lang="en-US" altLang="en-US" sz="1200" b="1">
                <a:solidFill>
                  <a:srgbClr val="0066FF"/>
                </a:solidFill>
                <a:latin typeface="Arial" panose="020B0604020202020204" pitchFamily="34" charset="0"/>
              </a:rPr>
              <a:t>D–N = 30 min</a:t>
            </a:r>
            <a:endParaRPr lang="th-TH" altLang="en-US" sz="1200" b="1">
              <a:solidFill>
                <a:srgbClr val="0066FF"/>
              </a:solidFill>
              <a:latin typeface="Arial" panose="020B0604020202020204" pitchFamily="34" charset="0"/>
            </a:endParaRPr>
          </a:p>
        </p:txBody>
      </p:sp>
      <p:sp>
        <p:nvSpPr>
          <p:cNvPr id="17447" name="Text Box 39">
            <a:extLst>
              <a:ext uri="{FF2B5EF4-FFF2-40B4-BE49-F238E27FC236}">
                <a16:creationId xmlns:a16="http://schemas.microsoft.com/office/drawing/2014/main" id="{CBBF73D9-C60A-2741-93AC-8DED46DBFE07}"/>
              </a:ext>
            </a:extLst>
          </p:cNvPr>
          <p:cNvSpPr txBox="1">
            <a:spLocks noChangeArrowheads="1"/>
          </p:cNvSpPr>
          <p:nvPr/>
        </p:nvSpPr>
        <p:spPr bwMode="auto">
          <a:xfrm>
            <a:off x="2736853" y="4297363"/>
            <a:ext cx="1466565"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3399FF"/>
                </a:solidFill>
                <a:latin typeface="Arial" panose="020B0604020202020204" pitchFamily="34" charset="0"/>
              </a:rPr>
              <a:t>D-B = 90 </a:t>
            </a:r>
            <a:r>
              <a:rPr lang="en-US" altLang="en-US" sz="1200" b="1" u="sng">
                <a:solidFill>
                  <a:srgbClr val="3399FF"/>
                </a:solidFill>
                <a:latin typeface="Arial" panose="020B0604020202020204" pitchFamily="34" charset="0"/>
              </a:rPr>
              <a:t>+</a:t>
            </a:r>
            <a:r>
              <a:rPr lang="en-US" altLang="en-US" sz="1200" b="1">
                <a:solidFill>
                  <a:srgbClr val="3399FF"/>
                </a:solidFill>
                <a:latin typeface="Arial" panose="020B0604020202020204" pitchFamily="34" charset="0"/>
              </a:rPr>
              <a:t> 30 min</a:t>
            </a:r>
          </a:p>
        </p:txBody>
      </p:sp>
      <p:sp>
        <p:nvSpPr>
          <p:cNvPr id="17449" name="Line 41">
            <a:extLst>
              <a:ext uri="{FF2B5EF4-FFF2-40B4-BE49-F238E27FC236}">
                <a16:creationId xmlns:a16="http://schemas.microsoft.com/office/drawing/2014/main" id="{133F079A-5595-E948-B044-60728257640A}"/>
              </a:ext>
            </a:extLst>
          </p:cNvPr>
          <p:cNvSpPr>
            <a:spLocks noChangeShapeType="1"/>
          </p:cNvSpPr>
          <p:nvPr/>
        </p:nvSpPr>
        <p:spPr bwMode="auto">
          <a:xfrm flipH="1" flipV="1">
            <a:off x="2514600" y="4419600"/>
            <a:ext cx="0" cy="1600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50" name="Line 42">
            <a:extLst>
              <a:ext uri="{FF2B5EF4-FFF2-40B4-BE49-F238E27FC236}">
                <a16:creationId xmlns:a16="http://schemas.microsoft.com/office/drawing/2014/main" id="{8EC4F949-0C7A-9941-8411-37AD46DD3015}"/>
              </a:ext>
            </a:extLst>
          </p:cNvPr>
          <p:cNvSpPr>
            <a:spLocks noChangeShapeType="1"/>
          </p:cNvSpPr>
          <p:nvPr/>
        </p:nvSpPr>
        <p:spPr bwMode="auto">
          <a:xfrm flipV="1">
            <a:off x="2971800" y="4495800"/>
            <a:ext cx="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51" name="Line 43">
            <a:extLst>
              <a:ext uri="{FF2B5EF4-FFF2-40B4-BE49-F238E27FC236}">
                <a16:creationId xmlns:a16="http://schemas.microsoft.com/office/drawing/2014/main" id="{AF2A6002-FCD2-3B41-8605-90CEDFC145F1}"/>
              </a:ext>
            </a:extLst>
          </p:cNvPr>
          <p:cNvSpPr>
            <a:spLocks noChangeShapeType="1"/>
          </p:cNvSpPr>
          <p:nvPr/>
        </p:nvSpPr>
        <p:spPr bwMode="auto">
          <a:xfrm flipV="1">
            <a:off x="3657600" y="45720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52" name="Line 44">
            <a:extLst>
              <a:ext uri="{FF2B5EF4-FFF2-40B4-BE49-F238E27FC236}">
                <a16:creationId xmlns:a16="http://schemas.microsoft.com/office/drawing/2014/main" id="{29EF6703-A795-9A4D-9A0C-B19A70F3C844}"/>
              </a:ext>
            </a:extLst>
          </p:cNvPr>
          <p:cNvSpPr>
            <a:spLocks noChangeShapeType="1"/>
          </p:cNvSpPr>
          <p:nvPr/>
        </p:nvSpPr>
        <p:spPr bwMode="auto">
          <a:xfrm>
            <a:off x="4606925" y="3962400"/>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2954" name="Rectangle 45">
            <a:extLst>
              <a:ext uri="{FF2B5EF4-FFF2-40B4-BE49-F238E27FC236}">
                <a16:creationId xmlns:a16="http://schemas.microsoft.com/office/drawing/2014/main" id="{3D635A3B-A583-5E4B-AE40-2E72CC20D560}"/>
              </a:ext>
            </a:extLst>
          </p:cNvPr>
          <p:cNvSpPr>
            <a:spLocks noChangeArrowheads="1"/>
          </p:cNvSpPr>
          <p:nvPr/>
        </p:nvSpPr>
        <p:spPr bwMode="auto">
          <a:xfrm>
            <a:off x="6546852" y="3352802"/>
            <a:ext cx="158751" cy="146051"/>
          </a:xfrm>
          <a:prstGeom prst="rect">
            <a:avLst/>
          </a:prstGeom>
          <a:solidFill>
            <a:srgbClr val="003366"/>
          </a:solidFill>
          <a:ln w="9525">
            <a:solidFill>
              <a:schemeClr val="tx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55" name="Rectangle 46">
            <a:extLst>
              <a:ext uri="{FF2B5EF4-FFF2-40B4-BE49-F238E27FC236}">
                <a16:creationId xmlns:a16="http://schemas.microsoft.com/office/drawing/2014/main" id="{13DCBF88-2F6E-9148-88BC-2F2CDC3A7FC5}"/>
              </a:ext>
            </a:extLst>
          </p:cNvPr>
          <p:cNvSpPr>
            <a:spLocks noChangeArrowheads="1"/>
          </p:cNvSpPr>
          <p:nvPr/>
        </p:nvSpPr>
        <p:spPr bwMode="auto">
          <a:xfrm>
            <a:off x="6546852" y="3575052"/>
            <a:ext cx="158751" cy="158751"/>
          </a:xfrm>
          <a:prstGeom prst="rect">
            <a:avLst/>
          </a:prstGeom>
          <a:solidFill>
            <a:schemeClr val="accent2"/>
          </a:solidFill>
          <a:ln w="9525">
            <a:solidFill>
              <a:schemeClr val="tx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56" name="Rectangle 47">
            <a:extLst>
              <a:ext uri="{FF2B5EF4-FFF2-40B4-BE49-F238E27FC236}">
                <a16:creationId xmlns:a16="http://schemas.microsoft.com/office/drawing/2014/main" id="{9F082B72-ABE5-0845-B431-BE3855515F1A}"/>
              </a:ext>
            </a:extLst>
          </p:cNvPr>
          <p:cNvSpPr>
            <a:spLocks noChangeArrowheads="1"/>
          </p:cNvSpPr>
          <p:nvPr/>
        </p:nvSpPr>
        <p:spPr bwMode="auto">
          <a:xfrm>
            <a:off x="6546852" y="3803652"/>
            <a:ext cx="158751" cy="158751"/>
          </a:xfrm>
          <a:prstGeom prst="rect">
            <a:avLst/>
          </a:prstGeom>
          <a:solidFill>
            <a:srgbClr val="0066FF"/>
          </a:solidFill>
          <a:ln w="9525">
            <a:solidFill>
              <a:schemeClr val="tx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57" name="Rectangle 48">
            <a:extLst>
              <a:ext uri="{FF2B5EF4-FFF2-40B4-BE49-F238E27FC236}">
                <a16:creationId xmlns:a16="http://schemas.microsoft.com/office/drawing/2014/main" id="{AE5B5D6F-6C95-B347-BEBB-E9776B2AE056}"/>
              </a:ext>
            </a:extLst>
          </p:cNvPr>
          <p:cNvSpPr>
            <a:spLocks noChangeArrowheads="1"/>
          </p:cNvSpPr>
          <p:nvPr/>
        </p:nvSpPr>
        <p:spPr bwMode="auto">
          <a:xfrm>
            <a:off x="6546852" y="4032252"/>
            <a:ext cx="158751" cy="158751"/>
          </a:xfrm>
          <a:prstGeom prst="rect">
            <a:avLst/>
          </a:prstGeom>
          <a:solidFill>
            <a:srgbClr val="3399FF"/>
          </a:solidFill>
          <a:ln w="9525">
            <a:solidFill>
              <a:schemeClr val="tx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58" name="Text Box 49">
            <a:extLst>
              <a:ext uri="{FF2B5EF4-FFF2-40B4-BE49-F238E27FC236}">
                <a16:creationId xmlns:a16="http://schemas.microsoft.com/office/drawing/2014/main" id="{874277C7-7D93-5243-926C-CC6A743ED55A}"/>
              </a:ext>
            </a:extLst>
          </p:cNvPr>
          <p:cNvSpPr txBox="1">
            <a:spLocks noChangeArrowheads="1"/>
          </p:cNvSpPr>
          <p:nvPr/>
        </p:nvSpPr>
        <p:spPr bwMode="auto">
          <a:xfrm>
            <a:off x="6781801" y="3254377"/>
            <a:ext cx="780480" cy="30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Patient</a:t>
            </a:r>
          </a:p>
        </p:txBody>
      </p:sp>
      <p:sp>
        <p:nvSpPr>
          <p:cNvPr id="422959" name="Text Box 50">
            <a:extLst>
              <a:ext uri="{FF2B5EF4-FFF2-40B4-BE49-F238E27FC236}">
                <a16:creationId xmlns:a16="http://schemas.microsoft.com/office/drawing/2014/main" id="{ABB0567E-9AEC-B74C-8A41-4A9A88F1DE43}"/>
              </a:ext>
            </a:extLst>
          </p:cNvPr>
          <p:cNvSpPr txBox="1">
            <a:spLocks noChangeArrowheads="1"/>
          </p:cNvSpPr>
          <p:nvPr/>
        </p:nvSpPr>
        <p:spPr bwMode="auto">
          <a:xfrm>
            <a:off x="6781800" y="3482977"/>
            <a:ext cx="1009454" cy="30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Transport</a:t>
            </a:r>
          </a:p>
        </p:txBody>
      </p:sp>
      <p:sp>
        <p:nvSpPr>
          <p:cNvPr id="422960" name="Text Box 51">
            <a:extLst>
              <a:ext uri="{FF2B5EF4-FFF2-40B4-BE49-F238E27FC236}">
                <a16:creationId xmlns:a16="http://schemas.microsoft.com/office/drawing/2014/main" id="{3234952B-D088-0746-8293-8FA2B7A8CA41}"/>
              </a:ext>
            </a:extLst>
          </p:cNvPr>
          <p:cNvSpPr txBox="1">
            <a:spLocks noChangeArrowheads="1"/>
          </p:cNvSpPr>
          <p:nvPr/>
        </p:nvSpPr>
        <p:spPr bwMode="auto">
          <a:xfrm>
            <a:off x="6789742" y="3711577"/>
            <a:ext cx="1027343" cy="30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Inhospital</a:t>
            </a:r>
          </a:p>
        </p:txBody>
      </p:sp>
      <p:sp>
        <p:nvSpPr>
          <p:cNvPr id="422961" name="Text Box 52">
            <a:extLst>
              <a:ext uri="{FF2B5EF4-FFF2-40B4-BE49-F238E27FC236}">
                <a16:creationId xmlns:a16="http://schemas.microsoft.com/office/drawing/2014/main" id="{C216982D-FA3B-7947-91D2-838C26496857}"/>
              </a:ext>
            </a:extLst>
          </p:cNvPr>
          <p:cNvSpPr txBox="1">
            <a:spLocks noChangeArrowheads="1"/>
          </p:cNvSpPr>
          <p:nvPr/>
        </p:nvSpPr>
        <p:spPr bwMode="auto">
          <a:xfrm>
            <a:off x="6775452" y="3970340"/>
            <a:ext cx="1227718" cy="30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Reperfusion</a:t>
            </a:r>
          </a:p>
        </p:txBody>
      </p:sp>
      <p:sp>
        <p:nvSpPr>
          <p:cNvPr id="17461" name="Text Box 53">
            <a:extLst>
              <a:ext uri="{FF2B5EF4-FFF2-40B4-BE49-F238E27FC236}">
                <a16:creationId xmlns:a16="http://schemas.microsoft.com/office/drawing/2014/main" id="{E383A1C8-4801-6F44-B0A5-B2F267467642}"/>
              </a:ext>
            </a:extLst>
          </p:cNvPr>
          <p:cNvSpPr txBox="1">
            <a:spLocks noChangeArrowheads="1"/>
          </p:cNvSpPr>
          <p:nvPr/>
        </p:nvSpPr>
        <p:spPr bwMode="auto">
          <a:xfrm>
            <a:off x="4632325" y="4022727"/>
            <a:ext cx="1594806" cy="132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000" b="1">
                <a:solidFill>
                  <a:srgbClr val="0066FF"/>
                </a:solidFill>
                <a:latin typeface="Arial" panose="020B0604020202020204" pitchFamily="34" charset="0"/>
              </a:rPr>
              <a:t>Methods of</a:t>
            </a:r>
          </a:p>
          <a:p>
            <a:pPr algn="l" eaLnBrk="1" hangingPunct="1"/>
            <a:r>
              <a:rPr lang="en-US" altLang="en-US" sz="2000" b="1">
                <a:solidFill>
                  <a:srgbClr val="0066FF"/>
                </a:solidFill>
                <a:latin typeface="Arial" panose="020B0604020202020204" pitchFamily="34" charset="0"/>
              </a:rPr>
              <a:t>speeding</a:t>
            </a:r>
          </a:p>
          <a:p>
            <a:pPr algn="l" eaLnBrk="1" hangingPunct="1"/>
            <a:r>
              <a:rPr lang="en-US" altLang="en-US" sz="2000" b="1">
                <a:solidFill>
                  <a:srgbClr val="0066FF"/>
                </a:solidFill>
                <a:latin typeface="Arial" panose="020B0604020202020204" pitchFamily="34" charset="0"/>
              </a:rPr>
              <a:t>time to</a:t>
            </a:r>
          </a:p>
          <a:p>
            <a:pPr algn="l" eaLnBrk="1" hangingPunct="1"/>
            <a:r>
              <a:rPr lang="en-US" altLang="en-US" sz="2000" b="1">
                <a:solidFill>
                  <a:srgbClr val="0066FF"/>
                </a:solidFill>
                <a:latin typeface="Arial" panose="020B0604020202020204" pitchFamily="34" charset="0"/>
              </a:rPr>
              <a:t>reperfusion</a:t>
            </a:r>
          </a:p>
        </p:txBody>
      </p:sp>
      <p:sp>
        <p:nvSpPr>
          <p:cNvPr id="17462" name="Text Box 54">
            <a:extLst>
              <a:ext uri="{FF2B5EF4-FFF2-40B4-BE49-F238E27FC236}">
                <a16:creationId xmlns:a16="http://schemas.microsoft.com/office/drawing/2014/main" id="{A80126E8-314B-B14D-BCC3-A9196DC03267}"/>
              </a:ext>
            </a:extLst>
          </p:cNvPr>
          <p:cNvSpPr txBox="1">
            <a:spLocks noChangeArrowheads="1"/>
          </p:cNvSpPr>
          <p:nvPr/>
        </p:nvSpPr>
        <p:spPr bwMode="auto">
          <a:xfrm>
            <a:off x="990600" y="4921250"/>
            <a:ext cx="1614042" cy="52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Media campaign</a:t>
            </a:r>
          </a:p>
          <a:p>
            <a:pPr algn="l" eaLnBrk="1" hangingPunct="1"/>
            <a:r>
              <a:rPr lang="en-US" altLang="en-US" sz="1400" b="1">
                <a:solidFill>
                  <a:srgbClr val="000000"/>
                </a:solidFill>
                <a:latin typeface="Arial" panose="020B0604020202020204" pitchFamily="34" charset="0"/>
              </a:rPr>
              <a:t>Public education</a:t>
            </a:r>
          </a:p>
        </p:txBody>
      </p:sp>
      <p:sp>
        <p:nvSpPr>
          <p:cNvPr id="17463" name="Text Box 55">
            <a:extLst>
              <a:ext uri="{FF2B5EF4-FFF2-40B4-BE49-F238E27FC236}">
                <a16:creationId xmlns:a16="http://schemas.microsoft.com/office/drawing/2014/main" id="{A87A6625-324E-C24B-A223-61C3EE595045}"/>
              </a:ext>
            </a:extLst>
          </p:cNvPr>
          <p:cNvSpPr txBox="1">
            <a:spLocks noChangeArrowheads="1"/>
          </p:cNvSpPr>
          <p:nvPr/>
        </p:nvSpPr>
        <p:spPr bwMode="auto">
          <a:xfrm>
            <a:off x="1905001" y="6035675"/>
            <a:ext cx="1437711" cy="52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191 expansion</a:t>
            </a:r>
          </a:p>
          <a:p>
            <a:pPr algn="l" eaLnBrk="1" hangingPunct="1"/>
            <a:r>
              <a:rPr lang="en-US" altLang="en-US" sz="1400" b="1">
                <a:solidFill>
                  <a:srgbClr val="000000"/>
                </a:solidFill>
                <a:latin typeface="Arial" panose="020B0604020202020204" pitchFamily="34" charset="0"/>
              </a:rPr>
              <a:t>Prehospital Rx</a:t>
            </a:r>
          </a:p>
        </p:txBody>
      </p:sp>
      <p:sp>
        <p:nvSpPr>
          <p:cNvPr id="17464" name="Text Box 56">
            <a:extLst>
              <a:ext uri="{FF2B5EF4-FFF2-40B4-BE49-F238E27FC236}">
                <a16:creationId xmlns:a16="http://schemas.microsoft.com/office/drawing/2014/main" id="{217ED667-35FF-F64B-9351-FC83A9BF3796}"/>
              </a:ext>
            </a:extLst>
          </p:cNvPr>
          <p:cNvSpPr txBox="1">
            <a:spLocks noChangeArrowheads="1"/>
          </p:cNvSpPr>
          <p:nvPr/>
        </p:nvSpPr>
        <p:spPr bwMode="auto">
          <a:xfrm>
            <a:off x="2454276" y="5426075"/>
            <a:ext cx="1598012" cy="52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FF00FF"/>
                </a:solidFill>
                <a:latin typeface="Arial" panose="020B0604020202020204" pitchFamily="34" charset="0"/>
              </a:rPr>
              <a:t>AMI protocol</a:t>
            </a:r>
          </a:p>
          <a:p>
            <a:pPr algn="l" eaLnBrk="1" hangingPunct="1"/>
            <a:r>
              <a:rPr lang="en-US" altLang="en-US" sz="1400" b="1">
                <a:solidFill>
                  <a:srgbClr val="000000"/>
                </a:solidFill>
                <a:latin typeface="Arial" panose="020B0604020202020204" pitchFamily="34" charset="0"/>
              </a:rPr>
              <a:t>Prehospital ECG</a:t>
            </a:r>
          </a:p>
        </p:txBody>
      </p:sp>
      <p:sp>
        <p:nvSpPr>
          <p:cNvPr id="17465" name="Text Box 57">
            <a:extLst>
              <a:ext uri="{FF2B5EF4-FFF2-40B4-BE49-F238E27FC236}">
                <a16:creationId xmlns:a16="http://schemas.microsoft.com/office/drawing/2014/main" id="{579C2D8D-05DD-3344-9257-5BDBF404BF05}"/>
              </a:ext>
            </a:extLst>
          </p:cNvPr>
          <p:cNvSpPr txBox="1">
            <a:spLocks noChangeArrowheads="1"/>
          </p:cNvSpPr>
          <p:nvPr/>
        </p:nvSpPr>
        <p:spPr bwMode="auto">
          <a:xfrm>
            <a:off x="3429002" y="5975353"/>
            <a:ext cx="2311348" cy="73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Bolus lytics</a:t>
            </a:r>
          </a:p>
          <a:p>
            <a:pPr algn="l" eaLnBrk="1" hangingPunct="1"/>
            <a:r>
              <a:rPr lang="en-US" altLang="en-US" sz="1400" b="1">
                <a:solidFill>
                  <a:srgbClr val="000000"/>
                </a:solidFill>
                <a:latin typeface="Arial" panose="020B0604020202020204" pitchFamily="34" charset="0"/>
              </a:rPr>
              <a:t>Combination reperfusion</a:t>
            </a:r>
          </a:p>
          <a:p>
            <a:pPr algn="l" eaLnBrk="1" hangingPunct="1"/>
            <a:r>
              <a:rPr lang="en-US" altLang="en-US" sz="1400" b="1">
                <a:solidFill>
                  <a:srgbClr val="000000"/>
                </a:solidFill>
                <a:latin typeface="Arial" panose="020B0604020202020204" pitchFamily="34" charset="0"/>
              </a:rPr>
              <a:t>Dedicated PCI team</a:t>
            </a:r>
          </a:p>
        </p:txBody>
      </p:sp>
      <p:sp>
        <p:nvSpPr>
          <p:cNvPr id="422967" name="Line 208">
            <a:extLst>
              <a:ext uri="{FF2B5EF4-FFF2-40B4-BE49-F238E27FC236}">
                <a16:creationId xmlns:a16="http://schemas.microsoft.com/office/drawing/2014/main" id="{6E568305-2DAD-F048-8037-1D4B3918742D}"/>
              </a:ext>
            </a:extLst>
          </p:cNvPr>
          <p:cNvSpPr>
            <a:spLocks noChangeShapeType="1"/>
          </p:cNvSpPr>
          <p:nvPr/>
        </p:nvSpPr>
        <p:spPr bwMode="auto">
          <a:xfrm>
            <a:off x="5181600" y="14478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617" name="Line 209">
            <a:extLst>
              <a:ext uri="{FF2B5EF4-FFF2-40B4-BE49-F238E27FC236}">
                <a16:creationId xmlns:a16="http://schemas.microsoft.com/office/drawing/2014/main" id="{1B80A21B-F20F-BD49-95C2-5715064ED961}"/>
              </a:ext>
            </a:extLst>
          </p:cNvPr>
          <p:cNvSpPr>
            <a:spLocks noChangeShapeType="1"/>
          </p:cNvSpPr>
          <p:nvPr/>
        </p:nvSpPr>
        <p:spPr bwMode="auto">
          <a:xfrm flipV="1">
            <a:off x="1981200" y="4343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26"/>
                                        </p:tgtEl>
                                        <p:attrNameLst>
                                          <p:attrName>style.visibility</p:attrName>
                                        </p:attrNameLst>
                                      </p:cBhvr>
                                      <p:to>
                                        <p:strVal val="visible"/>
                                      </p:to>
                                    </p:set>
                                    <p:animEffect transition="in" filter="dissolve">
                                      <p:cBhvr>
                                        <p:cTn id="7" dur="500"/>
                                        <p:tgtEl>
                                          <p:spTgt spid="1742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7427"/>
                                        </p:tgtEl>
                                        <p:attrNameLst>
                                          <p:attrName>style.visibility</p:attrName>
                                        </p:attrNameLst>
                                      </p:cBhvr>
                                      <p:to>
                                        <p:strVal val="visible"/>
                                      </p:to>
                                    </p:set>
                                    <p:animEffect transition="in" filter="dissolve">
                                      <p:cBhvr>
                                        <p:cTn id="11" dur="500"/>
                                        <p:tgtEl>
                                          <p:spTgt spid="17427"/>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7428"/>
                                        </p:tgtEl>
                                        <p:attrNameLst>
                                          <p:attrName>style.visibility</p:attrName>
                                        </p:attrNameLst>
                                      </p:cBhvr>
                                      <p:to>
                                        <p:strVal val="visible"/>
                                      </p:to>
                                    </p:set>
                                    <p:animEffect transition="in" filter="dissolve">
                                      <p:cBhvr>
                                        <p:cTn id="15" dur="500"/>
                                        <p:tgtEl>
                                          <p:spTgt spid="17428"/>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7430"/>
                                        </p:tgtEl>
                                        <p:attrNameLst>
                                          <p:attrName>style.visibility</p:attrName>
                                        </p:attrNameLst>
                                      </p:cBhvr>
                                      <p:to>
                                        <p:strVal val="visible"/>
                                      </p:to>
                                    </p:set>
                                    <p:animEffect transition="in" filter="dissolve">
                                      <p:cBhvr>
                                        <p:cTn id="19" dur="500"/>
                                        <p:tgtEl>
                                          <p:spTgt spid="17430"/>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7429"/>
                                        </p:tgtEl>
                                        <p:attrNameLst>
                                          <p:attrName>style.visibility</p:attrName>
                                        </p:attrNameLst>
                                      </p:cBhvr>
                                      <p:to>
                                        <p:strVal val="visible"/>
                                      </p:to>
                                    </p:set>
                                    <p:animEffect transition="in" filter="dissolve">
                                      <p:cBhvr>
                                        <p:cTn id="23" dur="500"/>
                                        <p:tgtEl>
                                          <p:spTgt spid="17429"/>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17431"/>
                                        </p:tgtEl>
                                        <p:attrNameLst>
                                          <p:attrName>style.visibility</p:attrName>
                                        </p:attrNameLst>
                                      </p:cBhvr>
                                      <p:to>
                                        <p:strVal val="visible"/>
                                      </p:to>
                                    </p:set>
                                    <p:animEffect transition="in" filter="dissolve">
                                      <p:cBhvr>
                                        <p:cTn id="27" dur="500"/>
                                        <p:tgtEl>
                                          <p:spTgt spid="17431"/>
                                        </p:tgtEl>
                                      </p:cBhvr>
                                    </p:animEffect>
                                  </p:childTnLst>
                                </p:cTn>
                              </p:par>
                            </p:childTnLst>
                          </p:cTn>
                        </p:par>
                        <p:par>
                          <p:cTn id="28" fill="hold" nodeType="afterGroup">
                            <p:stCondLst>
                              <p:cond delay="3000"/>
                            </p:stCondLst>
                            <p:childTnLst>
                              <p:par>
                                <p:cTn id="29" presetID="9" presetClass="entr" presetSubtype="0" fill="hold" nodeType="afterEffect">
                                  <p:stCondLst>
                                    <p:cond delay="0"/>
                                  </p:stCondLst>
                                  <p:childTnLst>
                                    <p:set>
                                      <p:cBhvr>
                                        <p:cTn id="30" dur="1" fill="hold">
                                          <p:stCondLst>
                                            <p:cond delay="0"/>
                                          </p:stCondLst>
                                        </p:cTn>
                                        <p:tgtEl>
                                          <p:spTgt spid="17432"/>
                                        </p:tgtEl>
                                        <p:attrNameLst>
                                          <p:attrName>style.visibility</p:attrName>
                                        </p:attrNameLst>
                                      </p:cBhvr>
                                      <p:to>
                                        <p:strVal val="visible"/>
                                      </p:to>
                                    </p:set>
                                    <p:animEffect transition="in" filter="dissolve">
                                      <p:cBhvr>
                                        <p:cTn id="31" dur="500"/>
                                        <p:tgtEl>
                                          <p:spTgt spid="17432"/>
                                        </p:tgtEl>
                                      </p:cBhvr>
                                    </p:animEffect>
                                  </p:childTnLst>
                                </p:cTn>
                              </p:par>
                            </p:childTnLst>
                          </p:cTn>
                        </p:par>
                        <p:par>
                          <p:cTn id="32" fill="hold" nodeType="afterGroup">
                            <p:stCondLst>
                              <p:cond delay="3500"/>
                            </p:stCondLst>
                            <p:childTnLst>
                              <p:par>
                                <p:cTn id="33" presetID="9" presetClass="entr" presetSubtype="0" fill="hold" nodeType="afterEffect">
                                  <p:stCondLst>
                                    <p:cond delay="0"/>
                                  </p:stCondLst>
                                  <p:childTnLst>
                                    <p:set>
                                      <p:cBhvr>
                                        <p:cTn id="34" dur="1" fill="hold">
                                          <p:stCondLst>
                                            <p:cond delay="0"/>
                                          </p:stCondLst>
                                        </p:cTn>
                                        <p:tgtEl>
                                          <p:spTgt spid="17416"/>
                                        </p:tgtEl>
                                        <p:attrNameLst>
                                          <p:attrName>style.visibility</p:attrName>
                                        </p:attrNameLst>
                                      </p:cBhvr>
                                      <p:to>
                                        <p:strVal val="visible"/>
                                      </p:to>
                                    </p:set>
                                    <p:animEffect transition="in" filter="dissolve">
                                      <p:cBhvr>
                                        <p:cTn id="35" dur="500"/>
                                        <p:tgtEl>
                                          <p:spTgt spid="17416"/>
                                        </p:tgtEl>
                                      </p:cBhvr>
                                    </p:animEffect>
                                  </p:childTnLst>
                                </p:cTn>
                              </p:par>
                            </p:childTnLst>
                          </p:cTn>
                        </p:par>
                        <p:par>
                          <p:cTn id="36" fill="hold" nodeType="afterGroup">
                            <p:stCondLst>
                              <p:cond delay="4000"/>
                            </p:stCondLst>
                            <p:childTnLst>
                              <p:par>
                                <p:cTn id="37" presetID="9" presetClass="entr" presetSubtype="0" fill="hold" nodeType="afterEffect">
                                  <p:stCondLst>
                                    <p:cond delay="0"/>
                                  </p:stCondLst>
                                  <p:childTnLst>
                                    <p:set>
                                      <p:cBhvr>
                                        <p:cTn id="38" dur="1" fill="hold">
                                          <p:stCondLst>
                                            <p:cond delay="0"/>
                                          </p:stCondLst>
                                        </p:cTn>
                                        <p:tgtEl>
                                          <p:spTgt spid="17433"/>
                                        </p:tgtEl>
                                        <p:attrNameLst>
                                          <p:attrName>style.visibility</p:attrName>
                                        </p:attrNameLst>
                                      </p:cBhvr>
                                      <p:to>
                                        <p:strVal val="visible"/>
                                      </p:to>
                                    </p:set>
                                    <p:animEffect transition="in" filter="dissolve">
                                      <p:cBhvr>
                                        <p:cTn id="39" dur="500"/>
                                        <p:tgtEl>
                                          <p:spTgt spid="17433"/>
                                        </p:tgtEl>
                                      </p:cBhvr>
                                    </p:animEffect>
                                  </p:childTnLst>
                                </p:cTn>
                              </p:par>
                            </p:childTnLst>
                          </p:cTn>
                        </p:par>
                        <p:par>
                          <p:cTn id="40" fill="hold" nodeType="afterGroup">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17446"/>
                                        </p:tgtEl>
                                        <p:attrNameLst>
                                          <p:attrName>style.visibility</p:attrName>
                                        </p:attrNameLst>
                                      </p:cBhvr>
                                      <p:to>
                                        <p:strVal val="visible"/>
                                      </p:to>
                                    </p:set>
                                    <p:animEffect transition="in" filter="dissolve">
                                      <p:cBhvr>
                                        <p:cTn id="43" dur="500"/>
                                        <p:tgtEl>
                                          <p:spTgt spid="17446"/>
                                        </p:tgtEl>
                                      </p:cBhvr>
                                    </p:animEffect>
                                  </p:childTnLst>
                                </p:cTn>
                              </p:par>
                            </p:childTnLst>
                          </p:cTn>
                        </p:par>
                        <p:par>
                          <p:cTn id="44" fill="hold" nodeType="afterGroup">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17447"/>
                                        </p:tgtEl>
                                        <p:attrNameLst>
                                          <p:attrName>style.visibility</p:attrName>
                                        </p:attrNameLst>
                                      </p:cBhvr>
                                      <p:to>
                                        <p:strVal val="visible"/>
                                      </p:to>
                                    </p:set>
                                    <p:animEffect transition="in" filter="dissolve">
                                      <p:cBhvr>
                                        <p:cTn id="47" dur="500"/>
                                        <p:tgtEl>
                                          <p:spTgt spid="1744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7452"/>
                                        </p:tgtEl>
                                        <p:attrNameLst>
                                          <p:attrName>style.visibility</p:attrName>
                                        </p:attrNameLst>
                                      </p:cBhvr>
                                      <p:to>
                                        <p:strVal val="visible"/>
                                      </p:to>
                                    </p:set>
                                    <p:animEffect transition="in" filter="dissolve">
                                      <p:cBhvr>
                                        <p:cTn id="52" dur="500"/>
                                        <p:tgtEl>
                                          <p:spTgt spid="17452"/>
                                        </p:tgtEl>
                                      </p:cBhvr>
                                    </p:animEffect>
                                  </p:childTnLst>
                                </p:cTn>
                              </p:par>
                            </p:childTnLst>
                          </p:cTn>
                        </p:par>
                        <p:par>
                          <p:cTn id="53" fill="hold" nodeType="afterGroup">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461"/>
                                        </p:tgtEl>
                                        <p:attrNameLst>
                                          <p:attrName>style.visibility</p:attrName>
                                        </p:attrNameLst>
                                      </p:cBhvr>
                                      <p:to>
                                        <p:strVal val="visible"/>
                                      </p:to>
                                    </p:set>
                                    <p:animEffect transition="in" filter="dissolve">
                                      <p:cBhvr>
                                        <p:cTn id="56" dur="500"/>
                                        <p:tgtEl>
                                          <p:spTgt spid="1746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7462"/>
                                        </p:tgtEl>
                                        <p:attrNameLst>
                                          <p:attrName>style.visibility</p:attrName>
                                        </p:attrNameLst>
                                      </p:cBhvr>
                                      <p:to>
                                        <p:strVal val="visible"/>
                                      </p:to>
                                    </p:set>
                                    <p:animEffect transition="in" filter="dissolve">
                                      <p:cBhvr>
                                        <p:cTn id="61" dur="500"/>
                                        <p:tgtEl>
                                          <p:spTgt spid="17462"/>
                                        </p:tgtEl>
                                      </p:cBhvr>
                                    </p:animEffect>
                                  </p:childTnLst>
                                </p:cTn>
                              </p:par>
                            </p:childTnLst>
                          </p:cTn>
                        </p:par>
                        <p:par>
                          <p:cTn id="62" fill="hold" nodeType="afterGroup">
                            <p:stCondLst>
                              <p:cond delay="500"/>
                            </p:stCondLst>
                            <p:childTnLst>
                              <p:par>
                                <p:cTn id="63" presetID="9" presetClass="entr" presetSubtype="0" fill="hold" nodeType="afterEffect">
                                  <p:stCondLst>
                                    <p:cond delay="0"/>
                                  </p:stCondLst>
                                  <p:childTnLst>
                                    <p:set>
                                      <p:cBhvr>
                                        <p:cTn id="64" dur="1" fill="hold">
                                          <p:stCondLst>
                                            <p:cond delay="0"/>
                                          </p:stCondLst>
                                        </p:cTn>
                                        <p:tgtEl>
                                          <p:spTgt spid="17617"/>
                                        </p:tgtEl>
                                        <p:attrNameLst>
                                          <p:attrName>style.visibility</p:attrName>
                                        </p:attrNameLst>
                                      </p:cBhvr>
                                      <p:to>
                                        <p:strVal val="visible"/>
                                      </p:to>
                                    </p:set>
                                    <p:animEffect transition="in" filter="dissolve">
                                      <p:cBhvr>
                                        <p:cTn id="65" dur="500"/>
                                        <p:tgtEl>
                                          <p:spTgt spid="1761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17463"/>
                                        </p:tgtEl>
                                        <p:attrNameLst>
                                          <p:attrName>style.visibility</p:attrName>
                                        </p:attrNameLst>
                                      </p:cBhvr>
                                      <p:to>
                                        <p:strVal val="visible"/>
                                      </p:to>
                                    </p:set>
                                    <p:animEffect transition="in" filter="dissolve">
                                      <p:cBhvr>
                                        <p:cTn id="70" dur="500"/>
                                        <p:tgtEl>
                                          <p:spTgt spid="17463"/>
                                        </p:tgtEl>
                                      </p:cBhvr>
                                    </p:animEffect>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17449"/>
                                        </p:tgtEl>
                                        <p:attrNameLst>
                                          <p:attrName>style.visibility</p:attrName>
                                        </p:attrNameLst>
                                      </p:cBhvr>
                                      <p:to>
                                        <p:strVal val="visible"/>
                                      </p:to>
                                    </p:set>
                                    <p:animEffect transition="in" filter="dissolve">
                                      <p:cBhvr>
                                        <p:cTn id="74" dur="500"/>
                                        <p:tgtEl>
                                          <p:spTgt spid="1744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7464"/>
                                        </p:tgtEl>
                                        <p:attrNameLst>
                                          <p:attrName>style.visibility</p:attrName>
                                        </p:attrNameLst>
                                      </p:cBhvr>
                                      <p:to>
                                        <p:strVal val="visible"/>
                                      </p:to>
                                    </p:set>
                                    <p:animEffect transition="in" filter="dissolve">
                                      <p:cBhvr>
                                        <p:cTn id="79" dur="500"/>
                                        <p:tgtEl>
                                          <p:spTgt spid="17464"/>
                                        </p:tgtEl>
                                      </p:cBhvr>
                                    </p:animEffect>
                                  </p:childTnLst>
                                </p:cTn>
                              </p:par>
                            </p:childTnLst>
                          </p:cTn>
                        </p:par>
                        <p:par>
                          <p:cTn id="80" fill="hold" nodeType="afterGroup">
                            <p:stCondLst>
                              <p:cond delay="500"/>
                            </p:stCondLst>
                            <p:childTnLst>
                              <p:par>
                                <p:cTn id="81" presetID="9" presetClass="entr" presetSubtype="0" fill="hold" nodeType="afterEffect">
                                  <p:stCondLst>
                                    <p:cond delay="0"/>
                                  </p:stCondLst>
                                  <p:childTnLst>
                                    <p:set>
                                      <p:cBhvr>
                                        <p:cTn id="82" dur="1" fill="hold">
                                          <p:stCondLst>
                                            <p:cond delay="0"/>
                                          </p:stCondLst>
                                        </p:cTn>
                                        <p:tgtEl>
                                          <p:spTgt spid="17450"/>
                                        </p:tgtEl>
                                        <p:attrNameLst>
                                          <p:attrName>style.visibility</p:attrName>
                                        </p:attrNameLst>
                                      </p:cBhvr>
                                      <p:to>
                                        <p:strVal val="visible"/>
                                      </p:to>
                                    </p:set>
                                    <p:animEffect transition="in" filter="dissolve">
                                      <p:cBhvr>
                                        <p:cTn id="83" dur="500"/>
                                        <p:tgtEl>
                                          <p:spTgt spid="1745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7465"/>
                                        </p:tgtEl>
                                        <p:attrNameLst>
                                          <p:attrName>style.visibility</p:attrName>
                                        </p:attrNameLst>
                                      </p:cBhvr>
                                      <p:to>
                                        <p:strVal val="visible"/>
                                      </p:to>
                                    </p:set>
                                    <p:animEffect transition="in" filter="dissolve">
                                      <p:cBhvr>
                                        <p:cTn id="88" dur="500"/>
                                        <p:tgtEl>
                                          <p:spTgt spid="17465"/>
                                        </p:tgtEl>
                                      </p:cBhvr>
                                    </p:animEffect>
                                  </p:childTnLst>
                                </p:cTn>
                              </p:par>
                            </p:childTnLst>
                          </p:cTn>
                        </p:par>
                        <p:par>
                          <p:cTn id="89" fill="hold" nodeType="afterGroup">
                            <p:stCondLst>
                              <p:cond delay="500"/>
                            </p:stCondLst>
                            <p:childTnLst>
                              <p:par>
                                <p:cTn id="90" presetID="9" presetClass="entr" presetSubtype="0" fill="hold" nodeType="afterEffect">
                                  <p:stCondLst>
                                    <p:cond delay="0"/>
                                  </p:stCondLst>
                                  <p:childTnLst>
                                    <p:set>
                                      <p:cBhvr>
                                        <p:cTn id="91" dur="1" fill="hold">
                                          <p:stCondLst>
                                            <p:cond delay="0"/>
                                          </p:stCondLst>
                                        </p:cTn>
                                        <p:tgtEl>
                                          <p:spTgt spid="17451"/>
                                        </p:tgtEl>
                                        <p:attrNameLst>
                                          <p:attrName>style.visibility</p:attrName>
                                        </p:attrNameLst>
                                      </p:cBhvr>
                                      <p:to>
                                        <p:strVal val="visible"/>
                                      </p:to>
                                    </p:set>
                                    <p:animEffect transition="in" filter="dissolve">
                                      <p:cBhvr>
                                        <p:cTn id="92" dur="500"/>
                                        <p:tgtEl>
                                          <p:spTgt spid="17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6" grpId="0" animBg="1"/>
      <p:bldP spid="17427" grpId="0" animBg="1"/>
      <p:bldP spid="17428" grpId="0" animBg="1"/>
      <p:bldP spid="17429" grpId="0" animBg="1"/>
      <p:bldP spid="17430" grpId="0" animBg="1"/>
      <p:bldP spid="17446" grpId="0" autoUpdateAnimBg="0"/>
      <p:bldP spid="17447" grpId="0" autoUpdateAnimBg="0"/>
      <p:bldP spid="17461" grpId="0" autoUpdateAnimBg="0"/>
      <p:bldP spid="17462" grpId="0" autoUpdateAnimBg="0"/>
      <p:bldP spid="17463" grpId="0" autoUpdateAnimBg="0"/>
      <p:bldP spid="17464" grpId="0" autoUpdateAnimBg="0"/>
      <p:bldP spid="17465"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a:extLst>
              <a:ext uri="{FF2B5EF4-FFF2-40B4-BE49-F238E27FC236}">
                <a16:creationId xmlns:a16="http://schemas.microsoft.com/office/drawing/2014/main" id="{95567EBD-F9CE-5C43-BCDF-1FAAD57D6F7C}"/>
              </a:ext>
            </a:extLst>
          </p:cNvPr>
          <p:cNvSpPr txBox="1">
            <a:spLocks noChangeArrowheads="1"/>
          </p:cNvSpPr>
          <p:nvPr/>
        </p:nvSpPr>
        <p:spPr bwMode="auto">
          <a:xfrm>
            <a:off x="4953000" y="274640"/>
            <a:ext cx="3124200" cy="399857"/>
          </a:xfrm>
          <a:prstGeom prst="rect">
            <a:avLst/>
          </a:prstGeom>
          <a:solidFill>
            <a:schemeClr val="hlink"/>
          </a:solidFill>
          <a:ln w="9525">
            <a:noFill/>
            <a:miter lim="800000"/>
            <a:headEnd/>
            <a:tailEnd/>
          </a:ln>
          <a:effectLst>
            <a:outerShdw dist="35921" dir="2700000" algn="ctr" rotWithShape="0">
              <a:srgbClr val="808080"/>
            </a:outerShdw>
          </a:effectLst>
        </p:spPr>
        <p:txBody>
          <a:bodyPr lIns="91191" tIns="45595" rIns="91191" bIns="45595">
            <a:spAutoFit/>
          </a:bodyPr>
          <a:lstStyle/>
          <a:p>
            <a:pPr algn="l">
              <a:defRPr/>
            </a:pPr>
            <a:r>
              <a:rPr lang="en-US" sz="2000" i="1" dirty="0">
                <a:solidFill>
                  <a:srgbClr val="3333CC"/>
                </a:solidFill>
                <a:effectLst>
                  <a:outerShdw blurRad="38100" dist="38100" dir="2700000" algn="tl">
                    <a:srgbClr val="000000"/>
                  </a:outerShdw>
                </a:effectLst>
                <a:latin typeface="Abadi MT Condensed Light"/>
              </a:rPr>
              <a:t>Acute Myocardial Infarction</a:t>
            </a:r>
          </a:p>
        </p:txBody>
      </p:sp>
      <p:sp>
        <p:nvSpPr>
          <p:cNvPr id="423939" name="Line 5">
            <a:extLst>
              <a:ext uri="{FF2B5EF4-FFF2-40B4-BE49-F238E27FC236}">
                <a16:creationId xmlns:a16="http://schemas.microsoft.com/office/drawing/2014/main" id="{C1ABBBE2-A151-C446-B127-2FB9C9E566A8}"/>
              </a:ext>
            </a:extLst>
          </p:cNvPr>
          <p:cNvSpPr>
            <a:spLocks noChangeShapeType="1"/>
          </p:cNvSpPr>
          <p:nvPr/>
        </p:nvSpPr>
        <p:spPr bwMode="auto">
          <a:xfrm>
            <a:off x="1676400" y="457200"/>
            <a:ext cx="297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3940" name="Line 6">
            <a:extLst>
              <a:ext uri="{FF2B5EF4-FFF2-40B4-BE49-F238E27FC236}">
                <a16:creationId xmlns:a16="http://schemas.microsoft.com/office/drawing/2014/main" id="{BDE35754-8902-164C-9B0A-55FD5FFD80AB}"/>
              </a:ext>
            </a:extLst>
          </p:cNvPr>
          <p:cNvSpPr>
            <a:spLocks noChangeShapeType="1"/>
          </p:cNvSpPr>
          <p:nvPr/>
        </p:nvSpPr>
        <p:spPr bwMode="auto">
          <a:xfrm>
            <a:off x="8077200" y="457200"/>
            <a:ext cx="1066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3941" name="Line 7">
            <a:extLst>
              <a:ext uri="{FF2B5EF4-FFF2-40B4-BE49-F238E27FC236}">
                <a16:creationId xmlns:a16="http://schemas.microsoft.com/office/drawing/2014/main" id="{D82DF6C8-511B-0740-AC18-3694A5A57982}"/>
              </a:ext>
            </a:extLst>
          </p:cNvPr>
          <p:cNvSpPr>
            <a:spLocks noChangeShapeType="1"/>
          </p:cNvSpPr>
          <p:nvPr/>
        </p:nvSpPr>
        <p:spPr bwMode="auto">
          <a:xfrm>
            <a:off x="0" y="457200"/>
            <a:ext cx="5334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5128" name="Text Box 8">
            <a:extLst>
              <a:ext uri="{FF2B5EF4-FFF2-40B4-BE49-F238E27FC236}">
                <a16:creationId xmlns:a16="http://schemas.microsoft.com/office/drawing/2014/main" id="{B3F5E39A-FD9B-8746-A62A-ECDACEF8F9BB}"/>
              </a:ext>
            </a:extLst>
          </p:cNvPr>
          <p:cNvSpPr txBox="1">
            <a:spLocks noChangeArrowheads="1"/>
          </p:cNvSpPr>
          <p:nvPr/>
        </p:nvSpPr>
        <p:spPr bwMode="auto">
          <a:xfrm>
            <a:off x="2438400" y="1193800"/>
            <a:ext cx="4114800" cy="646078"/>
          </a:xfrm>
          <a:prstGeom prst="rect">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lIns="91191" tIns="45595" rIns="91191" bIns="45595">
            <a:spAutoFit/>
          </a:bodyPr>
          <a:lstStyle/>
          <a:p>
            <a:pPr algn="l" eaLnBrk="0" hangingPunct="0">
              <a:defRPr/>
            </a:pPr>
            <a:r>
              <a:rPr lang="en-US" b="1" dirty="0">
                <a:solidFill>
                  <a:srgbClr val="FFFFFF"/>
                </a:solidFill>
                <a:effectLst>
                  <a:outerShdw blurRad="38100" dist="38100" dir="2700000" algn="tl">
                    <a:srgbClr val="000000"/>
                  </a:outerShdw>
                </a:effectLst>
                <a:latin typeface="Arial" pitchFamily="34" charset="0"/>
              </a:rPr>
              <a:t>Pt. with ischemic-type chest discomfort</a:t>
            </a:r>
          </a:p>
        </p:txBody>
      </p:sp>
      <p:sp>
        <p:nvSpPr>
          <p:cNvPr id="5129" name="Text Box 9">
            <a:extLst>
              <a:ext uri="{FF2B5EF4-FFF2-40B4-BE49-F238E27FC236}">
                <a16:creationId xmlns:a16="http://schemas.microsoft.com/office/drawing/2014/main" id="{447BF9A1-D963-DD4F-B047-AF549D4A4CD0}"/>
              </a:ext>
            </a:extLst>
          </p:cNvPr>
          <p:cNvSpPr txBox="1">
            <a:spLocks noChangeArrowheads="1"/>
          </p:cNvSpPr>
          <p:nvPr/>
        </p:nvSpPr>
        <p:spPr bwMode="auto">
          <a:xfrm>
            <a:off x="2971800" y="2184404"/>
            <a:ext cx="3048000" cy="399857"/>
          </a:xfrm>
          <a:prstGeom prst="rect">
            <a:avLst/>
          </a:prstGeom>
          <a:solidFill>
            <a:srgbClr val="FF0066"/>
          </a:solidFill>
          <a:ln w="9525">
            <a:noFill/>
            <a:miter lim="800000"/>
            <a:headEnd/>
            <a:tailEnd/>
          </a:ln>
          <a:effectLst>
            <a:prstShdw prst="shdw17" dist="17961" dir="2700000">
              <a:srgbClr val="FF0066">
                <a:gamma/>
                <a:shade val="60000"/>
                <a:invGamma/>
              </a:srgbClr>
            </a:prstShdw>
          </a:effectLst>
        </p:spPr>
        <p:txBody>
          <a:bodyPr lIns="91191" tIns="45595" rIns="91191" bIns="45595">
            <a:spAutoFit/>
          </a:bodyPr>
          <a:lstStyle/>
          <a:p>
            <a:pPr algn="l" eaLnBrk="0" hangingPunct="0">
              <a:defRPr/>
            </a:pPr>
            <a:r>
              <a:rPr lang="en-US" b="1" dirty="0">
                <a:solidFill>
                  <a:srgbClr val="FFFFFF"/>
                </a:solidFill>
                <a:effectLst>
                  <a:outerShdw blurRad="38100" dist="38100" dir="2700000" algn="tl">
                    <a:srgbClr val="000000"/>
                  </a:outerShdw>
                </a:effectLst>
                <a:latin typeface="Arial" pitchFamily="34" charset="0"/>
              </a:rPr>
              <a:t>Assess initial 12 lead ECG</a:t>
            </a:r>
            <a:endParaRPr lang="en-US" sz="2000" b="1" dirty="0">
              <a:solidFill>
                <a:srgbClr val="FFFFFF"/>
              </a:solidFill>
              <a:effectLst>
                <a:outerShdw blurRad="38100" dist="38100" dir="2700000" algn="tl">
                  <a:srgbClr val="000000"/>
                </a:outerShdw>
              </a:effectLst>
              <a:latin typeface="Arial" pitchFamily="34" charset="0"/>
            </a:endParaRPr>
          </a:p>
        </p:txBody>
      </p:sp>
      <p:sp>
        <p:nvSpPr>
          <p:cNvPr id="5130" name="Text Box 10">
            <a:extLst>
              <a:ext uri="{FF2B5EF4-FFF2-40B4-BE49-F238E27FC236}">
                <a16:creationId xmlns:a16="http://schemas.microsoft.com/office/drawing/2014/main" id="{E98D64A7-AD16-CC44-926C-BCD1BF178055}"/>
              </a:ext>
            </a:extLst>
          </p:cNvPr>
          <p:cNvSpPr txBox="1">
            <a:spLocks noChangeArrowheads="1"/>
          </p:cNvSpPr>
          <p:nvPr/>
        </p:nvSpPr>
        <p:spPr bwMode="auto">
          <a:xfrm>
            <a:off x="6658356" y="2870201"/>
            <a:ext cx="2402719" cy="676856"/>
          </a:xfrm>
          <a:prstGeom prst="rect">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wrap="none" lIns="91191" tIns="45595" rIns="91191" bIns="45595">
            <a:spAutoFit/>
          </a:bodyPr>
          <a:lstStyle/>
          <a:p>
            <a:pPr eaLnBrk="0" hangingPunct="0">
              <a:defRPr/>
            </a:pPr>
            <a:r>
              <a:rPr lang="en-US" b="1" dirty="0">
                <a:solidFill>
                  <a:srgbClr val="FFFFFF"/>
                </a:solidFill>
                <a:effectLst>
                  <a:outerShdw blurRad="38100" dist="38100" dir="2700000" algn="tl">
                    <a:srgbClr val="000000"/>
                  </a:outerShdw>
                </a:effectLst>
                <a:latin typeface="Arial" pitchFamily="34" charset="0"/>
              </a:rPr>
              <a:t>Normal or </a:t>
            </a:r>
          </a:p>
          <a:p>
            <a:pPr eaLnBrk="0" hangingPunct="0">
              <a:defRPr/>
            </a:pPr>
            <a:r>
              <a:rPr lang="en-US" b="1" dirty="0">
                <a:solidFill>
                  <a:srgbClr val="FFFFFF"/>
                </a:solidFill>
                <a:effectLst>
                  <a:outerShdw blurRad="38100" dist="38100" dir="2700000" algn="tl">
                    <a:srgbClr val="000000"/>
                  </a:outerShdw>
                </a:effectLst>
                <a:latin typeface="Arial" pitchFamily="34" charset="0"/>
              </a:rPr>
              <a:t>non-diagnostic ECG</a:t>
            </a:r>
            <a:endParaRPr lang="en-US" sz="2000" b="1" dirty="0">
              <a:solidFill>
                <a:srgbClr val="FFFFFF"/>
              </a:solidFill>
              <a:effectLst>
                <a:outerShdw blurRad="38100" dist="38100" dir="2700000" algn="tl">
                  <a:srgbClr val="000000"/>
                </a:outerShdw>
              </a:effectLst>
              <a:latin typeface="Arial" pitchFamily="34" charset="0"/>
            </a:endParaRPr>
          </a:p>
        </p:txBody>
      </p:sp>
      <p:sp>
        <p:nvSpPr>
          <p:cNvPr id="5131" name="Text Box 11">
            <a:extLst>
              <a:ext uri="{FF2B5EF4-FFF2-40B4-BE49-F238E27FC236}">
                <a16:creationId xmlns:a16="http://schemas.microsoft.com/office/drawing/2014/main" id="{3C97AAA5-5C03-0E4E-86B9-D0D8F91A302F}"/>
              </a:ext>
            </a:extLst>
          </p:cNvPr>
          <p:cNvSpPr txBox="1">
            <a:spLocks noChangeArrowheads="1"/>
          </p:cNvSpPr>
          <p:nvPr/>
        </p:nvSpPr>
        <p:spPr bwMode="auto">
          <a:xfrm>
            <a:off x="187345" y="2794002"/>
            <a:ext cx="2312951" cy="953855"/>
          </a:xfrm>
          <a:prstGeom prst="rect">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wrap="none" lIns="91191" tIns="45595" rIns="91191" bIns="45595">
            <a:spAutoFit/>
          </a:bodyPr>
          <a:lstStyle/>
          <a:p>
            <a:pPr eaLnBrk="0" hangingPunct="0">
              <a:defRPr/>
            </a:pPr>
            <a:r>
              <a:rPr lang="en-US" b="1" dirty="0">
                <a:solidFill>
                  <a:srgbClr val="FFFFFF"/>
                </a:solidFill>
                <a:effectLst>
                  <a:outerShdw blurRad="38100" dist="38100" dir="2700000" algn="tl">
                    <a:srgbClr val="000000"/>
                  </a:outerShdw>
                </a:effectLst>
                <a:latin typeface="Arial" pitchFamily="34" charset="0"/>
              </a:rPr>
              <a:t>ST Elevation or</a:t>
            </a:r>
          </a:p>
          <a:p>
            <a:pPr eaLnBrk="0" hangingPunct="0">
              <a:defRPr/>
            </a:pPr>
            <a:r>
              <a:rPr lang="en-US" b="1" dirty="0">
                <a:solidFill>
                  <a:srgbClr val="FFFFFF"/>
                </a:solidFill>
                <a:effectLst>
                  <a:outerShdw blurRad="38100" dist="38100" dir="2700000" algn="tl">
                    <a:srgbClr val="000000"/>
                  </a:outerShdw>
                </a:effectLst>
                <a:latin typeface="Arial" pitchFamily="34" charset="0"/>
              </a:rPr>
              <a:t>New or presumably</a:t>
            </a:r>
          </a:p>
          <a:p>
            <a:pPr eaLnBrk="0" hangingPunct="0">
              <a:defRPr/>
            </a:pPr>
            <a:r>
              <a:rPr lang="en-US" b="1" dirty="0">
                <a:solidFill>
                  <a:srgbClr val="FFFFFF"/>
                </a:solidFill>
                <a:effectLst>
                  <a:outerShdw blurRad="38100" dist="38100" dir="2700000" algn="tl">
                    <a:srgbClr val="000000"/>
                  </a:outerShdw>
                </a:effectLst>
                <a:latin typeface="Arial" pitchFamily="34" charset="0"/>
              </a:rPr>
              <a:t>new BBB</a:t>
            </a:r>
            <a:endParaRPr lang="en-US" sz="2000" b="1" dirty="0">
              <a:solidFill>
                <a:srgbClr val="FFFFFF"/>
              </a:solidFill>
              <a:effectLst>
                <a:outerShdw blurRad="38100" dist="38100" dir="2700000" algn="tl">
                  <a:srgbClr val="000000"/>
                </a:outerShdw>
              </a:effectLst>
              <a:latin typeface="Arial" pitchFamily="34" charset="0"/>
            </a:endParaRPr>
          </a:p>
        </p:txBody>
      </p:sp>
      <p:sp>
        <p:nvSpPr>
          <p:cNvPr id="5132" name="Text Box 12">
            <a:extLst>
              <a:ext uri="{FF2B5EF4-FFF2-40B4-BE49-F238E27FC236}">
                <a16:creationId xmlns:a16="http://schemas.microsoft.com/office/drawing/2014/main" id="{58CC6E6D-F495-7646-937C-766973D472A5}"/>
              </a:ext>
            </a:extLst>
          </p:cNvPr>
          <p:cNvSpPr txBox="1">
            <a:spLocks noChangeArrowheads="1"/>
          </p:cNvSpPr>
          <p:nvPr/>
        </p:nvSpPr>
        <p:spPr bwMode="auto">
          <a:xfrm>
            <a:off x="2514600" y="2870202"/>
            <a:ext cx="3962400" cy="923077"/>
          </a:xfrm>
          <a:prstGeom prst="rect">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lIns="91191" tIns="45595" rIns="91191" bIns="45595">
            <a:spAutoFit/>
          </a:bodyPr>
          <a:lstStyle/>
          <a:p>
            <a:pPr eaLnBrk="0" hangingPunct="0">
              <a:defRPr/>
            </a:pPr>
            <a:r>
              <a:rPr lang="en-US" b="1" dirty="0">
                <a:solidFill>
                  <a:srgbClr val="FFFFFF"/>
                </a:solidFill>
                <a:effectLst>
                  <a:outerShdw blurRad="38100" dist="38100" dir="2700000" algn="tl">
                    <a:srgbClr val="000000"/>
                  </a:outerShdw>
                </a:effectLst>
                <a:latin typeface="Arial" pitchFamily="34" charset="0"/>
              </a:rPr>
              <a:t>ECG strongly suspicious for ischemia</a:t>
            </a:r>
          </a:p>
          <a:p>
            <a:pPr eaLnBrk="0" hangingPunct="0">
              <a:defRPr/>
            </a:pPr>
            <a:r>
              <a:rPr lang="en-US" b="1" dirty="0">
                <a:solidFill>
                  <a:srgbClr val="FFFFFF"/>
                </a:solidFill>
                <a:effectLst>
                  <a:outerShdw blurRad="38100" dist="38100" dir="2700000" algn="tl">
                    <a:srgbClr val="000000"/>
                  </a:outerShdw>
                </a:effectLst>
                <a:latin typeface="Arial" pitchFamily="34" charset="0"/>
              </a:rPr>
              <a:t>(ST depression, T inversion)</a:t>
            </a:r>
          </a:p>
        </p:txBody>
      </p:sp>
      <p:sp>
        <p:nvSpPr>
          <p:cNvPr id="5133" name="Text Box 13">
            <a:extLst>
              <a:ext uri="{FF2B5EF4-FFF2-40B4-BE49-F238E27FC236}">
                <a16:creationId xmlns:a16="http://schemas.microsoft.com/office/drawing/2014/main" id="{F86AE736-B90E-2343-9177-49E73BB5AB3A}"/>
              </a:ext>
            </a:extLst>
          </p:cNvPr>
          <p:cNvSpPr txBox="1">
            <a:spLocks noChangeArrowheads="1"/>
          </p:cNvSpPr>
          <p:nvPr/>
        </p:nvSpPr>
        <p:spPr bwMode="auto">
          <a:xfrm>
            <a:off x="5482153" y="4851401"/>
            <a:ext cx="3031096" cy="676856"/>
          </a:xfrm>
          <a:prstGeom prst="rect">
            <a:avLst/>
          </a:prstGeom>
          <a:solidFill>
            <a:srgbClr val="3399FF"/>
          </a:solidFill>
          <a:ln w="9525">
            <a:solidFill>
              <a:schemeClr val="tx1"/>
            </a:solidFill>
            <a:miter lim="800000"/>
            <a:headEnd/>
            <a:tailEnd/>
          </a:ln>
          <a:effectLst/>
        </p:spPr>
        <p:txBody>
          <a:bodyPr wrap="none" lIns="91191" tIns="45595" rIns="91191" bIns="45595">
            <a:spAutoFit/>
          </a:bodyPr>
          <a:lstStyle/>
          <a:p>
            <a:pPr eaLnBrk="0" hangingPunct="0">
              <a:defRPr/>
            </a:pPr>
            <a:r>
              <a:rPr lang="en-US" b="1" dirty="0">
                <a:solidFill>
                  <a:srgbClr val="FFFFFF"/>
                </a:solidFill>
                <a:effectLst>
                  <a:outerShdw blurRad="38100" dist="38100" dir="2700000" algn="tl">
                    <a:srgbClr val="000000"/>
                  </a:outerShdw>
                </a:effectLst>
                <a:latin typeface="Arial" pitchFamily="34" charset="0"/>
              </a:rPr>
              <a:t>Unstable angina/non-Q MI</a:t>
            </a:r>
          </a:p>
          <a:p>
            <a:pPr eaLnBrk="0" hangingPunct="0">
              <a:defRPr/>
            </a:pPr>
            <a:r>
              <a:rPr lang="en-US" b="1" dirty="0">
                <a:solidFill>
                  <a:srgbClr val="FFFFFF"/>
                </a:solidFill>
                <a:effectLst>
                  <a:outerShdw blurRad="38100" dist="38100" dir="2700000" algn="tl">
                    <a:srgbClr val="000000"/>
                  </a:outerShdw>
                </a:effectLst>
                <a:latin typeface="Arial" pitchFamily="34" charset="0"/>
              </a:rPr>
              <a:t>guidelines</a:t>
            </a:r>
            <a:endParaRPr lang="en-US" sz="2000" b="1" dirty="0">
              <a:solidFill>
                <a:srgbClr val="FFFFFF"/>
              </a:solidFill>
              <a:effectLst>
                <a:outerShdw blurRad="38100" dist="38100" dir="2700000" algn="tl">
                  <a:srgbClr val="000000"/>
                </a:outerShdw>
              </a:effectLst>
              <a:latin typeface="Arial" pitchFamily="34" charset="0"/>
            </a:endParaRPr>
          </a:p>
        </p:txBody>
      </p:sp>
      <p:sp>
        <p:nvSpPr>
          <p:cNvPr id="5134" name="Text Box 14">
            <a:extLst>
              <a:ext uri="{FF2B5EF4-FFF2-40B4-BE49-F238E27FC236}">
                <a16:creationId xmlns:a16="http://schemas.microsoft.com/office/drawing/2014/main" id="{21677DD3-066B-5E45-9116-8C5586B4922D}"/>
              </a:ext>
            </a:extLst>
          </p:cNvPr>
          <p:cNvSpPr txBox="1">
            <a:spLocks noChangeArrowheads="1"/>
          </p:cNvSpPr>
          <p:nvPr/>
        </p:nvSpPr>
        <p:spPr bwMode="auto">
          <a:xfrm>
            <a:off x="609600" y="4927603"/>
            <a:ext cx="4038600" cy="1389295"/>
          </a:xfrm>
          <a:prstGeom prst="rect">
            <a:avLst/>
          </a:prstGeom>
          <a:solidFill>
            <a:srgbClr val="FF0066"/>
          </a:solidFill>
          <a:ln w="9525">
            <a:noFill/>
            <a:miter lim="800000"/>
            <a:headEnd/>
            <a:tailEnd/>
          </a:ln>
          <a:effectLst>
            <a:prstShdw prst="shdw17" dist="17961" dir="2700000">
              <a:srgbClr val="FF0066">
                <a:gamma/>
                <a:shade val="60000"/>
                <a:invGamma/>
              </a:srgbClr>
            </a:prstShdw>
          </a:effectLst>
        </p:spPr>
        <p:txBody>
          <a:bodyPr lIns="91191" tIns="45595" rIns="91191" bIns="45595">
            <a:spAutoFit/>
          </a:bodyPr>
          <a:lstStyle/>
          <a:p>
            <a:pPr algn="l" eaLnBrk="0" hangingPunct="0">
              <a:lnSpc>
                <a:spcPct val="70000"/>
              </a:lnSpc>
              <a:buFontTx/>
              <a:buChar char="•"/>
              <a:defRPr/>
            </a:pPr>
            <a:r>
              <a:rPr lang="en-US" sz="2000" b="1" dirty="0">
                <a:solidFill>
                  <a:srgbClr val="FFFFFF"/>
                </a:solidFill>
                <a:effectLst>
                  <a:outerShdw blurRad="38100" dist="38100" dir="2700000" algn="tl">
                    <a:srgbClr val="000000"/>
                  </a:outerShdw>
                </a:effectLst>
                <a:latin typeface="Arial" pitchFamily="34" charset="0"/>
              </a:rPr>
              <a:t>Assess contraindications to </a:t>
            </a:r>
            <a:r>
              <a:rPr lang="en-US" sz="2000" b="1" dirty="0" err="1">
                <a:solidFill>
                  <a:srgbClr val="FFFFFF"/>
                </a:solidFill>
                <a:effectLst>
                  <a:outerShdw blurRad="38100" dist="38100" dir="2700000" algn="tl">
                    <a:srgbClr val="000000"/>
                  </a:outerShdw>
                </a:effectLst>
                <a:latin typeface="Arial" pitchFamily="34" charset="0"/>
              </a:rPr>
              <a:t>thrombolysis</a:t>
            </a:r>
            <a:endParaRPr lang="en-US" sz="2000" b="1" dirty="0">
              <a:solidFill>
                <a:srgbClr val="FFFFFF"/>
              </a:solidFill>
              <a:effectLst>
                <a:outerShdw blurRad="38100" dist="38100" dir="2700000" algn="tl">
                  <a:srgbClr val="000000"/>
                </a:outerShdw>
              </a:effectLst>
              <a:latin typeface="Arial" pitchFamily="34" charset="0"/>
            </a:endParaRPr>
          </a:p>
          <a:p>
            <a:pPr algn="l" eaLnBrk="0" hangingPunct="0">
              <a:lnSpc>
                <a:spcPct val="70000"/>
              </a:lnSpc>
              <a:buFontTx/>
              <a:buChar char="•"/>
              <a:defRPr/>
            </a:pPr>
            <a:endParaRPr lang="en-US" sz="2000" b="1" dirty="0">
              <a:solidFill>
                <a:srgbClr val="FFFFFF"/>
              </a:solidFill>
              <a:effectLst>
                <a:outerShdw blurRad="38100" dist="38100" dir="2700000" algn="tl">
                  <a:srgbClr val="000000"/>
                </a:outerShdw>
              </a:effectLst>
              <a:latin typeface="Arial" pitchFamily="34" charset="0"/>
            </a:endParaRPr>
          </a:p>
          <a:p>
            <a:pPr algn="l" eaLnBrk="0" hangingPunct="0">
              <a:lnSpc>
                <a:spcPct val="70000"/>
              </a:lnSpc>
              <a:buFontTx/>
              <a:buChar char="•"/>
              <a:defRPr/>
            </a:pPr>
            <a:r>
              <a:rPr lang="en-US" sz="2000" b="1" dirty="0">
                <a:solidFill>
                  <a:srgbClr val="FFFFFF"/>
                </a:solidFill>
                <a:effectLst>
                  <a:outerShdw blurRad="38100" dist="38100" dir="2700000" algn="tl">
                    <a:srgbClr val="000000"/>
                  </a:outerShdw>
                </a:effectLst>
                <a:latin typeface="Arial" pitchFamily="34" charset="0"/>
              </a:rPr>
              <a:t>Initiate anti-ischemic therapy</a:t>
            </a:r>
          </a:p>
          <a:p>
            <a:pPr algn="l" eaLnBrk="0" hangingPunct="0">
              <a:lnSpc>
                <a:spcPct val="70000"/>
              </a:lnSpc>
              <a:buFontTx/>
              <a:buChar char="•"/>
              <a:defRPr/>
            </a:pPr>
            <a:endParaRPr lang="en-US" sz="2000" b="1" dirty="0">
              <a:solidFill>
                <a:srgbClr val="FFFFFF"/>
              </a:solidFill>
              <a:effectLst>
                <a:outerShdw blurRad="38100" dist="38100" dir="2700000" algn="tl">
                  <a:srgbClr val="000000"/>
                </a:outerShdw>
              </a:effectLst>
              <a:latin typeface="Arial" pitchFamily="34" charset="0"/>
            </a:endParaRPr>
          </a:p>
          <a:p>
            <a:pPr algn="l" eaLnBrk="0" hangingPunct="0">
              <a:lnSpc>
                <a:spcPct val="70000"/>
              </a:lnSpc>
              <a:buFontTx/>
              <a:buChar char="•"/>
              <a:defRPr/>
            </a:pPr>
            <a:r>
              <a:rPr lang="en-US" sz="2000" b="1" dirty="0">
                <a:solidFill>
                  <a:srgbClr val="FFFFFF"/>
                </a:solidFill>
                <a:effectLst>
                  <a:outerShdw blurRad="38100" dist="38100" dir="2700000" algn="tl">
                    <a:srgbClr val="000000"/>
                  </a:outerShdw>
                </a:effectLst>
                <a:latin typeface="Arial" pitchFamily="34" charset="0"/>
              </a:rPr>
              <a:t>Initiate </a:t>
            </a:r>
            <a:r>
              <a:rPr lang="en-US" sz="2000" b="1" dirty="0">
                <a:solidFill>
                  <a:srgbClr val="FFFF00"/>
                </a:solidFill>
                <a:effectLst>
                  <a:outerShdw blurRad="38100" dist="38100" dir="2700000" algn="tl">
                    <a:srgbClr val="000000"/>
                  </a:outerShdw>
                </a:effectLst>
                <a:latin typeface="Arial" pitchFamily="34" charset="0"/>
              </a:rPr>
              <a:t>reperfusion strategy</a:t>
            </a:r>
            <a:endParaRPr lang="en-US" sz="2000" b="1" dirty="0">
              <a:solidFill>
                <a:srgbClr val="FFFFFF"/>
              </a:solidFill>
              <a:effectLst>
                <a:outerShdw blurRad="38100" dist="38100" dir="2700000" algn="tl">
                  <a:srgbClr val="000000"/>
                </a:outerShdw>
              </a:effectLst>
              <a:latin typeface="Arial" pitchFamily="34" charset="0"/>
            </a:endParaRPr>
          </a:p>
        </p:txBody>
      </p:sp>
      <p:cxnSp>
        <p:nvCxnSpPr>
          <p:cNvPr id="5135" name="AutoShape 15">
            <a:extLst>
              <a:ext uri="{FF2B5EF4-FFF2-40B4-BE49-F238E27FC236}">
                <a16:creationId xmlns:a16="http://schemas.microsoft.com/office/drawing/2014/main" id="{9F28019B-A275-E342-A0E7-80E179DD3FE5}"/>
              </a:ext>
            </a:extLst>
          </p:cNvPr>
          <p:cNvCxnSpPr>
            <a:cxnSpLocks noChangeShapeType="1"/>
            <a:stCxn id="5129" idx="3"/>
            <a:endCxn id="5130" idx="0"/>
          </p:cNvCxnSpPr>
          <p:nvPr/>
        </p:nvCxnSpPr>
        <p:spPr bwMode="auto">
          <a:xfrm>
            <a:off x="6019800" y="2384331"/>
            <a:ext cx="1839914" cy="48587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136" name="AutoShape 16">
            <a:extLst>
              <a:ext uri="{FF2B5EF4-FFF2-40B4-BE49-F238E27FC236}">
                <a16:creationId xmlns:a16="http://schemas.microsoft.com/office/drawing/2014/main" id="{9BEB6BA7-85FE-FC4D-90C1-A6906A22028F}"/>
              </a:ext>
            </a:extLst>
          </p:cNvPr>
          <p:cNvCxnSpPr>
            <a:cxnSpLocks noChangeShapeType="1"/>
            <a:stCxn id="5129" idx="1"/>
            <a:endCxn id="5131" idx="0"/>
          </p:cNvCxnSpPr>
          <p:nvPr/>
        </p:nvCxnSpPr>
        <p:spPr bwMode="auto">
          <a:xfrm rot="10800000" flipV="1">
            <a:off x="1343822" y="2384332"/>
            <a:ext cx="1627981" cy="409669"/>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137" name="AutoShape 17">
            <a:extLst>
              <a:ext uri="{FF2B5EF4-FFF2-40B4-BE49-F238E27FC236}">
                <a16:creationId xmlns:a16="http://schemas.microsoft.com/office/drawing/2014/main" id="{4A18D14C-9F03-484F-BA66-684579EC7723}"/>
              </a:ext>
            </a:extLst>
          </p:cNvPr>
          <p:cNvCxnSpPr>
            <a:cxnSpLocks noChangeShapeType="1"/>
            <a:stCxn id="5129" idx="2"/>
            <a:endCxn id="5132" idx="0"/>
          </p:cNvCxnSpPr>
          <p:nvPr/>
        </p:nvCxnSpPr>
        <p:spPr bwMode="auto">
          <a:xfrm>
            <a:off x="4495800" y="2584261"/>
            <a:ext cx="0" cy="28594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138" name="AutoShape 18">
            <a:extLst>
              <a:ext uri="{FF2B5EF4-FFF2-40B4-BE49-F238E27FC236}">
                <a16:creationId xmlns:a16="http://schemas.microsoft.com/office/drawing/2014/main" id="{5F0C9A8C-5045-EE47-8F30-90D524D40AC0}"/>
              </a:ext>
            </a:extLst>
          </p:cNvPr>
          <p:cNvCxnSpPr>
            <a:cxnSpLocks noChangeShapeType="1"/>
            <a:stCxn id="5128" idx="2"/>
            <a:endCxn id="5129" idx="0"/>
          </p:cNvCxnSpPr>
          <p:nvPr/>
        </p:nvCxnSpPr>
        <p:spPr bwMode="auto">
          <a:xfrm>
            <a:off x="4495800" y="1839878"/>
            <a:ext cx="0" cy="34452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39" name="Text Box 19">
            <a:extLst>
              <a:ext uri="{FF2B5EF4-FFF2-40B4-BE49-F238E27FC236}">
                <a16:creationId xmlns:a16="http://schemas.microsoft.com/office/drawing/2014/main" id="{27E5CFA8-829E-4549-BADE-55DC123DE672}"/>
              </a:ext>
            </a:extLst>
          </p:cNvPr>
          <p:cNvSpPr txBox="1">
            <a:spLocks noChangeArrowheads="1"/>
          </p:cNvSpPr>
          <p:nvPr/>
        </p:nvSpPr>
        <p:spPr bwMode="auto">
          <a:xfrm>
            <a:off x="4708527" y="1673228"/>
            <a:ext cx="1968947" cy="369079"/>
          </a:xfrm>
          <a:prstGeom prst="rect">
            <a:avLst/>
          </a:prstGeom>
          <a:noFill/>
          <a:ln w="9525">
            <a:noFill/>
            <a:miter lim="800000"/>
            <a:headEnd/>
            <a:tailEnd/>
          </a:ln>
          <a:effectLst/>
        </p:spPr>
        <p:txBody>
          <a:bodyPr wrap="none" lIns="91191" tIns="45595" rIns="91191" bIns="45595">
            <a:spAutoFit/>
          </a:bodyPr>
          <a:lstStyle/>
          <a:p>
            <a:pPr algn="l" eaLnBrk="0" hangingPunct="0">
              <a:defRPr/>
            </a:pPr>
            <a:r>
              <a:rPr lang="en-US" b="1">
                <a:solidFill>
                  <a:srgbClr val="FF0000"/>
                </a:solidFill>
                <a:effectLst>
                  <a:outerShdw blurRad="38100" dist="38100" dir="2700000" algn="tl">
                    <a:srgbClr val="C0C0C0"/>
                  </a:outerShdw>
                </a:effectLst>
                <a:latin typeface="Arial" pitchFamily="34" charset="0"/>
              </a:rPr>
              <a:t>GOAL = 10 mins</a:t>
            </a:r>
            <a:endParaRPr lang="en-US">
              <a:solidFill>
                <a:srgbClr val="FF6600"/>
              </a:solidFill>
              <a:effectLst>
                <a:outerShdw blurRad="38100" dist="38100" dir="2700000" algn="tl">
                  <a:srgbClr val="C0C0C0"/>
                </a:outerShdw>
              </a:effectLst>
              <a:latin typeface="Arial" pitchFamily="34" charset="0"/>
            </a:endParaRPr>
          </a:p>
        </p:txBody>
      </p:sp>
      <p:cxnSp>
        <p:nvCxnSpPr>
          <p:cNvPr id="5140" name="AutoShape 20">
            <a:extLst>
              <a:ext uri="{FF2B5EF4-FFF2-40B4-BE49-F238E27FC236}">
                <a16:creationId xmlns:a16="http://schemas.microsoft.com/office/drawing/2014/main" id="{CD436FD5-471F-8442-83A7-E66B935CAF55}"/>
              </a:ext>
            </a:extLst>
          </p:cNvPr>
          <p:cNvCxnSpPr>
            <a:cxnSpLocks noChangeShapeType="1"/>
            <a:stCxn id="5132" idx="2"/>
            <a:endCxn id="5133" idx="0"/>
          </p:cNvCxnSpPr>
          <p:nvPr/>
        </p:nvCxnSpPr>
        <p:spPr bwMode="auto">
          <a:xfrm rot="16200000" flipH="1">
            <a:off x="5217688" y="3071390"/>
            <a:ext cx="1058124" cy="2501901"/>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141" name="AutoShape 21">
            <a:extLst>
              <a:ext uri="{FF2B5EF4-FFF2-40B4-BE49-F238E27FC236}">
                <a16:creationId xmlns:a16="http://schemas.microsoft.com/office/drawing/2014/main" id="{E957A2AE-98DD-0B46-93A7-FA726DE355F7}"/>
              </a:ext>
            </a:extLst>
          </p:cNvPr>
          <p:cNvCxnSpPr>
            <a:cxnSpLocks noChangeShapeType="1"/>
            <a:stCxn id="5130" idx="2"/>
            <a:endCxn id="5133" idx="0"/>
          </p:cNvCxnSpPr>
          <p:nvPr/>
        </p:nvCxnSpPr>
        <p:spPr bwMode="auto">
          <a:xfrm rot="5400000">
            <a:off x="6776536" y="3768225"/>
            <a:ext cx="1304344" cy="86201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142" name="AutoShape 22">
            <a:extLst>
              <a:ext uri="{FF2B5EF4-FFF2-40B4-BE49-F238E27FC236}">
                <a16:creationId xmlns:a16="http://schemas.microsoft.com/office/drawing/2014/main" id="{B533E3FF-E9A2-9B41-9B03-C49574403B8B}"/>
              </a:ext>
            </a:extLst>
          </p:cNvPr>
          <p:cNvSpPr>
            <a:spLocks noChangeArrowheads="1"/>
          </p:cNvSpPr>
          <p:nvPr/>
        </p:nvSpPr>
        <p:spPr bwMode="auto">
          <a:xfrm rot="19944384">
            <a:off x="1423988" y="3694113"/>
            <a:ext cx="609600" cy="1143000"/>
          </a:xfrm>
          <a:prstGeom prst="downArrow">
            <a:avLst>
              <a:gd name="adj1" fmla="val 50000"/>
              <a:gd name="adj2" fmla="val 46875"/>
            </a:avLst>
          </a:prstGeom>
          <a:solidFill>
            <a:schemeClr val="tx1"/>
          </a:solidFill>
          <a:ln w="9525">
            <a:noFill/>
            <a:miter lim="800000"/>
            <a:headEnd/>
            <a:tailEnd/>
          </a:ln>
          <a:effectLst>
            <a:prstShdw prst="shdw17" dist="17961" dir="2700000">
              <a:schemeClr val="tx1">
                <a:gamma/>
                <a:shade val="60000"/>
                <a:invGamma/>
              </a:schemeClr>
            </a:prstShdw>
          </a:effectLst>
        </p:spPr>
        <p:txBody>
          <a:bodyPr wrap="none" lIns="91191" tIns="45595" rIns="91191" bIns="45595" anchor="ctr"/>
          <a:lstStyle/>
          <a:p>
            <a:pPr algn="l">
              <a:defRPr/>
            </a:pPr>
            <a:endParaRPr lang="en-US" dirty="0">
              <a:solidFill>
                <a:srgbClr val="000000"/>
              </a:solidFill>
            </a:endParaRPr>
          </a:p>
        </p:txBody>
      </p:sp>
      <p:sp>
        <p:nvSpPr>
          <p:cNvPr id="5143" name="Text Box 23">
            <a:extLst>
              <a:ext uri="{FF2B5EF4-FFF2-40B4-BE49-F238E27FC236}">
                <a16:creationId xmlns:a16="http://schemas.microsoft.com/office/drawing/2014/main" id="{1E40C131-6930-7F40-BB3C-B49C8293953E}"/>
              </a:ext>
            </a:extLst>
          </p:cNvPr>
          <p:cNvSpPr txBox="1">
            <a:spLocks noChangeArrowheads="1"/>
          </p:cNvSpPr>
          <p:nvPr/>
        </p:nvSpPr>
        <p:spPr bwMode="auto">
          <a:xfrm>
            <a:off x="2133602" y="3760791"/>
            <a:ext cx="2486075" cy="923077"/>
          </a:xfrm>
          <a:prstGeom prst="rect">
            <a:avLst/>
          </a:prstGeom>
          <a:noFill/>
          <a:ln w="9525">
            <a:noFill/>
            <a:miter lim="800000"/>
            <a:headEnd/>
            <a:tailEnd/>
          </a:ln>
          <a:effectLst/>
        </p:spPr>
        <p:txBody>
          <a:bodyPr wrap="none" lIns="91191" tIns="45595" rIns="91191" bIns="45595">
            <a:spAutoFit/>
          </a:bodyPr>
          <a:lstStyle/>
          <a:p>
            <a:pPr algn="l" eaLnBrk="0" hangingPunct="0">
              <a:defRPr/>
            </a:pPr>
            <a:r>
              <a:rPr lang="th-TH" b="1">
                <a:solidFill>
                  <a:srgbClr val="FF0000"/>
                </a:solidFill>
                <a:effectLst>
                  <a:outerShdw blurRad="38100" dist="38100" dir="2700000" algn="tl">
                    <a:srgbClr val="C0C0C0"/>
                  </a:outerShdw>
                </a:effectLst>
                <a:latin typeface="Arial" pitchFamily="34" charset="0"/>
              </a:rPr>
              <a:t>GOAL:</a:t>
            </a:r>
          </a:p>
          <a:p>
            <a:pPr algn="l" eaLnBrk="0" hangingPunct="0">
              <a:defRPr/>
            </a:pPr>
            <a:r>
              <a:rPr lang="th-TH" b="1">
                <a:solidFill>
                  <a:srgbClr val="FF0000"/>
                </a:solidFill>
                <a:effectLst>
                  <a:outerShdw blurRad="38100" dist="38100" dir="2700000" algn="tl">
                    <a:srgbClr val="C0C0C0"/>
                  </a:outerShdw>
                </a:effectLst>
                <a:latin typeface="Arial" pitchFamily="34" charset="0"/>
              </a:rPr>
              <a:t>&lt; 30 min. for TT</a:t>
            </a:r>
          </a:p>
          <a:p>
            <a:pPr algn="l" eaLnBrk="0" hangingPunct="0">
              <a:defRPr/>
            </a:pPr>
            <a:r>
              <a:rPr lang="th-TH" b="1">
                <a:solidFill>
                  <a:srgbClr val="FF0000"/>
                </a:solidFill>
                <a:effectLst>
                  <a:outerShdw blurRad="38100" dist="38100" dir="2700000" algn="tl">
                    <a:srgbClr val="C0C0C0"/>
                  </a:outerShdw>
                </a:effectLst>
                <a:latin typeface="Arial" pitchFamily="34" charset="0"/>
              </a:rPr>
              <a:t>&lt; 60 min. for 1</a:t>
            </a:r>
            <a:r>
              <a:rPr lang="th-TH" b="1">
                <a:solidFill>
                  <a:srgbClr val="FF0000"/>
                </a:solidFill>
                <a:effectLst>
                  <a:outerShdw blurRad="38100" dist="38100" dir="2700000" algn="tl">
                    <a:srgbClr val="C0C0C0"/>
                  </a:outerShdw>
                </a:effectLst>
                <a:latin typeface="Times New Roman"/>
              </a:rPr>
              <a:t>’</a:t>
            </a:r>
            <a:r>
              <a:rPr lang="th-TH" b="1">
                <a:solidFill>
                  <a:srgbClr val="FF0000"/>
                </a:solidFill>
                <a:effectLst>
                  <a:outerShdw blurRad="38100" dist="38100" dir="2700000" algn="tl">
                    <a:srgbClr val="C0C0C0"/>
                  </a:outerShdw>
                </a:effectLst>
                <a:latin typeface="Arial" pitchFamily="34" charset="0"/>
              </a:rPr>
              <a:t> PTCA</a:t>
            </a:r>
            <a:endParaRPr lang="th-TH">
              <a:solidFill>
                <a:srgbClr val="FF6600"/>
              </a:solidFill>
              <a:effectLst>
                <a:outerShdw blurRad="38100" dist="38100" dir="2700000" algn="tl">
                  <a:srgbClr val="C0C0C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38"/>
                                        </p:tgtEl>
                                        <p:attrNameLst>
                                          <p:attrName>style.visibility</p:attrName>
                                        </p:attrNameLst>
                                      </p:cBhvr>
                                      <p:to>
                                        <p:strVal val="visible"/>
                                      </p:to>
                                    </p:set>
                                    <p:animEffect transition="in" filter="wipe(up)">
                                      <p:cBhvr>
                                        <p:cTn id="7" dur="500"/>
                                        <p:tgtEl>
                                          <p:spTgt spid="513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29"/>
                                        </p:tgtEl>
                                        <p:attrNameLst>
                                          <p:attrName>style.visibility</p:attrName>
                                        </p:attrNameLst>
                                      </p:cBhvr>
                                      <p:to>
                                        <p:strVal val="visible"/>
                                      </p:to>
                                    </p:set>
                                    <p:animEffect transition="in" filter="dissolve">
                                      <p:cBhvr>
                                        <p:cTn id="11" dur="500"/>
                                        <p:tgtEl>
                                          <p:spTgt spid="5129"/>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5139"/>
                                        </p:tgtEl>
                                        <p:attrNameLst>
                                          <p:attrName>style.visibility</p:attrName>
                                        </p:attrNameLst>
                                      </p:cBhvr>
                                      <p:to>
                                        <p:strVal val="visible"/>
                                      </p:to>
                                    </p:set>
                                    <p:animEffect transition="in" filter="blinds(vertical)">
                                      <p:cBhvr>
                                        <p:cTn id="15" dur="500"/>
                                        <p:tgtEl>
                                          <p:spTgt spid="513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5136"/>
                                        </p:tgtEl>
                                        <p:attrNameLst>
                                          <p:attrName>style.visibility</p:attrName>
                                        </p:attrNameLst>
                                      </p:cBhvr>
                                      <p:to>
                                        <p:strVal val="visible"/>
                                      </p:to>
                                    </p:set>
                                    <p:animEffect transition="in" filter="wipe(right)">
                                      <p:cBhvr>
                                        <p:cTn id="20" dur="500"/>
                                        <p:tgtEl>
                                          <p:spTgt spid="5136"/>
                                        </p:tgtEl>
                                      </p:cBhvr>
                                    </p:animEffect>
                                  </p:childTnLst>
                                </p:cTn>
                              </p:par>
                            </p:childTnLst>
                          </p:cTn>
                        </p:par>
                        <p:par>
                          <p:cTn id="21" fill="hold" nodeType="afterGroup">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5131"/>
                                        </p:tgtEl>
                                        <p:attrNameLst>
                                          <p:attrName>style.visibility</p:attrName>
                                        </p:attrNameLst>
                                      </p:cBhvr>
                                      <p:to>
                                        <p:strVal val="visible"/>
                                      </p:to>
                                    </p:set>
                                    <p:animEffect transition="in" filter="dissolve">
                                      <p:cBhvr>
                                        <p:cTn id="24" dur="500"/>
                                        <p:tgtEl>
                                          <p:spTgt spid="513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142"/>
                                        </p:tgtEl>
                                        <p:attrNameLst>
                                          <p:attrName>style.visibility</p:attrName>
                                        </p:attrNameLst>
                                      </p:cBhvr>
                                      <p:to>
                                        <p:strVal val="visible"/>
                                      </p:to>
                                    </p:set>
                                    <p:animEffect transition="in" filter="wipe(up)">
                                      <p:cBhvr>
                                        <p:cTn id="29" dur="500"/>
                                        <p:tgtEl>
                                          <p:spTgt spid="5142"/>
                                        </p:tgtEl>
                                      </p:cBhvr>
                                    </p:animEffect>
                                  </p:childTnLst>
                                </p:cTn>
                              </p:par>
                            </p:childTnLst>
                          </p:cTn>
                        </p:par>
                        <p:par>
                          <p:cTn id="30" fill="hold" nodeType="afterGroup">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5134"/>
                                        </p:tgtEl>
                                        <p:attrNameLst>
                                          <p:attrName>style.visibility</p:attrName>
                                        </p:attrNameLst>
                                      </p:cBhvr>
                                      <p:to>
                                        <p:strVal val="visible"/>
                                      </p:to>
                                    </p:set>
                                    <p:animEffect transition="in" filter="dissolve">
                                      <p:cBhvr>
                                        <p:cTn id="33" dur="500"/>
                                        <p:tgtEl>
                                          <p:spTgt spid="513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5143"/>
                                        </p:tgtEl>
                                        <p:attrNameLst>
                                          <p:attrName>style.visibility</p:attrName>
                                        </p:attrNameLst>
                                      </p:cBhvr>
                                      <p:to>
                                        <p:strVal val="visible"/>
                                      </p:to>
                                    </p:set>
                                    <p:animEffect transition="in" filter="blinds(vertical)">
                                      <p:cBhvr>
                                        <p:cTn id="38" dur="500"/>
                                        <p:tgtEl>
                                          <p:spTgt spid="514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5137"/>
                                        </p:tgtEl>
                                        <p:attrNameLst>
                                          <p:attrName>style.visibility</p:attrName>
                                        </p:attrNameLst>
                                      </p:cBhvr>
                                      <p:to>
                                        <p:strVal val="visible"/>
                                      </p:to>
                                    </p:set>
                                    <p:animEffect transition="in" filter="wipe(up)">
                                      <p:cBhvr>
                                        <p:cTn id="43" dur="500"/>
                                        <p:tgtEl>
                                          <p:spTgt spid="5137"/>
                                        </p:tgtEl>
                                      </p:cBhvr>
                                    </p:animEffect>
                                  </p:childTnLst>
                                </p:cTn>
                              </p:par>
                            </p:childTnLst>
                          </p:cTn>
                        </p:par>
                        <p:par>
                          <p:cTn id="44" fill="hold" nodeType="afterGroup">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5132"/>
                                        </p:tgtEl>
                                        <p:attrNameLst>
                                          <p:attrName>style.visibility</p:attrName>
                                        </p:attrNameLst>
                                      </p:cBhvr>
                                      <p:to>
                                        <p:strVal val="visible"/>
                                      </p:to>
                                    </p:set>
                                    <p:animEffect transition="in" filter="dissolve">
                                      <p:cBhvr>
                                        <p:cTn id="47" dur="500"/>
                                        <p:tgtEl>
                                          <p:spTgt spid="5132"/>
                                        </p:tgtEl>
                                      </p:cBhvr>
                                    </p:animEffect>
                                  </p:childTnLst>
                                </p:cTn>
                              </p:par>
                            </p:childTnLst>
                          </p:cTn>
                        </p:par>
                        <p:par>
                          <p:cTn id="48" fill="hold" nodeType="afterGroup">
                            <p:stCondLst>
                              <p:cond delay="1000"/>
                            </p:stCondLst>
                            <p:childTnLst>
                              <p:par>
                                <p:cTn id="49" presetID="22" presetClass="entr" presetSubtype="8" fill="hold" nodeType="afterEffect">
                                  <p:stCondLst>
                                    <p:cond delay="1000"/>
                                  </p:stCondLst>
                                  <p:childTnLst>
                                    <p:set>
                                      <p:cBhvr>
                                        <p:cTn id="50" dur="1" fill="hold">
                                          <p:stCondLst>
                                            <p:cond delay="0"/>
                                          </p:stCondLst>
                                        </p:cTn>
                                        <p:tgtEl>
                                          <p:spTgt spid="5135"/>
                                        </p:tgtEl>
                                        <p:attrNameLst>
                                          <p:attrName>style.visibility</p:attrName>
                                        </p:attrNameLst>
                                      </p:cBhvr>
                                      <p:to>
                                        <p:strVal val="visible"/>
                                      </p:to>
                                    </p:set>
                                    <p:animEffect transition="in" filter="wipe(left)">
                                      <p:cBhvr>
                                        <p:cTn id="51" dur="500"/>
                                        <p:tgtEl>
                                          <p:spTgt spid="5135"/>
                                        </p:tgtEl>
                                      </p:cBhvr>
                                    </p:animEffect>
                                  </p:childTnLst>
                                </p:cTn>
                              </p:par>
                            </p:childTnLst>
                          </p:cTn>
                        </p:par>
                        <p:par>
                          <p:cTn id="52" fill="hold" nodeType="afterGroup">
                            <p:stCondLst>
                              <p:cond delay="2500"/>
                            </p:stCondLst>
                            <p:childTnLst>
                              <p:par>
                                <p:cTn id="53" presetID="9" presetClass="entr" presetSubtype="0" fill="hold" grpId="0" nodeType="afterEffect">
                                  <p:stCondLst>
                                    <p:cond delay="0"/>
                                  </p:stCondLst>
                                  <p:childTnLst>
                                    <p:set>
                                      <p:cBhvr>
                                        <p:cTn id="54" dur="1" fill="hold">
                                          <p:stCondLst>
                                            <p:cond delay="0"/>
                                          </p:stCondLst>
                                        </p:cTn>
                                        <p:tgtEl>
                                          <p:spTgt spid="5130"/>
                                        </p:tgtEl>
                                        <p:attrNameLst>
                                          <p:attrName>style.visibility</p:attrName>
                                        </p:attrNameLst>
                                      </p:cBhvr>
                                      <p:to>
                                        <p:strVal val="visible"/>
                                      </p:to>
                                    </p:set>
                                    <p:animEffect transition="in" filter="dissolve">
                                      <p:cBhvr>
                                        <p:cTn id="55" dur="500"/>
                                        <p:tgtEl>
                                          <p:spTgt spid="513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5140"/>
                                        </p:tgtEl>
                                        <p:attrNameLst>
                                          <p:attrName>style.visibility</p:attrName>
                                        </p:attrNameLst>
                                      </p:cBhvr>
                                      <p:to>
                                        <p:strVal val="visible"/>
                                      </p:to>
                                    </p:set>
                                    <p:animEffect transition="in" filter="wipe(up)">
                                      <p:cBhvr>
                                        <p:cTn id="60" dur="500"/>
                                        <p:tgtEl>
                                          <p:spTgt spid="5140"/>
                                        </p:tgtEl>
                                      </p:cBhvr>
                                    </p:animEffect>
                                  </p:childTnLst>
                                </p:cTn>
                              </p:par>
                            </p:childTnLst>
                          </p:cTn>
                        </p:par>
                        <p:par>
                          <p:cTn id="61" fill="hold" nodeType="afterGroup">
                            <p:stCondLst>
                              <p:cond delay="500"/>
                            </p:stCondLst>
                            <p:childTnLst>
                              <p:par>
                                <p:cTn id="62" presetID="22" presetClass="entr" presetSubtype="1" fill="hold" nodeType="afterEffect">
                                  <p:stCondLst>
                                    <p:cond delay="0"/>
                                  </p:stCondLst>
                                  <p:childTnLst>
                                    <p:set>
                                      <p:cBhvr>
                                        <p:cTn id="63" dur="1" fill="hold">
                                          <p:stCondLst>
                                            <p:cond delay="0"/>
                                          </p:stCondLst>
                                        </p:cTn>
                                        <p:tgtEl>
                                          <p:spTgt spid="5141"/>
                                        </p:tgtEl>
                                        <p:attrNameLst>
                                          <p:attrName>style.visibility</p:attrName>
                                        </p:attrNameLst>
                                      </p:cBhvr>
                                      <p:to>
                                        <p:strVal val="visible"/>
                                      </p:to>
                                    </p:set>
                                    <p:animEffect transition="in" filter="wipe(up)">
                                      <p:cBhvr>
                                        <p:cTn id="64" dur="500"/>
                                        <p:tgtEl>
                                          <p:spTgt spid="5141"/>
                                        </p:tgtEl>
                                      </p:cBhvr>
                                    </p:animEffect>
                                  </p:childTnLst>
                                </p:cTn>
                              </p:par>
                            </p:childTnLst>
                          </p:cTn>
                        </p:par>
                        <p:par>
                          <p:cTn id="65" fill="hold" nodeType="afterGroup">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5133"/>
                                        </p:tgtEl>
                                        <p:attrNameLst>
                                          <p:attrName>style.visibility</p:attrName>
                                        </p:attrNameLst>
                                      </p:cBhvr>
                                      <p:to>
                                        <p:strVal val="visible"/>
                                      </p:to>
                                    </p:set>
                                    <p:animEffect transition="in" filter="dissolve">
                                      <p:cBhvr>
                                        <p:cTn id="68" dur="500"/>
                                        <p:tgtEl>
                                          <p:spTgt spid="5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animBg="1" autoUpdateAnimBg="0"/>
      <p:bldP spid="5130" grpId="0" animBg="1" autoUpdateAnimBg="0"/>
      <p:bldP spid="5131" grpId="0" animBg="1" autoUpdateAnimBg="0"/>
      <p:bldP spid="5132" grpId="0" animBg="1" autoUpdateAnimBg="0"/>
      <p:bldP spid="5133" grpId="0" animBg="1" autoUpdateAnimBg="0"/>
      <p:bldP spid="5134" grpId="0" animBg="1" autoUpdateAnimBg="0"/>
      <p:bldP spid="5139" grpId="0" autoUpdateAnimBg="0"/>
      <p:bldP spid="5142" grpId="0" animBg="1"/>
      <p:bldP spid="514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3">
            <a:extLst>
              <a:ext uri="{FF2B5EF4-FFF2-40B4-BE49-F238E27FC236}">
                <a16:creationId xmlns:a16="http://schemas.microsoft.com/office/drawing/2014/main" id="{30151064-1480-404C-ADDC-66956CB9B605}"/>
              </a:ext>
            </a:extLst>
          </p:cNvPr>
          <p:cNvSpPr>
            <a:spLocks noGrp="1"/>
          </p:cNvSpPr>
          <p:nvPr>
            <p:ph type="ctrTitle"/>
          </p:nvPr>
        </p:nvSpPr>
        <p:spPr>
          <a:xfrm>
            <a:off x="0" y="685800"/>
            <a:ext cx="9144000" cy="5562600"/>
          </a:xfrm>
        </p:spPr>
        <p:txBody>
          <a:bodyPr/>
          <a:lstStyle/>
          <a:p>
            <a:pPr>
              <a:defRPr/>
            </a:pPr>
            <a:r>
              <a:rPr lang="en-US" sz="9600" dirty="0">
                <a:solidFill>
                  <a:srgbClr val="FFFF00"/>
                </a:solidFill>
              </a:rPr>
              <a:t>   </a:t>
            </a:r>
            <a:r>
              <a:rPr lang="en-US" sz="6600" dirty="0">
                <a:solidFill>
                  <a:srgbClr val="FFFF00"/>
                </a:solidFill>
                <a:latin typeface="Arial" panose="020B0604020202020204" pitchFamily="34" charset="0"/>
                <a:cs typeface="Arial" panose="020B0604020202020204" pitchFamily="34" charset="0"/>
              </a:rPr>
              <a:t>ĐIỀU TRỊ  STEMI:</a:t>
            </a:r>
            <a:br>
              <a:rPr lang="en-US" sz="5400" dirty="0">
                <a:solidFill>
                  <a:schemeClr val="tx1"/>
                </a:solidFill>
              </a:rPr>
            </a:br>
            <a:r>
              <a:rPr lang="en-US" sz="5400" dirty="0">
                <a:solidFill>
                  <a:schemeClr val="tx1"/>
                </a:solidFill>
              </a:rPr>
              <a:t>  </a:t>
            </a:r>
            <a:r>
              <a:rPr lang="en-US" sz="4400" dirty="0" err="1">
                <a:solidFill>
                  <a:schemeClr val="tx1"/>
                </a:solidFill>
                <a:latin typeface="Arial" panose="020B0604020202020204" pitchFamily="34" charset="0"/>
                <a:cs typeface="Arial" panose="020B0604020202020204" pitchFamily="34" charset="0"/>
              </a:rPr>
              <a:t>Điều</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trị</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tái</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tưới</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máu</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bằng</a:t>
            </a:r>
            <a:r>
              <a:rPr lang="en-US" sz="4400" dirty="0">
                <a:solidFill>
                  <a:schemeClr val="tx1"/>
                </a:solidFill>
                <a:latin typeface="Arial" panose="020B0604020202020204" pitchFamily="34" charset="0"/>
                <a:cs typeface="Arial" panose="020B0604020202020204" pitchFamily="34" charset="0"/>
              </a:rPr>
              <a:t>    	</a:t>
            </a:r>
            <a:r>
              <a:rPr lang="en-US" sz="3200" dirty="0">
                <a:solidFill>
                  <a:schemeClr val="tx1"/>
                </a:solidFill>
                <a:latin typeface="Arial" panose="020B0604020202020204" pitchFamily="34" charset="0"/>
                <a:cs typeface="Arial" panose="020B0604020202020204" pitchFamily="34" charset="0"/>
              </a:rPr>
              <a:t>Primary </a:t>
            </a:r>
            <a:r>
              <a:rPr lang="en-US" sz="3200" dirty="0" err="1">
                <a:solidFill>
                  <a:schemeClr val="tx1"/>
                </a:solidFill>
                <a:latin typeface="Arial" panose="020B0604020202020204" pitchFamily="34" charset="0"/>
                <a:cs typeface="Arial" panose="020B0604020202020204" pitchFamily="34" charset="0"/>
              </a:rPr>
              <a:t>Percutaneous</a:t>
            </a:r>
            <a:r>
              <a:rPr lang="en-US" sz="3200" dirty="0">
                <a:solidFill>
                  <a:schemeClr val="tx1"/>
                </a:solidFill>
                <a:latin typeface="Arial" panose="020B0604020202020204" pitchFamily="34" charset="0"/>
                <a:cs typeface="Arial" panose="020B0604020202020204" pitchFamily="34" charset="0"/>
              </a:rPr>
              <a:t> Coronary intervention (PPCI)</a:t>
            </a:r>
            <a:br>
              <a:rPr lang="en-US" sz="3200" dirty="0">
                <a:solidFill>
                  <a:srgbClr val="FFFF00"/>
                </a:solidFill>
                <a:latin typeface="Arial" panose="020B0604020202020204" pitchFamily="34" charset="0"/>
                <a:cs typeface="Arial" panose="020B0604020202020204" pitchFamily="34" charset="0"/>
              </a:rPr>
            </a:br>
            <a:br>
              <a:rPr lang="en-US" sz="3200" dirty="0">
                <a:solidFill>
                  <a:srgbClr val="FFFF00"/>
                </a:solidFill>
                <a:latin typeface="Arial" panose="020B0604020202020204" pitchFamily="34" charset="0"/>
                <a:cs typeface="Arial" panose="020B0604020202020204" pitchFamily="34" charset="0"/>
              </a:rPr>
            </a:br>
            <a:endParaRPr lang="en-US" sz="3200" dirty="0">
              <a:solidFill>
                <a:srgbClr val="FFFF00"/>
              </a:solidFill>
              <a:latin typeface="Arial" panose="020B0604020202020204" pitchFamily="34" charset="0"/>
              <a:cs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1">
            <a:extLst>
              <a:ext uri="{FF2B5EF4-FFF2-40B4-BE49-F238E27FC236}">
                <a16:creationId xmlns:a16="http://schemas.microsoft.com/office/drawing/2014/main" id="{6E2E1DA4-C19A-BD4A-BDE5-70CB6559E6BA}"/>
              </a:ext>
            </a:extLst>
          </p:cNvPr>
          <p:cNvSpPr>
            <a:spLocks noGrp="1"/>
          </p:cNvSpPr>
          <p:nvPr>
            <p:ph type="title"/>
          </p:nvPr>
        </p:nvSpPr>
        <p:spPr>
          <a:xfrm>
            <a:off x="457200" y="0"/>
            <a:ext cx="8229600" cy="1143000"/>
          </a:xfrm>
        </p:spPr>
        <p:txBody>
          <a:bodyPr/>
          <a:lstStyle/>
          <a:p>
            <a:r>
              <a:rPr lang="en-US" altLang="en-US" sz="3200" b="1">
                <a:solidFill>
                  <a:schemeClr val="accent2"/>
                </a:solidFill>
                <a:ea typeface="Arial Unicode MS" panose="020B0604020202020204" pitchFamily="34" charset="-128"/>
                <a:cs typeface="Arial Unicode MS" panose="020B0604020202020204" pitchFamily="34" charset="-128"/>
              </a:rPr>
              <a:t>Primary PCI in STEMI</a:t>
            </a:r>
            <a:endParaRPr lang="en-US" altLang="en-US" sz="3200">
              <a:cs typeface="Geneva" panose="020B0503030404040204" pitchFamily="34" charset="0"/>
            </a:endParaRPr>
          </a:p>
        </p:txBody>
      </p:sp>
      <p:pic>
        <p:nvPicPr>
          <p:cNvPr id="425987" name="Picture 2">
            <a:extLst>
              <a:ext uri="{FF2B5EF4-FFF2-40B4-BE49-F238E27FC236}">
                <a16:creationId xmlns:a16="http://schemas.microsoft.com/office/drawing/2014/main" id="{6C6FE646-3861-2447-BACA-D57D94968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88989"/>
            <a:ext cx="8305800" cy="530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1B75695-EB51-8D4E-A991-C62C1D519CF6}"/>
              </a:ext>
            </a:extLst>
          </p:cNvPr>
          <p:cNvSpPr/>
          <p:nvPr/>
        </p:nvSpPr>
        <p:spPr>
          <a:xfrm>
            <a:off x="304800" y="4876800"/>
            <a:ext cx="8229600" cy="1143000"/>
          </a:xfrm>
          <a:prstGeom prst="rect">
            <a:avLst/>
          </a:prstGeom>
          <a:solidFill>
            <a:srgbClr val="FF00FF">
              <a:alpha val="16863"/>
            </a:srgbClr>
          </a:solidFill>
          <a:ln w="76200">
            <a:solidFill>
              <a:srgbClr val="C00000">
                <a:alpha val="16863"/>
              </a:srgbClr>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9" name="TextBox 8">
            <a:extLst>
              <a:ext uri="{FF2B5EF4-FFF2-40B4-BE49-F238E27FC236}">
                <a16:creationId xmlns:a16="http://schemas.microsoft.com/office/drawing/2014/main" id="{4EA91BDC-FAB8-6F48-8817-DC6E04D15375}"/>
              </a:ext>
            </a:extLst>
          </p:cNvPr>
          <p:cNvSpPr txBox="1">
            <a:spLocks noChangeArrowheads="1"/>
          </p:cNvSpPr>
          <p:nvPr/>
        </p:nvSpPr>
        <p:spPr bwMode="auto">
          <a:xfrm>
            <a:off x="1371600" y="-1219200"/>
            <a:ext cx="6096000" cy="932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59999">
                <a:solidFill>
                  <a:srgbClr val="C00000"/>
                </a:solidFill>
                <a:latin typeface="Tahoma" panose="020B0604030504040204" pitchFamily="34" charset="0"/>
                <a:cs typeface="Tahoma" panose="020B0604030504040204" pitchFamily="34" charset="0"/>
              </a:rPr>
              <a:t>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826" name="Picture 2">
            <a:extLst>
              <a:ext uri="{FF2B5EF4-FFF2-40B4-BE49-F238E27FC236}">
                <a16:creationId xmlns:a16="http://schemas.microsoft.com/office/drawing/2014/main" id="{4D959BDF-9961-7A42-847C-536A63D4114C}"/>
              </a:ext>
            </a:extLst>
          </p:cNvPr>
          <p:cNvPicPr>
            <a:picLocks noChangeAspect="1" noChangeArrowheads="1"/>
          </p:cNvPicPr>
          <p:nvPr/>
        </p:nvPicPr>
        <p:blipFill>
          <a:blip r:embed="rId2"/>
          <a:srcRect/>
          <a:stretch>
            <a:fillRect/>
          </a:stretch>
        </p:blipFill>
        <p:spPr bwMode="auto">
          <a:xfrm>
            <a:off x="2438400" y="0"/>
            <a:ext cx="6705600" cy="6858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27011" name="TextBox 3">
            <a:extLst>
              <a:ext uri="{FF2B5EF4-FFF2-40B4-BE49-F238E27FC236}">
                <a16:creationId xmlns:a16="http://schemas.microsoft.com/office/drawing/2014/main" id="{9EB97E3F-7448-5944-96DE-855FAAF602B5}"/>
              </a:ext>
            </a:extLst>
          </p:cNvPr>
          <p:cNvSpPr txBox="1">
            <a:spLocks noChangeArrowheads="1"/>
          </p:cNvSpPr>
          <p:nvPr/>
        </p:nvSpPr>
        <p:spPr bwMode="auto">
          <a:xfrm>
            <a:off x="0" y="1"/>
            <a:ext cx="25146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t>ESC 2017</a:t>
            </a:r>
          </a:p>
        </p:txBody>
      </p:sp>
      <p:sp>
        <p:nvSpPr>
          <p:cNvPr id="5" name="Rectangle 4">
            <a:extLst>
              <a:ext uri="{FF2B5EF4-FFF2-40B4-BE49-F238E27FC236}">
                <a16:creationId xmlns:a16="http://schemas.microsoft.com/office/drawing/2014/main" id="{5E748D83-4B2B-8247-AA8F-5FC6FA25CD31}"/>
              </a:ext>
            </a:extLst>
          </p:cNvPr>
          <p:cNvSpPr/>
          <p:nvPr/>
        </p:nvSpPr>
        <p:spPr>
          <a:xfrm>
            <a:off x="0" y="6477000"/>
            <a:ext cx="1752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826" name="Picture 2">
            <a:extLst>
              <a:ext uri="{FF2B5EF4-FFF2-40B4-BE49-F238E27FC236}">
                <a16:creationId xmlns:a16="http://schemas.microsoft.com/office/drawing/2014/main" id="{176A4AD2-B9C1-3348-85BA-B47CF46C107C}"/>
              </a:ext>
            </a:extLst>
          </p:cNvPr>
          <p:cNvPicPr>
            <a:picLocks noChangeAspect="1" noChangeArrowheads="1"/>
          </p:cNvPicPr>
          <p:nvPr/>
        </p:nvPicPr>
        <p:blipFill>
          <a:blip r:embed="rId2"/>
          <a:srcRect/>
          <a:stretch>
            <a:fillRect/>
          </a:stretch>
        </p:blipFill>
        <p:spPr bwMode="auto">
          <a:xfrm>
            <a:off x="2438400" y="0"/>
            <a:ext cx="6705600" cy="6858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28035" name="TextBox 3">
            <a:extLst>
              <a:ext uri="{FF2B5EF4-FFF2-40B4-BE49-F238E27FC236}">
                <a16:creationId xmlns:a16="http://schemas.microsoft.com/office/drawing/2014/main" id="{047704C6-B58D-8142-8CAD-75AE1FFE59ED}"/>
              </a:ext>
            </a:extLst>
          </p:cNvPr>
          <p:cNvSpPr txBox="1">
            <a:spLocks noChangeArrowheads="1"/>
          </p:cNvSpPr>
          <p:nvPr/>
        </p:nvSpPr>
        <p:spPr bwMode="auto">
          <a:xfrm>
            <a:off x="0" y="1"/>
            <a:ext cx="25146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t>ESC 2017</a:t>
            </a:r>
          </a:p>
        </p:txBody>
      </p:sp>
      <p:sp>
        <p:nvSpPr>
          <p:cNvPr id="5" name="Rectangle 4">
            <a:extLst>
              <a:ext uri="{FF2B5EF4-FFF2-40B4-BE49-F238E27FC236}">
                <a16:creationId xmlns:a16="http://schemas.microsoft.com/office/drawing/2014/main" id="{F85B0068-180F-F04F-BE20-9F3AABB5CE2B}"/>
              </a:ext>
            </a:extLst>
          </p:cNvPr>
          <p:cNvSpPr/>
          <p:nvPr/>
        </p:nvSpPr>
        <p:spPr>
          <a:xfrm>
            <a:off x="0" y="6477000"/>
            <a:ext cx="1752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6" name="TextBox 5">
            <a:extLst>
              <a:ext uri="{FF2B5EF4-FFF2-40B4-BE49-F238E27FC236}">
                <a16:creationId xmlns:a16="http://schemas.microsoft.com/office/drawing/2014/main" id="{1A561DD3-D6AF-AB40-9BFC-787FEE0C4870}"/>
              </a:ext>
            </a:extLst>
          </p:cNvPr>
          <p:cNvSpPr txBox="1"/>
          <p:nvPr/>
        </p:nvSpPr>
        <p:spPr>
          <a:xfrm>
            <a:off x="5334000" y="609600"/>
            <a:ext cx="838200" cy="425758"/>
          </a:xfrm>
          <a:prstGeom prst="rect">
            <a:avLst/>
          </a:prstGeom>
          <a:solidFill>
            <a:srgbClr val="00B050"/>
          </a:solidFill>
        </p:spPr>
        <p:txBody>
          <a:bodyPr>
            <a:spAutoFit/>
          </a:bodyPr>
          <a:lstStyle/>
          <a:p>
            <a:pPr>
              <a:lnSpc>
                <a:spcPts val="1300"/>
              </a:lnSpc>
              <a:defRPr/>
            </a:pPr>
            <a:r>
              <a:rPr lang="en-US" sz="1400" dirty="0">
                <a:latin typeface="+mn-lt"/>
              </a:rPr>
              <a:t>PCI </a:t>
            </a:r>
          </a:p>
          <a:p>
            <a:pPr>
              <a:lnSpc>
                <a:spcPts val="1300"/>
              </a:lnSpc>
              <a:defRPr/>
            </a:pPr>
            <a:r>
              <a:rPr lang="en-US" sz="1400" dirty="0" err="1">
                <a:latin typeface="+mn-lt"/>
              </a:rPr>
              <a:t>cấp</a:t>
            </a:r>
            <a:r>
              <a:rPr lang="en-US" sz="1400" dirty="0">
                <a:latin typeface="+mn-lt"/>
              </a:rPr>
              <a:t> </a:t>
            </a:r>
            <a:r>
              <a:rPr lang="en-US" sz="1400" dirty="0" err="1">
                <a:latin typeface="+mn-lt"/>
              </a:rPr>
              <a:t>cứu</a:t>
            </a:r>
            <a:endParaRPr lang="en-US" sz="1400" dirty="0">
              <a:latin typeface="+mn-lt"/>
            </a:endParaRPr>
          </a:p>
        </p:txBody>
      </p:sp>
      <p:sp>
        <p:nvSpPr>
          <p:cNvPr id="7" name="TextBox 6">
            <a:extLst>
              <a:ext uri="{FF2B5EF4-FFF2-40B4-BE49-F238E27FC236}">
                <a16:creationId xmlns:a16="http://schemas.microsoft.com/office/drawing/2014/main" id="{898F0DA7-A38C-844B-AC64-A01A9D270F2E}"/>
              </a:ext>
            </a:extLst>
          </p:cNvPr>
          <p:cNvSpPr txBox="1"/>
          <p:nvPr/>
        </p:nvSpPr>
        <p:spPr>
          <a:xfrm>
            <a:off x="5410200" y="2241551"/>
            <a:ext cx="838200" cy="425758"/>
          </a:xfrm>
          <a:prstGeom prst="rect">
            <a:avLst/>
          </a:prstGeom>
          <a:solidFill>
            <a:srgbClr val="00B050"/>
          </a:solidFill>
        </p:spPr>
        <p:txBody>
          <a:bodyPr>
            <a:spAutoFit/>
          </a:bodyPr>
          <a:lstStyle/>
          <a:p>
            <a:pPr>
              <a:lnSpc>
                <a:spcPts val="1300"/>
              </a:lnSpc>
              <a:defRPr/>
            </a:pPr>
            <a:r>
              <a:rPr lang="en-US" sz="1400" dirty="0">
                <a:latin typeface="+mn-lt"/>
              </a:rPr>
              <a:t>PCI </a:t>
            </a:r>
          </a:p>
          <a:p>
            <a:pPr>
              <a:lnSpc>
                <a:spcPts val="1300"/>
              </a:lnSpc>
              <a:defRPr/>
            </a:pPr>
            <a:r>
              <a:rPr lang="en-US" sz="1400" dirty="0" err="1">
                <a:latin typeface="+mn-lt"/>
              </a:rPr>
              <a:t>cấp</a:t>
            </a:r>
            <a:r>
              <a:rPr lang="en-US" sz="1400" dirty="0">
                <a:latin typeface="+mn-lt"/>
              </a:rPr>
              <a:t> </a:t>
            </a:r>
            <a:r>
              <a:rPr lang="en-US" sz="1400" dirty="0" err="1">
                <a:latin typeface="+mn-lt"/>
              </a:rPr>
              <a:t>cứu</a:t>
            </a:r>
            <a:endParaRPr lang="en-US" sz="1400" dirty="0">
              <a:latin typeface="+mn-lt"/>
            </a:endParaRPr>
          </a:p>
        </p:txBody>
      </p:sp>
      <p:sp>
        <p:nvSpPr>
          <p:cNvPr id="8" name="TextBox 7">
            <a:extLst>
              <a:ext uri="{FF2B5EF4-FFF2-40B4-BE49-F238E27FC236}">
                <a16:creationId xmlns:a16="http://schemas.microsoft.com/office/drawing/2014/main" id="{AFA4F0AB-0F34-704F-A8DB-88091598B091}"/>
              </a:ext>
            </a:extLst>
          </p:cNvPr>
          <p:cNvSpPr txBox="1"/>
          <p:nvPr/>
        </p:nvSpPr>
        <p:spPr>
          <a:xfrm>
            <a:off x="6477000" y="1447800"/>
            <a:ext cx="2133600" cy="400110"/>
          </a:xfrm>
          <a:prstGeom prst="rect">
            <a:avLst/>
          </a:prstGeom>
          <a:solidFill>
            <a:srgbClr val="00B050"/>
          </a:solidFill>
        </p:spPr>
        <p:txBody>
          <a:bodyPr>
            <a:spAutoFit/>
          </a:bodyPr>
          <a:lstStyle/>
          <a:p>
            <a:pPr>
              <a:defRPr/>
            </a:pPr>
            <a:r>
              <a:rPr lang="en-US" sz="2000" b="1" dirty="0" err="1">
                <a:latin typeface="+mn-lt"/>
              </a:rPr>
              <a:t>Tiêu</a:t>
            </a:r>
            <a:r>
              <a:rPr lang="en-US" sz="2000" b="1" dirty="0">
                <a:latin typeface="+mn-lt"/>
              </a:rPr>
              <a:t> </a:t>
            </a:r>
            <a:r>
              <a:rPr lang="en-US" sz="2000" b="1" dirty="0" err="1">
                <a:latin typeface="+mn-lt"/>
              </a:rPr>
              <a:t>sợi</a:t>
            </a:r>
            <a:r>
              <a:rPr lang="en-US" sz="2000" b="1" dirty="0">
                <a:latin typeface="+mn-lt"/>
              </a:rPr>
              <a:t> </a:t>
            </a:r>
            <a:r>
              <a:rPr lang="en-US" sz="2000" b="1" dirty="0" err="1">
                <a:latin typeface="+mn-lt"/>
              </a:rPr>
              <a:t>huyết</a:t>
            </a:r>
            <a:endParaRPr lang="en-US" sz="2000" b="1" dirty="0">
              <a:latin typeface="+mn-lt"/>
            </a:endParaRPr>
          </a:p>
        </p:txBody>
      </p:sp>
      <p:sp>
        <p:nvSpPr>
          <p:cNvPr id="9" name="TextBox 8">
            <a:extLst>
              <a:ext uri="{FF2B5EF4-FFF2-40B4-BE49-F238E27FC236}">
                <a16:creationId xmlns:a16="http://schemas.microsoft.com/office/drawing/2014/main" id="{6D2F0C5F-7437-6543-BAE3-8CDE03761371}"/>
              </a:ext>
            </a:extLst>
          </p:cNvPr>
          <p:cNvSpPr txBox="1"/>
          <p:nvPr/>
        </p:nvSpPr>
        <p:spPr>
          <a:xfrm>
            <a:off x="6477000" y="3048000"/>
            <a:ext cx="2133600" cy="400110"/>
          </a:xfrm>
          <a:prstGeom prst="rect">
            <a:avLst/>
          </a:prstGeom>
          <a:solidFill>
            <a:srgbClr val="00B050"/>
          </a:solidFill>
        </p:spPr>
        <p:txBody>
          <a:bodyPr>
            <a:spAutoFit/>
          </a:bodyPr>
          <a:lstStyle/>
          <a:p>
            <a:pPr>
              <a:defRPr/>
            </a:pPr>
            <a:r>
              <a:rPr lang="en-US" sz="2000" b="1" dirty="0" err="1">
                <a:latin typeface="+mn-lt"/>
              </a:rPr>
              <a:t>Tiêu</a:t>
            </a:r>
            <a:r>
              <a:rPr lang="en-US" sz="2000" b="1" dirty="0">
                <a:latin typeface="+mn-lt"/>
              </a:rPr>
              <a:t> </a:t>
            </a:r>
            <a:r>
              <a:rPr lang="en-US" sz="2000" b="1" dirty="0" err="1">
                <a:latin typeface="+mn-lt"/>
              </a:rPr>
              <a:t>sợi</a:t>
            </a:r>
            <a:r>
              <a:rPr lang="en-US" sz="2000" b="1" dirty="0">
                <a:latin typeface="+mn-lt"/>
              </a:rPr>
              <a:t> </a:t>
            </a:r>
            <a:r>
              <a:rPr lang="en-US" sz="2000" b="1" dirty="0" err="1">
                <a:latin typeface="+mn-lt"/>
              </a:rPr>
              <a:t>huyết</a:t>
            </a:r>
            <a:endParaRPr lang="en-US" sz="2000" b="1" dirty="0">
              <a:latin typeface="+mn-lt"/>
            </a:endParaRPr>
          </a:p>
        </p:txBody>
      </p:sp>
      <p:sp>
        <p:nvSpPr>
          <p:cNvPr id="10" name="TextBox 9">
            <a:extLst>
              <a:ext uri="{FF2B5EF4-FFF2-40B4-BE49-F238E27FC236}">
                <a16:creationId xmlns:a16="http://schemas.microsoft.com/office/drawing/2014/main" id="{DD7D5868-623E-7140-8544-A0CDFFF8FEE8}"/>
              </a:ext>
            </a:extLst>
          </p:cNvPr>
          <p:cNvSpPr txBox="1"/>
          <p:nvPr/>
        </p:nvSpPr>
        <p:spPr>
          <a:xfrm>
            <a:off x="7010400" y="3703637"/>
            <a:ext cx="1524000" cy="592470"/>
          </a:xfrm>
          <a:prstGeom prst="rect">
            <a:avLst/>
          </a:prstGeom>
          <a:solidFill>
            <a:srgbClr val="FFFF00"/>
          </a:solidFill>
        </p:spPr>
        <p:txBody>
          <a:bodyPr>
            <a:spAutoFit/>
          </a:bodyPr>
          <a:lstStyle/>
          <a:p>
            <a:pPr>
              <a:lnSpc>
                <a:spcPts val="1300"/>
              </a:lnSpc>
              <a:defRPr/>
            </a:pPr>
            <a:r>
              <a:rPr lang="en-US" sz="1400" dirty="0">
                <a:solidFill>
                  <a:schemeClr val="bg1"/>
                </a:solidFill>
                <a:latin typeface="+mn-lt"/>
              </a:rPr>
              <a:t>PCI </a:t>
            </a:r>
            <a:r>
              <a:rPr lang="en-US" sz="1400" dirty="0" err="1">
                <a:solidFill>
                  <a:schemeClr val="bg1"/>
                </a:solidFill>
                <a:latin typeface="+mn-lt"/>
              </a:rPr>
              <a:t>cấp</a:t>
            </a:r>
            <a:r>
              <a:rPr lang="en-US" sz="1400" dirty="0">
                <a:solidFill>
                  <a:schemeClr val="bg1"/>
                </a:solidFill>
                <a:latin typeface="+mn-lt"/>
              </a:rPr>
              <a:t> </a:t>
            </a:r>
            <a:r>
              <a:rPr lang="en-US" sz="1400" dirty="0" err="1">
                <a:solidFill>
                  <a:schemeClr val="bg1"/>
                </a:solidFill>
                <a:latin typeface="+mn-lt"/>
              </a:rPr>
              <a:t>cứu</a:t>
            </a:r>
            <a:r>
              <a:rPr lang="en-US" sz="1400" dirty="0">
                <a:solidFill>
                  <a:schemeClr val="bg1"/>
                </a:solidFill>
                <a:latin typeface="+mn-lt"/>
              </a:rPr>
              <a:t>, </a:t>
            </a:r>
            <a:r>
              <a:rPr lang="en-US" sz="1400" dirty="0" err="1">
                <a:solidFill>
                  <a:schemeClr val="bg1"/>
                </a:solidFill>
                <a:latin typeface="+mn-lt"/>
              </a:rPr>
              <a:t>không</a:t>
            </a:r>
            <a:r>
              <a:rPr lang="en-US" sz="1400" dirty="0">
                <a:solidFill>
                  <a:schemeClr val="bg1"/>
                </a:solidFill>
                <a:latin typeface="+mn-lt"/>
              </a:rPr>
              <a:t> TC,</a:t>
            </a:r>
          </a:p>
          <a:p>
            <a:pPr>
              <a:lnSpc>
                <a:spcPts val="1300"/>
              </a:lnSpc>
              <a:defRPr/>
            </a:pPr>
            <a:r>
              <a:rPr lang="en-US" sz="1400" dirty="0">
                <a:solidFill>
                  <a:schemeClr val="bg1"/>
                </a:solidFill>
                <a:latin typeface="+mn-lt"/>
              </a:rPr>
              <a:t> </a:t>
            </a:r>
            <a:r>
              <a:rPr lang="en-US" sz="1400" dirty="0" err="1">
                <a:solidFill>
                  <a:schemeClr val="bg1"/>
                </a:solidFill>
                <a:latin typeface="+mn-lt"/>
              </a:rPr>
              <a:t>ổn</a:t>
            </a:r>
            <a:r>
              <a:rPr lang="en-US" sz="1400" dirty="0">
                <a:solidFill>
                  <a:schemeClr val="bg1"/>
                </a:solidFill>
                <a:latin typeface="+mn-lt"/>
              </a:rPr>
              <a:t> </a:t>
            </a:r>
            <a:r>
              <a:rPr lang="en-US" sz="1400" dirty="0" err="1">
                <a:solidFill>
                  <a:schemeClr val="bg1"/>
                </a:solidFill>
                <a:latin typeface="+mn-lt"/>
              </a:rPr>
              <a:t>định</a:t>
            </a:r>
            <a:endParaRPr lang="en-US" sz="1400" dirty="0">
              <a:solidFill>
                <a:schemeClr val="bg1"/>
              </a:solidFill>
              <a:latin typeface="+mn-lt"/>
            </a:endParaRPr>
          </a:p>
        </p:txBody>
      </p:sp>
      <p:sp>
        <p:nvSpPr>
          <p:cNvPr id="11" name="TextBox 10">
            <a:extLst>
              <a:ext uri="{FF2B5EF4-FFF2-40B4-BE49-F238E27FC236}">
                <a16:creationId xmlns:a16="http://schemas.microsoft.com/office/drawing/2014/main" id="{344A2610-34A9-6D48-B3EA-D7ECA2228B41}"/>
              </a:ext>
            </a:extLst>
          </p:cNvPr>
          <p:cNvSpPr txBox="1"/>
          <p:nvPr/>
        </p:nvSpPr>
        <p:spPr>
          <a:xfrm>
            <a:off x="5105400" y="3657601"/>
            <a:ext cx="1676400" cy="861774"/>
          </a:xfrm>
          <a:prstGeom prst="rect">
            <a:avLst/>
          </a:prstGeom>
          <a:solidFill>
            <a:srgbClr val="00B050"/>
          </a:solidFill>
        </p:spPr>
        <p:txBody>
          <a:bodyPr>
            <a:spAutoFit/>
          </a:bodyPr>
          <a:lstStyle/>
          <a:p>
            <a:pPr>
              <a:lnSpc>
                <a:spcPts val="1500"/>
              </a:lnSpc>
              <a:defRPr/>
            </a:pPr>
            <a:r>
              <a:rPr lang="en-US" sz="1400" dirty="0">
                <a:latin typeface="+mn-lt"/>
              </a:rPr>
              <a:t>PCI  </a:t>
            </a:r>
            <a:r>
              <a:rPr lang="en-US" sz="1400" dirty="0" err="1">
                <a:latin typeface="+mn-lt"/>
              </a:rPr>
              <a:t>cấp</a:t>
            </a:r>
            <a:r>
              <a:rPr lang="en-US" sz="1400" dirty="0">
                <a:latin typeface="+mn-lt"/>
              </a:rPr>
              <a:t> </a:t>
            </a:r>
            <a:r>
              <a:rPr lang="en-US" sz="1400" dirty="0" err="1">
                <a:latin typeface="+mn-lt"/>
              </a:rPr>
              <a:t>cứu</a:t>
            </a:r>
            <a:r>
              <a:rPr lang="en-US" sz="1400" dirty="0">
                <a:latin typeface="+mn-lt"/>
              </a:rPr>
              <a:t> </a:t>
            </a:r>
            <a:r>
              <a:rPr lang="en-US" sz="1400" dirty="0" err="1">
                <a:latin typeface="+mn-lt"/>
              </a:rPr>
              <a:t>nếu</a:t>
            </a:r>
            <a:r>
              <a:rPr lang="en-US" sz="1400" dirty="0">
                <a:latin typeface="+mn-lt"/>
              </a:rPr>
              <a:t> </a:t>
            </a:r>
            <a:r>
              <a:rPr lang="en-US" sz="1400" dirty="0" err="1">
                <a:latin typeface="+mn-lt"/>
              </a:rPr>
              <a:t>còn</a:t>
            </a:r>
            <a:r>
              <a:rPr lang="en-US" sz="1400" dirty="0">
                <a:latin typeface="+mn-lt"/>
              </a:rPr>
              <a:t> TC, </a:t>
            </a:r>
            <a:r>
              <a:rPr lang="en-US" sz="1400" dirty="0" err="1">
                <a:latin typeface="+mn-lt"/>
              </a:rPr>
              <a:t>huyết</a:t>
            </a:r>
            <a:r>
              <a:rPr lang="en-US" sz="1400" dirty="0">
                <a:latin typeface="+mn-lt"/>
              </a:rPr>
              <a:t> </a:t>
            </a:r>
            <a:r>
              <a:rPr lang="en-US" sz="1400" dirty="0" err="1">
                <a:latin typeface="+mn-lt"/>
              </a:rPr>
              <a:t>động</a:t>
            </a:r>
            <a:r>
              <a:rPr lang="en-US" sz="1400" dirty="0">
                <a:latin typeface="+mn-lt"/>
              </a:rPr>
              <a:t> </a:t>
            </a:r>
            <a:r>
              <a:rPr lang="en-US" sz="1400" dirty="0" err="1">
                <a:latin typeface="+mn-lt"/>
              </a:rPr>
              <a:t>không</a:t>
            </a:r>
            <a:r>
              <a:rPr lang="en-US" sz="1400" dirty="0">
                <a:latin typeface="+mn-lt"/>
              </a:rPr>
              <a:t> </a:t>
            </a:r>
            <a:r>
              <a:rPr lang="en-US" sz="1400" dirty="0" err="1">
                <a:latin typeface="+mn-lt"/>
              </a:rPr>
              <a:t>ổn</a:t>
            </a:r>
            <a:r>
              <a:rPr lang="en-US" sz="1400" dirty="0">
                <a:latin typeface="+mn-lt"/>
              </a:rPr>
              <a:t>, RLNT </a:t>
            </a:r>
            <a:r>
              <a:rPr lang="en-US" sz="1400" dirty="0" err="1">
                <a:latin typeface="+mn-lt"/>
              </a:rPr>
              <a:t>nguy</a:t>
            </a:r>
            <a:r>
              <a:rPr lang="en-US" sz="1400" dirty="0">
                <a:latin typeface="+mn-lt"/>
              </a:rPr>
              <a:t> </a:t>
            </a:r>
            <a:r>
              <a:rPr lang="en-US" sz="1400" dirty="0" err="1">
                <a:latin typeface="+mn-lt"/>
              </a:rPr>
              <a:t>hiểm</a:t>
            </a:r>
            <a:endParaRPr lang="en-US" sz="1400" dirty="0">
              <a:latin typeface="+mn-lt"/>
            </a:endParaRPr>
          </a:p>
        </p:txBody>
      </p:sp>
      <p:sp>
        <p:nvSpPr>
          <p:cNvPr id="12" name="TextBox 11">
            <a:extLst>
              <a:ext uri="{FF2B5EF4-FFF2-40B4-BE49-F238E27FC236}">
                <a16:creationId xmlns:a16="http://schemas.microsoft.com/office/drawing/2014/main" id="{17E33172-7603-4548-B22F-41858228DC8C}"/>
              </a:ext>
            </a:extLst>
          </p:cNvPr>
          <p:cNvSpPr txBox="1"/>
          <p:nvPr/>
        </p:nvSpPr>
        <p:spPr>
          <a:xfrm>
            <a:off x="7010400" y="5715004"/>
            <a:ext cx="1066800" cy="413255"/>
          </a:xfrm>
          <a:prstGeom prst="rect">
            <a:avLst/>
          </a:prstGeom>
          <a:solidFill>
            <a:srgbClr val="990033"/>
          </a:solidFill>
        </p:spPr>
        <p:txBody>
          <a:bodyPr>
            <a:spAutoFit/>
          </a:bodyPr>
          <a:lstStyle/>
          <a:p>
            <a:pPr>
              <a:lnSpc>
                <a:spcPts val="1300"/>
              </a:lnSpc>
              <a:defRPr/>
            </a:pPr>
            <a:r>
              <a:rPr lang="en-US" sz="1000" dirty="0">
                <a:latin typeface="+mn-lt"/>
              </a:rPr>
              <a:t>PCI , </a:t>
            </a:r>
            <a:r>
              <a:rPr lang="en-US" sz="1000" dirty="0" err="1">
                <a:latin typeface="+mn-lt"/>
              </a:rPr>
              <a:t>không</a:t>
            </a:r>
            <a:r>
              <a:rPr lang="en-US" sz="1000" dirty="0">
                <a:latin typeface="+mn-lt"/>
              </a:rPr>
              <a:t> TC, </a:t>
            </a:r>
            <a:r>
              <a:rPr lang="en-US" sz="1000" dirty="0" err="1">
                <a:latin typeface="+mn-lt"/>
              </a:rPr>
              <a:t>ổn</a:t>
            </a:r>
            <a:r>
              <a:rPr lang="en-US" sz="1000" dirty="0">
                <a:latin typeface="+mn-lt"/>
              </a:rPr>
              <a:t> </a:t>
            </a:r>
            <a:r>
              <a:rPr lang="en-US" sz="1000" dirty="0" err="1">
                <a:latin typeface="+mn-lt"/>
              </a:rPr>
              <a:t>định</a:t>
            </a:r>
            <a:endParaRPr lang="en-US" sz="1000" dirty="0">
              <a:latin typeface="+mn-lt"/>
            </a:endParaRPr>
          </a:p>
        </p:txBody>
      </p:sp>
      <p:sp>
        <p:nvSpPr>
          <p:cNvPr id="13" name="TextBox 12">
            <a:extLst>
              <a:ext uri="{FF2B5EF4-FFF2-40B4-BE49-F238E27FC236}">
                <a16:creationId xmlns:a16="http://schemas.microsoft.com/office/drawing/2014/main" id="{28CB602F-B786-B84D-9089-2EC6BF98FA66}"/>
              </a:ext>
            </a:extLst>
          </p:cNvPr>
          <p:cNvSpPr txBox="1"/>
          <p:nvPr/>
        </p:nvSpPr>
        <p:spPr>
          <a:xfrm>
            <a:off x="3048000" y="914400"/>
            <a:ext cx="1371600" cy="2677656"/>
          </a:xfrm>
          <a:prstGeom prst="rect">
            <a:avLst/>
          </a:prstGeom>
          <a:solidFill>
            <a:srgbClr val="FF0000"/>
          </a:solidFill>
        </p:spPr>
        <p:txBody>
          <a:bodyPr>
            <a:spAutoFit/>
          </a:bodyPr>
          <a:lstStyle/>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r>
              <a:rPr lang="en-US" sz="1400" b="1" dirty="0">
                <a:latin typeface="+mn-lt"/>
              </a:rPr>
              <a:t>              3 </a:t>
            </a:r>
            <a:r>
              <a:rPr lang="en-US" sz="1400" b="1" dirty="0" err="1">
                <a:latin typeface="+mn-lt"/>
              </a:rPr>
              <a:t>Giờ</a:t>
            </a: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p:txBody>
      </p:sp>
      <p:sp>
        <p:nvSpPr>
          <p:cNvPr id="14" name="TextBox 13">
            <a:extLst>
              <a:ext uri="{FF2B5EF4-FFF2-40B4-BE49-F238E27FC236}">
                <a16:creationId xmlns:a16="http://schemas.microsoft.com/office/drawing/2014/main" id="{436594E5-13D4-9C4B-9388-217343EEFCD6}"/>
              </a:ext>
            </a:extLst>
          </p:cNvPr>
          <p:cNvSpPr txBox="1"/>
          <p:nvPr/>
        </p:nvSpPr>
        <p:spPr>
          <a:xfrm>
            <a:off x="3048000" y="682625"/>
            <a:ext cx="1219200" cy="307777"/>
          </a:xfrm>
          <a:prstGeom prst="rect">
            <a:avLst/>
          </a:prstGeom>
          <a:solidFill>
            <a:srgbClr val="FF0000"/>
          </a:solidFill>
        </p:spPr>
        <p:txBody>
          <a:bodyPr>
            <a:spAutoFit/>
          </a:bodyPr>
          <a:lstStyle/>
          <a:p>
            <a:pPr>
              <a:defRPr/>
            </a:pPr>
            <a:r>
              <a:rPr lang="en-US" sz="1400" b="1" dirty="0" err="1">
                <a:latin typeface="+mn-lt"/>
              </a:rPr>
              <a:t>Triệu</a:t>
            </a:r>
            <a:r>
              <a:rPr lang="en-US" sz="1400" b="1" dirty="0">
                <a:latin typeface="+mn-lt"/>
              </a:rPr>
              <a:t> </a:t>
            </a:r>
            <a:r>
              <a:rPr lang="en-US" sz="1400" b="1" dirty="0" err="1">
                <a:latin typeface="+mn-lt"/>
              </a:rPr>
              <a:t>chứng</a:t>
            </a:r>
            <a:endParaRPr lang="en-US" sz="1400" b="1" dirty="0">
              <a:latin typeface="+mn-lt"/>
            </a:endParaRPr>
          </a:p>
        </p:txBody>
      </p:sp>
      <p:sp>
        <p:nvSpPr>
          <p:cNvPr id="15" name="TextBox 14">
            <a:extLst>
              <a:ext uri="{FF2B5EF4-FFF2-40B4-BE49-F238E27FC236}">
                <a16:creationId xmlns:a16="http://schemas.microsoft.com/office/drawing/2014/main" id="{402766EC-E93B-D743-8A4E-5DF8EB81B7F9}"/>
              </a:ext>
            </a:extLst>
          </p:cNvPr>
          <p:cNvSpPr txBox="1"/>
          <p:nvPr/>
        </p:nvSpPr>
        <p:spPr>
          <a:xfrm>
            <a:off x="3505200" y="3429002"/>
            <a:ext cx="914400" cy="307777"/>
          </a:xfrm>
          <a:prstGeom prst="rect">
            <a:avLst/>
          </a:prstGeom>
          <a:solidFill>
            <a:srgbClr val="C00000"/>
          </a:solidFill>
        </p:spPr>
        <p:txBody>
          <a:bodyPr>
            <a:spAutoFit/>
          </a:bodyPr>
          <a:lstStyle/>
          <a:p>
            <a:pPr>
              <a:defRPr/>
            </a:pPr>
            <a:r>
              <a:rPr lang="en-US" sz="1400" b="1">
                <a:latin typeface="+mn-lt"/>
              </a:rPr>
              <a:t> 12 </a:t>
            </a:r>
            <a:r>
              <a:rPr lang="en-US" sz="1400" b="1" dirty="0" err="1">
                <a:latin typeface="+mn-lt"/>
              </a:rPr>
              <a:t>Giờ</a:t>
            </a:r>
            <a:endParaRPr lang="en-US" sz="1400" b="1" dirty="0">
              <a:latin typeface="+mn-lt"/>
            </a:endParaRPr>
          </a:p>
        </p:txBody>
      </p:sp>
      <p:sp>
        <p:nvSpPr>
          <p:cNvPr id="16" name="TextBox 15">
            <a:extLst>
              <a:ext uri="{FF2B5EF4-FFF2-40B4-BE49-F238E27FC236}">
                <a16:creationId xmlns:a16="http://schemas.microsoft.com/office/drawing/2014/main" id="{226345EA-BCE1-6045-AE39-5A305413ABE7}"/>
              </a:ext>
            </a:extLst>
          </p:cNvPr>
          <p:cNvSpPr txBox="1"/>
          <p:nvPr/>
        </p:nvSpPr>
        <p:spPr>
          <a:xfrm>
            <a:off x="3048000" y="5486403"/>
            <a:ext cx="1371600" cy="1169551"/>
          </a:xfrm>
          <a:prstGeom prst="rect">
            <a:avLst/>
          </a:prstGeom>
          <a:solidFill>
            <a:srgbClr val="800000"/>
          </a:solidFill>
        </p:spPr>
        <p:txBody>
          <a:bodyPr>
            <a:spAutoFit/>
          </a:bodyPr>
          <a:lstStyle/>
          <a:p>
            <a:pPr>
              <a:defRPr/>
            </a:pPr>
            <a:r>
              <a:rPr lang="en-US" sz="1400" b="1" dirty="0">
                <a:latin typeface="+mn-lt"/>
              </a:rPr>
              <a:t> 48 </a:t>
            </a:r>
            <a:r>
              <a:rPr lang="en-US" sz="1400" b="1" dirty="0" err="1">
                <a:latin typeface="+mn-lt"/>
              </a:rPr>
              <a:t>Giờ</a:t>
            </a: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p:txBody>
      </p:sp>
      <p:sp>
        <p:nvSpPr>
          <p:cNvPr id="18" name="Rectangle 17">
            <a:extLst>
              <a:ext uri="{FF2B5EF4-FFF2-40B4-BE49-F238E27FC236}">
                <a16:creationId xmlns:a16="http://schemas.microsoft.com/office/drawing/2014/main" id="{11E56E93-F806-024B-9E14-338D11175317}"/>
              </a:ext>
            </a:extLst>
          </p:cNvPr>
          <p:cNvSpPr/>
          <p:nvPr/>
        </p:nvSpPr>
        <p:spPr>
          <a:xfrm>
            <a:off x="3048000" y="3733800"/>
            <a:ext cx="1371600" cy="175260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Title 1">
            <a:extLst>
              <a:ext uri="{FF2B5EF4-FFF2-40B4-BE49-F238E27FC236}">
                <a16:creationId xmlns:a16="http://schemas.microsoft.com/office/drawing/2014/main" id="{97F89D14-4A7F-A545-B650-C6F1FED0F0DF}"/>
              </a:ext>
            </a:extLst>
          </p:cNvPr>
          <p:cNvSpPr>
            <a:spLocks noGrp="1"/>
          </p:cNvSpPr>
          <p:nvPr>
            <p:ph type="title"/>
          </p:nvPr>
        </p:nvSpPr>
        <p:spPr/>
        <p:txBody>
          <a:bodyPr/>
          <a:lstStyle/>
          <a:p>
            <a:r>
              <a:rPr lang="en-US" altLang="en-US">
                <a:cs typeface="Geneva" panose="020B0503030404040204" pitchFamily="34" charset="0"/>
              </a:rPr>
              <a:t>ĐM vành P tắc hoàn toàn</a:t>
            </a:r>
          </a:p>
        </p:txBody>
      </p:sp>
      <p:pic>
        <p:nvPicPr>
          <p:cNvPr id="3" name="Online Media 2" descr="DUONG DIEU CHUONG 51_(S4_F1-101) (Converted).mov">
            <a:hlinkClick r:id="" action="ppaction://media"/>
            <a:extLst>
              <a:ext uri="{FF2B5EF4-FFF2-40B4-BE49-F238E27FC236}">
                <a16:creationId xmlns:a16="http://schemas.microsoft.com/office/drawing/2014/main" id="{D3C12602-C6D5-3744-8742-0F16CCF292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6658" name="Picture 2">
            <a:extLst>
              <a:ext uri="{FF2B5EF4-FFF2-40B4-BE49-F238E27FC236}">
                <a16:creationId xmlns:a16="http://schemas.microsoft.com/office/drawing/2014/main" id="{5A47632B-83EB-9146-B108-DFDCA0E61A66}"/>
              </a:ext>
            </a:extLst>
          </p:cNvPr>
          <p:cNvPicPr>
            <a:picLocks noChangeAspect="1" noChangeArrowheads="1"/>
          </p:cNvPicPr>
          <p:nvPr/>
        </p:nvPicPr>
        <p:blipFill>
          <a:blip r:embed="rId2"/>
          <a:srcRect/>
          <a:stretch>
            <a:fillRect/>
          </a:stretch>
        </p:blipFill>
        <p:spPr bwMode="auto">
          <a:xfrm>
            <a:off x="0" y="1009652"/>
            <a:ext cx="9144000" cy="4400551"/>
          </a:xfrm>
          <a:prstGeom prst="rect">
            <a:avLst/>
          </a:prstGeom>
          <a:noFill/>
          <a:ln w="9525">
            <a:noFill/>
            <a:miter lim="800000"/>
            <a:headEnd/>
            <a:tailEnd/>
          </a:ln>
          <a:effectLst>
            <a:prstShdw prst="shdw17" dist="17961" dir="2700000">
              <a:schemeClr val="accent1">
                <a:gamma/>
                <a:shade val="60000"/>
                <a:invGamma/>
              </a:schemeClr>
            </a:prstShdw>
          </a:effectLst>
        </p:spPr>
      </p:pic>
      <p:cxnSp>
        <p:nvCxnSpPr>
          <p:cNvPr id="7" name="Straight Connector 6">
            <a:extLst>
              <a:ext uri="{FF2B5EF4-FFF2-40B4-BE49-F238E27FC236}">
                <a16:creationId xmlns:a16="http://schemas.microsoft.com/office/drawing/2014/main" id="{ED320445-D79C-F64B-9A79-A0D6BF0C9448}"/>
              </a:ext>
            </a:extLst>
          </p:cNvPr>
          <p:cNvCxnSpPr>
            <a:cxnSpLocks noChangeShapeType="1"/>
          </p:cNvCxnSpPr>
          <p:nvPr/>
        </p:nvCxnSpPr>
        <p:spPr bwMode="auto">
          <a:xfrm>
            <a:off x="0" y="4038600"/>
            <a:ext cx="7620000" cy="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9" name="Straight Connector 8">
            <a:extLst>
              <a:ext uri="{FF2B5EF4-FFF2-40B4-BE49-F238E27FC236}">
                <a16:creationId xmlns:a16="http://schemas.microsoft.com/office/drawing/2014/main" id="{5771E5A2-C7D1-414D-8DD2-F2E19B14EF51}"/>
              </a:ext>
            </a:extLst>
          </p:cNvPr>
          <p:cNvCxnSpPr>
            <a:cxnSpLocks noChangeShapeType="1"/>
          </p:cNvCxnSpPr>
          <p:nvPr/>
        </p:nvCxnSpPr>
        <p:spPr bwMode="auto">
          <a:xfrm>
            <a:off x="1066800" y="4876800"/>
            <a:ext cx="5334000" cy="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 name="Straight Connector 10">
            <a:extLst>
              <a:ext uri="{FF2B5EF4-FFF2-40B4-BE49-F238E27FC236}">
                <a16:creationId xmlns:a16="http://schemas.microsoft.com/office/drawing/2014/main" id="{B1B4AF35-1A71-714A-99AF-91E9A383888D}"/>
              </a:ext>
            </a:extLst>
          </p:cNvPr>
          <p:cNvCxnSpPr>
            <a:cxnSpLocks noChangeShapeType="1"/>
          </p:cNvCxnSpPr>
          <p:nvPr/>
        </p:nvCxnSpPr>
        <p:spPr bwMode="auto">
          <a:xfrm>
            <a:off x="8382000" y="3124202"/>
            <a:ext cx="762000" cy="9525"/>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Title 1">
            <a:extLst>
              <a:ext uri="{FF2B5EF4-FFF2-40B4-BE49-F238E27FC236}">
                <a16:creationId xmlns:a16="http://schemas.microsoft.com/office/drawing/2014/main" id="{27A439C0-D805-3D4E-857B-CA74FCBD279C}"/>
              </a:ext>
            </a:extLst>
          </p:cNvPr>
          <p:cNvSpPr>
            <a:spLocks noGrp="1"/>
          </p:cNvSpPr>
          <p:nvPr>
            <p:ph type="title"/>
          </p:nvPr>
        </p:nvSpPr>
        <p:spPr/>
        <p:txBody>
          <a:bodyPr/>
          <a:lstStyle/>
          <a:p>
            <a:r>
              <a:rPr lang="en-US" altLang="en-US">
                <a:cs typeface="Geneva" panose="020B0503030404040204" pitchFamily="34" charset="0"/>
              </a:rPr>
              <a:t>Đưa dây dẫn qua chỗ tắc</a:t>
            </a:r>
          </a:p>
        </p:txBody>
      </p:sp>
      <p:pic>
        <p:nvPicPr>
          <p:cNvPr id="3" name="Online Media 2" descr="DUONG DIEU CHUONG 51_(S6_F1-55) (Converted).mov">
            <a:hlinkClick r:id="" action="ppaction://media"/>
            <a:extLst>
              <a:ext uri="{FF2B5EF4-FFF2-40B4-BE49-F238E27FC236}">
                <a16:creationId xmlns:a16="http://schemas.microsoft.com/office/drawing/2014/main" id="{A6166238-7667-8B44-B37F-6EB0F407DA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1">
            <a:extLst>
              <a:ext uri="{FF2B5EF4-FFF2-40B4-BE49-F238E27FC236}">
                <a16:creationId xmlns:a16="http://schemas.microsoft.com/office/drawing/2014/main" id="{3022A784-F1E0-DC4E-A833-E559F05616A9}"/>
              </a:ext>
            </a:extLst>
          </p:cNvPr>
          <p:cNvSpPr>
            <a:spLocks noGrp="1"/>
          </p:cNvSpPr>
          <p:nvPr>
            <p:ph type="title"/>
          </p:nvPr>
        </p:nvSpPr>
        <p:spPr/>
        <p:txBody>
          <a:bodyPr/>
          <a:lstStyle/>
          <a:p>
            <a:r>
              <a:rPr lang="en-US" altLang="en-US" dirty="0" err="1">
                <a:cs typeface="Geneva" panose="020B0503030404040204" pitchFamily="34" charset="0"/>
              </a:rPr>
              <a:t>Đưa</a:t>
            </a:r>
            <a:r>
              <a:rPr lang="en-US" altLang="en-US" dirty="0">
                <a:cs typeface="Geneva" panose="020B0503030404040204" pitchFamily="34" charset="0"/>
              </a:rPr>
              <a:t> </a:t>
            </a:r>
            <a:r>
              <a:rPr lang="en-US" altLang="en-US" dirty="0" err="1">
                <a:cs typeface="Geneva" panose="020B0503030404040204" pitchFamily="34" charset="0"/>
              </a:rPr>
              <a:t>bóng</a:t>
            </a:r>
            <a:r>
              <a:rPr lang="en-US" altLang="en-US" dirty="0">
                <a:cs typeface="Geneva" panose="020B0503030404040204" pitchFamily="34" charset="0"/>
              </a:rPr>
              <a:t> </a:t>
            </a:r>
            <a:r>
              <a:rPr lang="en-US" altLang="en-US" dirty="0" err="1">
                <a:cs typeface="Geneva" panose="020B0503030404040204" pitchFamily="34" charset="0"/>
              </a:rPr>
              <a:t>vào</a:t>
            </a:r>
            <a:r>
              <a:rPr lang="en-US" altLang="en-US" dirty="0">
                <a:cs typeface="Geneva" panose="020B0503030404040204" pitchFamily="34" charset="0"/>
              </a:rPr>
              <a:t> </a:t>
            </a:r>
            <a:r>
              <a:rPr lang="en-US" altLang="en-US" dirty="0" err="1">
                <a:cs typeface="Geneva" panose="020B0503030404040204" pitchFamily="34" charset="0"/>
              </a:rPr>
              <a:t>nong</a:t>
            </a:r>
            <a:r>
              <a:rPr lang="en-US" altLang="en-US" dirty="0">
                <a:cs typeface="Geneva" panose="020B0503030404040204" pitchFamily="34" charset="0"/>
              </a:rPr>
              <a:t> </a:t>
            </a:r>
            <a:r>
              <a:rPr lang="en-US" altLang="en-US" dirty="0" err="1">
                <a:cs typeface="Geneva" panose="020B0503030404040204" pitchFamily="34" charset="0"/>
              </a:rPr>
              <a:t>chỗ</a:t>
            </a:r>
            <a:r>
              <a:rPr lang="en-US" altLang="en-US" dirty="0">
                <a:cs typeface="Geneva" panose="020B0503030404040204" pitchFamily="34" charset="0"/>
              </a:rPr>
              <a:t> </a:t>
            </a:r>
            <a:r>
              <a:rPr lang="en-US" altLang="en-US" dirty="0" err="1">
                <a:cs typeface="Geneva" panose="020B0503030404040204" pitchFamily="34" charset="0"/>
              </a:rPr>
              <a:t>tắc</a:t>
            </a:r>
            <a:br>
              <a:rPr lang="en-US" altLang="en-US" dirty="0">
                <a:cs typeface="Geneva" panose="020B0503030404040204" pitchFamily="34" charset="0"/>
              </a:rPr>
            </a:br>
            <a:endParaRPr lang="en-US" altLang="en-US" dirty="0">
              <a:cs typeface="Geneva" panose="020B0503030404040204" pitchFamily="34" charset="0"/>
            </a:endParaRPr>
          </a:p>
        </p:txBody>
      </p:sp>
      <p:pic>
        <p:nvPicPr>
          <p:cNvPr id="3" name="Online Media 2" descr="DUONG DIEU CHUONG 51_(S8_F1-94) (Converted).mov">
            <a:hlinkClick r:id="" action="ppaction://media"/>
            <a:extLst>
              <a:ext uri="{FF2B5EF4-FFF2-40B4-BE49-F238E27FC236}">
                <a16:creationId xmlns:a16="http://schemas.microsoft.com/office/drawing/2014/main" id="{BCC50BC2-22C7-8747-87A4-277241A86E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Title 1">
            <a:extLst>
              <a:ext uri="{FF2B5EF4-FFF2-40B4-BE49-F238E27FC236}">
                <a16:creationId xmlns:a16="http://schemas.microsoft.com/office/drawing/2014/main" id="{7889D1FC-9FD0-874A-AB1F-8F6BDB1D029C}"/>
              </a:ext>
            </a:extLst>
          </p:cNvPr>
          <p:cNvSpPr>
            <a:spLocks noGrp="1"/>
          </p:cNvSpPr>
          <p:nvPr>
            <p:ph type="title"/>
          </p:nvPr>
        </p:nvSpPr>
        <p:spPr/>
        <p:txBody>
          <a:bodyPr/>
          <a:lstStyle/>
          <a:p>
            <a:r>
              <a:rPr lang="en-US" altLang="en-US" dirty="0" err="1">
                <a:cs typeface="Geneva" panose="020B0503030404040204" pitchFamily="34" charset="0"/>
              </a:rPr>
              <a:t>Chụp</a:t>
            </a:r>
            <a:r>
              <a:rPr lang="en-US" altLang="en-US" dirty="0">
                <a:cs typeface="Geneva" panose="020B0503030404040204" pitchFamily="34" charset="0"/>
              </a:rPr>
              <a:t> </a:t>
            </a:r>
            <a:r>
              <a:rPr lang="en-US" altLang="en-US" dirty="0" err="1">
                <a:cs typeface="Geneva" panose="020B0503030404040204" pitchFamily="34" charset="0"/>
              </a:rPr>
              <a:t>kiểm</a:t>
            </a:r>
            <a:r>
              <a:rPr lang="en-US" altLang="en-US" dirty="0">
                <a:cs typeface="Geneva" panose="020B0503030404040204" pitchFamily="34" charset="0"/>
              </a:rPr>
              <a:t> </a:t>
            </a:r>
            <a:r>
              <a:rPr lang="en-US" altLang="en-US" dirty="0" err="1">
                <a:cs typeface="Geneva" panose="020B0503030404040204" pitchFamily="34" charset="0"/>
              </a:rPr>
              <a:t>tra</a:t>
            </a:r>
            <a:r>
              <a:rPr lang="en-US" altLang="en-US" dirty="0">
                <a:cs typeface="Geneva" panose="020B0503030404040204" pitchFamily="34" charset="0"/>
              </a:rPr>
              <a:t> </a:t>
            </a:r>
            <a:r>
              <a:rPr lang="en-US" altLang="en-US" dirty="0" err="1">
                <a:cs typeface="Geneva" panose="020B0503030404040204" pitchFamily="34" charset="0"/>
              </a:rPr>
              <a:t>sau</a:t>
            </a:r>
            <a:r>
              <a:rPr lang="en-US" altLang="en-US" dirty="0">
                <a:cs typeface="Geneva" panose="020B0503030404040204" pitchFamily="34" charset="0"/>
              </a:rPr>
              <a:t> </a:t>
            </a:r>
            <a:r>
              <a:rPr lang="en-US" altLang="en-US" dirty="0" err="1">
                <a:cs typeface="Geneva" panose="020B0503030404040204" pitchFamily="34" charset="0"/>
              </a:rPr>
              <a:t>nong</a:t>
            </a:r>
            <a:r>
              <a:rPr lang="en-US" altLang="en-US" dirty="0">
                <a:cs typeface="Geneva" panose="020B0503030404040204" pitchFamily="34" charset="0"/>
              </a:rPr>
              <a:t> </a:t>
            </a:r>
            <a:r>
              <a:rPr lang="en-US" altLang="en-US" dirty="0" err="1">
                <a:cs typeface="Geneva" panose="020B0503030404040204" pitchFamily="34" charset="0"/>
              </a:rPr>
              <a:t>bóng</a:t>
            </a:r>
            <a:endParaRPr lang="en-US" altLang="en-US" dirty="0">
              <a:cs typeface="Geneva" panose="020B0503030404040204" pitchFamily="34" charset="0"/>
            </a:endParaRPr>
          </a:p>
        </p:txBody>
      </p:sp>
      <p:pic>
        <p:nvPicPr>
          <p:cNvPr id="3" name="Online Media 2" descr="DUONG DIEU CHUONG 51_(S10_F1-44) (Converted).mov">
            <a:hlinkClick r:id="" action="ppaction://media"/>
            <a:extLst>
              <a:ext uri="{FF2B5EF4-FFF2-40B4-BE49-F238E27FC236}">
                <a16:creationId xmlns:a16="http://schemas.microsoft.com/office/drawing/2014/main" id="{DBC16536-33E5-3A4F-A98C-B0FF29B29D4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DFB0-F8F7-CC45-82CF-D3D7A283EBC6}"/>
              </a:ext>
            </a:extLst>
          </p:cNvPr>
          <p:cNvSpPr>
            <a:spLocks noGrp="1"/>
          </p:cNvSpPr>
          <p:nvPr>
            <p:ph type="title"/>
          </p:nvPr>
        </p:nvSpPr>
        <p:spPr/>
        <p:txBody>
          <a:bodyPr/>
          <a:lstStyle/>
          <a:p>
            <a:r>
              <a:rPr lang="en-US" altLang="en-US" dirty="0" err="1">
                <a:cs typeface="Geneva" panose="020B0503030404040204" pitchFamily="34" charset="0"/>
              </a:rPr>
              <a:t>Đưa</a:t>
            </a:r>
            <a:r>
              <a:rPr lang="en-US" altLang="en-US" dirty="0">
                <a:cs typeface="Geneva" panose="020B0503030404040204" pitchFamily="34" charset="0"/>
              </a:rPr>
              <a:t> stent </a:t>
            </a:r>
            <a:r>
              <a:rPr lang="en-US" altLang="en-US" dirty="0" err="1">
                <a:cs typeface="Geneva" panose="020B0503030404040204" pitchFamily="34" charset="0"/>
              </a:rPr>
              <a:t>vào</a:t>
            </a:r>
            <a:r>
              <a:rPr lang="en-US" altLang="en-US" dirty="0">
                <a:cs typeface="Geneva" panose="020B0503030404040204" pitchFamily="34" charset="0"/>
              </a:rPr>
              <a:t> </a:t>
            </a:r>
            <a:r>
              <a:rPr lang="en-US" altLang="en-US" dirty="0" err="1">
                <a:cs typeface="Geneva" panose="020B0503030404040204" pitchFamily="34" charset="0"/>
              </a:rPr>
              <a:t>ngay</a:t>
            </a:r>
            <a:r>
              <a:rPr lang="en-US" altLang="en-US" dirty="0">
                <a:cs typeface="Geneva" panose="020B0503030404040204" pitchFamily="34" charset="0"/>
              </a:rPr>
              <a:t> </a:t>
            </a:r>
            <a:r>
              <a:rPr lang="en-US" altLang="en-US" dirty="0" err="1">
                <a:cs typeface="Geneva" panose="020B0503030404040204" pitchFamily="34" charset="0"/>
              </a:rPr>
              <a:t>chỗ</a:t>
            </a:r>
            <a:r>
              <a:rPr lang="en-US" altLang="en-US" dirty="0">
                <a:cs typeface="Geneva" panose="020B0503030404040204" pitchFamily="34" charset="0"/>
              </a:rPr>
              <a:t> </a:t>
            </a:r>
            <a:r>
              <a:rPr lang="en-US" altLang="en-US" dirty="0" err="1">
                <a:cs typeface="Geneva" panose="020B0503030404040204" pitchFamily="34" charset="0"/>
              </a:rPr>
              <a:t>tắc</a:t>
            </a:r>
            <a:endParaRPr lang="en-US" dirty="0"/>
          </a:p>
        </p:txBody>
      </p:sp>
      <p:pic>
        <p:nvPicPr>
          <p:cNvPr id="4" name="Online Media 3" descr="DUONG DIEU CHUONG 51_(S11_F1-29) (Converted).mov">
            <a:hlinkClick r:id="" action="ppaction://media"/>
            <a:extLst>
              <a:ext uri="{FF2B5EF4-FFF2-40B4-BE49-F238E27FC236}">
                <a16:creationId xmlns:a16="http://schemas.microsoft.com/office/drawing/2014/main" id="{8E3F42D2-9DDE-4547-80CD-993AEB47C5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extLst>
      <p:ext uri="{BB962C8B-B14F-4D97-AF65-F5344CB8AC3E}">
        <p14:creationId xmlns:p14="http://schemas.microsoft.com/office/powerpoint/2010/main" val="232203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A6CC-221E-534A-AC54-FF6EE437C5DF}"/>
              </a:ext>
            </a:extLst>
          </p:cNvPr>
          <p:cNvSpPr>
            <a:spLocks noGrp="1"/>
          </p:cNvSpPr>
          <p:nvPr>
            <p:ph type="title"/>
          </p:nvPr>
        </p:nvSpPr>
        <p:spPr/>
        <p:txBody>
          <a:bodyPr/>
          <a:lstStyle/>
          <a:p>
            <a:r>
              <a:rPr lang="en-US" altLang="en-US" dirty="0">
                <a:cs typeface="Geneva" panose="020B0503030404040204" pitchFamily="34" charset="0"/>
              </a:rPr>
              <a:t>Bung stent</a:t>
            </a:r>
            <a:endParaRPr lang="en-US" dirty="0"/>
          </a:p>
        </p:txBody>
      </p:sp>
      <p:pic>
        <p:nvPicPr>
          <p:cNvPr id="4" name="Online Media 3" descr="DUONG DIEU CHUONG 51_(S14_F1-13) (Converted).mov">
            <a:hlinkClick r:id="" action="ppaction://media"/>
            <a:extLst>
              <a:ext uri="{FF2B5EF4-FFF2-40B4-BE49-F238E27FC236}">
                <a16:creationId xmlns:a16="http://schemas.microsoft.com/office/drawing/2014/main" id="{03B00116-25AA-3C44-803E-8A9DD9EEB9B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extLst>
      <p:ext uri="{BB962C8B-B14F-4D97-AF65-F5344CB8AC3E}">
        <p14:creationId xmlns:p14="http://schemas.microsoft.com/office/powerpoint/2010/main" val="108002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38D0-6CAA-AB49-8C05-DD723632E3D0}"/>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sau</a:t>
            </a:r>
            <a:r>
              <a:rPr lang="en-US" dirty="0"/>
              <a:t> </a:t>
            </a:r>
            <a:r>
              <a:rPr lang="en-US" dirty="0" err="1"/>
              <a:t>cùng</a:t>
            </a:r>
            <a:endParaRPr lang="en-US" dirty="0"/>
          </a:p>
        </p:txBody>
      </p:sp>
      <p:pic>
        <p:nvPicPr>
          <p:cNvPr id="4" name="Online Media 3" descr="DUONG DIEU CHUONG 51_(S22_F1-52) (Converted).mov">
            <a:hlinkClick r:id="" action="ppaction://media"/>
            <a:extLst>
              <a:ext uri="{FF2B5EF4-FFF2-40B4-BE49-F238E27FC236}">
                <a16:creationId xmlns:a16="http://schemas.microsoft.com/office/drawing/2014/main" id="{AB250D02-9AC2-7648-A233-A1B4F91E76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extLst>
      <p:ext uri="{BB962C8B-B14F-4D97-AF65-F5344CB8AC3E}">
        <p14:creationId xmlns:p14="http://schemas.microsoft.com/office/powerpoint/2010/main" val="396526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a:extLst>
              <a:ext uri="{FF2B5EF4-FFF2-40B4-BE49-F238E27FC236}">
                <a16:creationId xmlns:a16="http://schemas.microsoft.com/office/drawing/2014/main" id="{24EE0CB9-860C-474F-A648-2BF40F2976D9}"/>
              </a:ext>
            </a:extLst>
          </p:cNvPr>
          <p:cNvSpPr>
            <a:spLocks noChangeArrowheads="1"/>
          </p:cNvSpPr>
          <p:nvPr/>
        </p:nvSpPr>
        <p:spPr bwMode="auto">
          <a:xfrm>
            <a:off x="990600" y="2498726"/>
            <a:ext cx="7239000" cy="13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Antiplatelet Therapy to Support Primary PCI for STEMI</a:t>
            </a:r>
          </a:p>
        </p:txBody>
      </p:sp>
      <p:sp>
        <p:nvSpPr>
          <p:cNvPr id="435203" name="Rectangle 3">
            <a:extLst>
              <a:ext uri="{FF2B5EF4-FFF2-40B4-BE49-F238E27FC236}">
                <a16:creationId xmlns:a16="http://schemas.microsoft.com/office/drawing/2014/main" id="{9158C542-197F-FC49-9867-8E3F54C66AA4}"/>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Reperfusion at a PCI-Capable Hospital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226" name="Picture 2" descr="plaque rupture">
            <a:extLst>
              <a:ext uri="{FF2B5EF4-FFF2-40B4-BE49-F238E27FC236}">
                <a16:creationId xmlns:a16="http://schemas.microsoft.com/office/drawing/2014/main" id="{E6C47214-2B5A-1E4C-8E75-7C79F8FAC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95402"/>
            <a:ext cx="6172200" cy="421005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99" name="Text Box 3">
            <a:extLst>
              <a:ext uri="{FF2B5EF4-FFF2-40B4-BE49-F238E27FC236}">
                <a16:creationId xmlns:a16="http://schemas.microsoft.com/office/drawing/2014/main" id="{B21C4191-06D1-044A-A397-BFBBC0A731B7}"/>
              </a:ext>
            </a:extLst>
          </p:cNvPr>
          <p:cNvSpPr txBox="1">
            <a:spLocks noChangeArrowheads="1"/>
          </p:cNvSpPr>
          <p:nvPr/>
        </p:nvSpPr>
        <p:spPr bwMode="auto">
          <a:xfrm>
            <a:off x="179391" y="4076702"/>
            <a:ext cx="3455987" cy="369051"/>
          </a:xfrm>
          <a:prstGeom prst="rect">
            <a:avLst/>
          </a:prstGeom>
          <a:solidFill>
            <a:schemeClr val="accent1"/>
          </a:solidFill>
          <a:ln w="28575">
            <a:solidFill>
              <a:schemeClr val="bg1"/>
            </a:solidFill>
            <a:miter lim="800000"/>
            <a:headEnd/>
            <a:tailEnd/>
          </a:ln>
          <a:effectLst/>
        </p:spPr>
        <p:txBody>
          <a:bodyPr lIns="91163" tIns="45581" rIns="91163" bIns="45581">
            <a:spAutoFit/>
          </a:bodyPr>
          <a:lstStyle/>
          <a:p>
            <a:pPr eaLnBrk="0" hangingPunct="0">
              <a:defRPr/>
            </a:pPr>
            <a:r>
              <a:rPr lang="en-US" b="1">
                <a:solidFill>
                  <a:srgbClr val="000000"/>
                </a:solidFill>
                <a:effectLst>
                  <a:outerShdw blurRad="38100" dist="38100" dir="2700000" algn="tl">
                    <a:srgbClr val="FFFFFF"/>
                  </a:outerShdw>
                </a:effectLst>
                <a:latin typeface="VNI-Times" pitchFamily="2" charset="0"/>
                <a:cs typeface="Angsana New" pitchFamily="18" charset="-34"/>
              </a:rPr>
              <a:t>Söï hoaït hoùa vaø keát taäp tieåu caàu</a:t>
            </a:r>
          </a:p>
        </p:txBody>
      </p:sp>
      <p:pic>
        <p:nvPicPr>
          <p:cNvPr id="436228" name="Picture 4">
            <a:extLst>
              <a:ext uri="{FF2B5EF4-FFF2-40B4-BE49-F238E27FC236}">
                <a16:creationId xmlns:a16="http://schemas.microsoft.com/office/drawing/2014/main" id="{E7F2372C-2099-C24F-9292-93BBCF523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484" t="40627" r="35970" b="28485"/>
          <a:stretch>
            <a:fillRect/>
          </a:stretch>
        </p:blipFill>
        <p:spPr bwMode="auto">
          <a:xfrm>
            <a:off x="179391" y="5032379"/>
            <a:ext cx="3470275" cy="1501775"/>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436229" name="AutoShape 5">
            <a:extLst>
              <a:ext uri="{FF2B5EF4-FFF2-40B4-BE49-F238E27FC236}">
                <a16:creationId xmlns:a16="http://schemas.microsoft.com/office/drawing/2014/main" id="{043B1EFE-E585-264B-A911-A1735C827849}"/>
              </a:ext>
            </a:extLst>
          </p:cNvPr>
          <p:cNvSpPr>
            <a:spLocks noChangeArrowheads="1"/>
          </p:cNvSpPr>
          <p:nvPr/>
        </p:nvSpPr>
        <p:spPr bwMode="auto">
          <a:xfrm rot="-2192441">
            <a:off x="3751265" y="4108451"/>
            <a:ext cx="1401763" cy="609600"/>
          </a:xfrm>
          <a:prstGeom prst="rightArrow">
            <a:avLst>
              <a:gd name="adj1" fmla="val 50000"/>
              <a:gd name="adj2" fmla="val 57487"/>
            </a:avLst>
          </a:prstGeom>
          <a:solidFill>
            <a:schemeClr val="accent1"/>
          </a:solidFill>
          <a:ln w="28575">
            <a:solidFill>
              <a:schemeClr val="bg1"/>
            </a:solidFill>
            <a:miter lim="800000"/>
            <a:headEnd/>
            <a:tailEnd/>
          </a:ln>
        </p:spPr>
        <p:txBody>
          <a:bodyPr wrap="none" lIns="91163" tIns="45581" rIns="91163" bIns="45581"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latin typeface="Arial" panose="020B0604020202020204" pitchFamily="34" charset="0"/>
            </a:endParaRPr>
          </a:p>
        </p:txBody>
      </p:sp>
      <p:sp>
        <p:nvSpPr>
          <p:cNvPr id="436230" name="AutoShape 6">
            <a:extLst>
              <a:ext uri="{FF2B5EF4-FFF2-40B4-BE49-F238E27FC236}">
                <a16:creationId xmlns:a16="http://schemas.microsoft.com/office/drawing/2014/main" id="{CB3934D3-3D5E-9043-9472-2217911DECF6}"/>
              </a:ext>
            </a:extLst>
          </p:cNvPr>
          <p:cNvSpPr>
            <a:spLocks noChangeArrowheads="1"/>
          </p:cNvSpPr>
          <p:nvPr/>
        </p:nvSpPr>
        <p:spPr bwMode="auto">
          <a:xfrm rot="-2842141">
            <a:off x="4848227" y="2565402"/>
            <a:ext cx="1079500" cy="542925"/>
          </a:xfrm>
          <a:prstGeom prst="leftArrow">
            <a:avLst>
              <a:gd name="adj1" fmla="val 50000"/>
              <a:gd name="adj2" fmla="val 49708"/>
            </a:avLst>
          </a:prstGeom>
          <a:solidFill>
            <a:schemeClr val="accent1"/>
          </a:solidFill>
          <a:ln w="28575">
            <a:solidFill>
              <a:schemeClr val="bg1"/>
            </a:solidFill>
            <a:miter lim="800000"/>
            <a:headEnd/>
            <a:tailEnd/>
          </a:ln>
        </p:spPr>
        <p:txBody>
          <a:bodyPr wrap="none" lIns="91163" tIns="45581" rIns="91163" bIns="45581"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latin typeface="Arial" panose="020B0604020202020204" pitchFamily="34" charset="0"/>
            </a:endParaRPr>
          </a:p>
        </p:txBody>
      </p:sp>
      <p:sp>
        <p:nvSpPr>
          <p:cNvPr id="4103" name="Text Box 7">
            <a:extLst>
              <a:ext uri="{FF2B5EF4-FFF2-40B4-BE49-F238E27FC236}">
                <a16:creationId xmlns:a16="http://schemas.microsoft.com/office/drawing/2014/main" id="{B1CF6B77-F97F-984F-872F-FFD78E256F2E}"/>
              </a:ext>
            </a:extLst>
          </p:cNvPr>
          <p:cNvSpPr txBox="1">
            <a:spLocks noChangeArrowheads="1"/>
          </p:cNvSpPr>
          <p:nvPr/>
        </p:nvSpPr>
        <p:spPr bwMode="auto">
          <a:xfrm>
            <a:off x="5003800" y="620714"/>
            <a:ext cx="3960813" cy="646050"/>
          </a:xfrm>
          <a:prstGeom prst="rect">
            <a:avLst/>
          </a:prstGeom>
          <a:solidFill>
            <a:schemeClr val="accent1"/>
          </a:solidFill>
          <a:ln w="28575">
            <a:solidFill>
              <a:schemeClr val="bg1"/>
            </a:solidFill>
            <a:miter lim="800000"/>
            <a:headEnd/>
            <a:tailEnd/>
          </a:ln>
          <a:effectLst/>
        </p:spPr>
        <p:txBody>
          <a:bodyPr lIns="91163" tIns="45581" rIns="91163" bIns="45581">
            <a:spAutoFit/>
          </a:bodyPr>
          <a:lstStyle/>
          <a:p>
            <a:pPr eaLnBrk="0" hangingPunct="0">
              <a:defRPr/>
            </a:pPr>
            <a:r>
              <a:rPr lang="en-US" b="1">
                <a:solidFill>
                  <a:srgbClr val="000000"/>
                </a:solidFill>
                <a:effectLst>
                  <a:outerShdw blurRad="38100" dist="38100" dir="2700000" algn="tl">
                    <a:srgbClr val="FFFFFF"/>
                  </a:outerShdw>
                </a:effectLst>
                <a:latin typeface="VNI-Times" pitchFamily="2" charset="0"/>
                <a:cs typeface="Angsana New" pitchFamily="18" charset="-34"/>
              </a:rPr>
              <a:t>Yeáu toá moâ vaø söï hoaït hoùa ñöôøng ñoâng maùu ngoaïi sinh</a:t>
            </a:r>
            <a:r>
              <a:rPr lang="en-US" b="1">
                <a:solidFill>
                  <a:srgbClr val="000000"/>
                </a:solidFill>
                <a:effectLst>
                  <a:outerShdw blurRad="38100" dist="38100" dir="2700000" algn="tl">
                    <a:srgbClr val="FFFFFF"/>
                  </a:outerShdw>
                </a:effectLst>
                <a:latin typeface="Arial Narrow" pitchFamily="34" charset="0"/>
                <a:cs typeface="Angsana New" pitchFamily="18" charset="-34"/>
              </a:rPr>
              <a:t> </a:t>
            </a:r>
          </a:p>
        </p:txBody>
      </p:sp>
      <p:pic>
        <p:nvPicPr>
          <p:cNvPr id="436232" name="Picture 8">
            <a:extLst>
              <a:ext uri="{FF2B5EF4-FFF2-40B4-BE49-F238E27FC236}">
                <a16:creationId xmlns:a16="http://schemas.microsoft.com/office/drawing/2014/main" id="{58FC8D4F-B49F-C549-A044-F1C0DE04D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000" t="23334" r="34999" b="16667"/>
          <a:stretch>
            <a:fillRect/>
          </a:stretch>
        </p:blipFill>
        <p:spPr bwMode="auto">
          <a:xfrm>
            <a:off x="5940426" y="1624016"/>
            <a:ext cx="3024188" cy="2520951"/>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4105" name="Text Box 9">
            <a:extLst>
              <a:ext uri="{FF2B5EF4-FFF2-40B4-BE49-F238E27FC236}">
                <a16:creationId xmlns:a16="http://schemas.microsoft.com/office/drawing/2014/main" id="{495C03EF-4484-D048-8127-D71A1F805FE8}"/>
              </a:ext>
            </a:extLst>
          </p:cNvPr>
          <p:cNvSpPr txBox="1">
            <a:spLocks noChangeArrowheads="1"/>
          </p:cNvSpPr>
          <p:nvPr/>
        </p:nvSpPr>
        <p:spPr bwMode="auto">
          <a:xfrm>
            <a:off x="614365" y="182564"/>
            <a:ext cx="3561634" cy="953827"/>
          </a:xfrm>
          <a:prstGeom prst="rect">
            <a:avLst/>
          </a:prstGeom>
          <a:noFill/>
          <a:ln w="9525">
            <a:noFill/>
            <a:miter lim="800000"/>
            <a:headEnd/>
            <a:tailEnd/>
          </a:ln>
          <a:effectLst/>
        </p:spPr>
        <p:txBody>
          <a:bodyPr wrap="none" lIns="91163" tIns="45581" rIns="91163" bIns="45581">
            <a:spAutoFit/>
          </a:bodyPr>
          <a:lstStyle/>
          <a:p>
            <a:pPr algn="l">
              <a:defRPr/>
            </a:pPr>
            <a:r>
              <a:rPr lang="en-US" sz="2800" b="1" i="1" dirty="0">
                <a:solidFill>
                  <a:srgbClr val="FFFF00"/>
                </a:solidFill>
                <a:effectLst>
                  <a:outerShdw blurRad="38100" dist="38100" dir="2700000" algn="tl">
                    <a:srgbClr val="000000"/>
                  </a:outerShdw>
                </a:effectLst>
                <a:latin typeface="VNI-Times" pitchFamily="2" charset="0"/>
                <a:cs typeface="Arial" charset="0"/>
              </a:rPr>
              <a:t>2 </a:t>
            </a:r>
            <a:r>
              <a:rPr lang="en-US" sz="2800" b="1" i="1" dirty="0" err="1">
                <a:solidFill>
                  <a:srgbClr val="FFFF00"/>
                </a:solidFill>
                <a:effectLst>
                  <a:outerShdw blurRad="38100" dist="38100" dir="2700000" algn="tl">
                    <a:srgbClr val="000000"/>
                  </a:outerShdw>
                </a:effectLst>
                <a:latin typeface="VNI-Times" pitchFamily="2" charset="0"/>
                <a:cs typeface="Arial" charset="0"/>
              </a:rPr>
              <a:t>cô</a:t>
            </a:r>
            <a:r>
              <a:rPr lang="en-US" sz="2800" b="1" i="1" dirty="0">
                <a:solidFill>
                  <a:srgbClr val="FFFF00"/>
                </a:solidFill>
                <a:effectLst>
                  <a:outerShdw blurRad="38100" dist="38100" dir="2700000" algn="tl">
                    <a:srgbClr val="000000"/>
                  </a:outerShdw>
                </a:effectLst>
                <a:latin typeface="VNI-Times" pitchFamily="2" charset="0"/>
                <a:cs typeface="Arial" charset="0"/>
              </a:rPr>
              <a:t> </a:t>
            </a:r>
            <a:r>
              <a:rPr lang="en-US" sz="2800" b="1" i="1" dirty="0" err="1">
                <a:solidFill>
                  <a:srgbClr val="FFFF00"/>
                </a:solidFill>
                <a:effectLst>
                  <a:outerShdw blurRad="38100" dist="38100" dir="2700000" algn="tl">
                    <a:srgbClr val="000000"/>
                  </a:outerShdw>
                </a:effectLst>
                <a:latin typeface="VNI-Times" pitchFamily="2" charset="0"/>
                <a:cs typeface="Arial" charset="0"/>
              </a:rPr>
              <a:t>cheá</a:t>
            </a:r>
            <a:r>
              <a:rPr lang="en-US" sz="2800" b="1" i="1" dirty="0">
                <a:solidFill>
                  <a:srgbClr val="FFFF00"/>
                </a:solidFill>
                <a:effectLst>
                  <a:outerShdw blurRad="38100" dist="38100" dir="2700000" algn="tl">
                    <a:srgbClr val="000000"/>
                  </a:outerShdw>
                </a:effectLst>
                <a:latin typeface="VNI-Times" pitchFamily="2" charset="0"/>
                <a:cs typeface="Arial" charset="0"/>
              </a:rPr>
              <a:t> </a:t>
            </a:r>
            <a:r>
              <a:rPr lang="en-US" sz="2800" b="1" i="1" dirty="0" err="1">
                <a:solidFill>
                  <a:srgbClr val="FFFF00"/>
                </a:solidFill>
                <a:effectLst>
                  <a:outerShdw blurRad="38100" dist="38100" dir="2700000" algn="tl">
                    <a:srgbClr val="000000"/>
                  </a:outerShdw>
                </a:effectLst>
                <a:latin typeface="VNI-Times" pitchFamily="2" charset="0"/>
                <a:cs typeface="Arial" charset="0"/>
              </a:rPr>
              <a:t>chính</a:t>
            </a:r>
            <a:r>
              <a:rPr lang="en-US" sz="2800" b="1" i="1" dirty="0">
                <a:solidFill>
                  <a:srgbClr val="FFFF00"/>
                </a:solidFill>
                <a:effectLst>
                  <a:outerShdw blurRad="38100" dist="38100" dir="2700000" algn="tl">
                    <a:srgbClr val="000000"/>
                  </a:outerShdw>
                </a:effectLst>
                <a:latin typeface="VNI-Times" pitchFamily="2" charset="0"/>
                <a:cs typeface="Arial" charset="0"/>
              </a:rPr>
              <a:t> </a:t>
            </a:r>
          </a:p>
          <a:p>
            <a:pPr algn="l">
              <a:defRPr/>
            </a:pPr>
            <a:r>
              <a:rPr lang="en-US" sz="2800" b="1" i="1" dirty="0" err="1">
                <a:solidFill>
                  <a:srgbClr val="FFFF00"/>
                </a:solidFill>
                <a:effectLst>
                  <a:outerShdw blurRad="38100" dist="38100" dir="2700000" algn="tl">
                    <a:srgbClr val="000000"/>
                  </a:outerShdw>
                </a:effectLst>
                <a:latin typeface="VNI-Times" pitchFamily="2" charset="0"/>
                <a:cs typeface="Arial" charset="0"/>
              </a:rPr>
              <a:t>hình</a:t>
            </a:r>
            <a:r>
              <a:rPr lang="en-US" sz="2800" b="1" i="1" dirty="0">
                <a:solidFill>
                  <a:srgbClr val="FFFF00"/>
                </a:solidFill>
                <a:effectLst>
                  <a:outerShdw blurRad="38100" dist="38100" dir="2700000" algn="tl">
                    <a:srgbClr val="000000"/>
                  </a:outerShdw>
                </a:effectLst>
                <a:latin typeface="VNI-Times" pitchFamily="2" charset="0"/>
                <a:cs typeface="Arial" charset="0"/>
              </a:rPr>
              <a:t> </a:t>
            </a:r>
            <a:r>
              <a:rPr lang="en-US" sz="2800" b="1" i="1" dirty="0" err="1">
                <a:solidFill>
                  <a:srgbClr val="FFFF00"/>
                </a:solidFill>
                <a:effectLst>
                  <a:outerShdw blurRad="38100" dist="38100" dir="2700000" algn="tl">
                    <a:srgbClr val="000000"/>
                  </a:outerShdw>
                </a:effectLst>
                <a:latin typeface="VNI-Times" pitchFamily="2" charset="0"/>
                <a:cs typeface="Arial" charset="0"/>
              </a:rPr>
              <a:t>thaønh</a:t>
            </a:r>
            <a:r>
              <a:rPr lang="en-US" sz="2800" b="1" i="1" dirty="0">
                <a:solidFill>
                  <a:srgbClr val="FFFF00"/>
                </a:solidFill>
                <a:effectLst>
                  <a:outerShdw blurRad="38100" dist="38100" dir="2700000" algn="tl">
                    <a:srgbClr val="000000"/>
                  </a:outerShdw>
                </a:effectLst>
                <a:latin typeface="VNI-Times" pitchFamily="2" charset="0"/>
                <a:cs typeface="Arial" charset="0"/>
              </a:rPr>
              <a:t> </a:t>
            </a:r>
            <a:r>
              <a:rPr lang="en-US" sz="2800" b="1" i="1" dirty="0" err="1">
                <a:solidFill>
                  <a:srgbClr val="FFFF00"/>
                </a:solidFill>
                <a:effectLst>
                  <a:outerShdw blurRad="38100" dist="38100" dir="2700000" algn="tl">
                    <a:srgbClr val="000000"/>
                  </a:outerShdw>
                </a:effectLst>
                <a:latin typeface="VNI-Times" pitchFamily="2" charset="0"/>
                <a:cs typeface="Arial" charset="0"/>
              </a:rPr>
              <a:t>huyeát</a:t>
            </a:r>
            <a:r>
              <a:rPr lang="en-US" sz="2800" b="1" i="1" dirty="0">
                <a:solidFill>
                  <a:srgbClr val="FFFF00"/>
                </a:solidFill>
                <a:effectLst>
                  <a:outerShdw blurRad="38100" dist="38100" dir="2700000" algn="tl">
                    <a:srgbClr val="000000"/>
                  </a:outerShdw>
                </a:effectLst>
                <a:latin typeface="VNI-Times" pitchFamily="2" charset="0"/>
                <a:cs typeface="Arial" charset="0"/>
              </a:rPr>
              <a:t> </a:t>
            </a:r>
            <a:r>
              <a:rPr lang="en-US" sz="2800" b="1" i="1" dirty="0" err="1">
                <a:solidFill>
                  <a:srgbClr val="FFFF00"/>
                </a:solidFill>
                <a:effectLst>
                  <a:outerShdw blurRad="38100" dist="38100" dir="2700000" algn="tl">
                    <a:srgbClr val="000000"/>
                  </a:outerShdw>
                </a:effectLst>
                <a:latin typeface="VNI-Times" pitchFamily="2" charset="0"/>
                <a:cs typeface="Arial" charset="0"/>
              </a:rPr>
              <a:t>khoái</a:t>
            </a:r>
            <a:endParaRPr lang="en-US" sz="2800" b="1" i="1" dirty="0">
              <a:solidFill>
                <a:srgbClr val="FFFF00"/>
              </a:solidFill>
              <a:effectLst>
                <a:outerShdw blurRad="38100" dist="38100" dir="2700000" algn="tl">
                  <a:srgbClr val="000000"/>
                </a:outerShdw>
              </a:effectLst>
              <a:latin typeface="VNI-Times" pitchFamily="2" charset="0"/>
              <a:cs typeface="Arial" charset="0"/>
            </a:endParaRPr>
          </a:p>
        </p:txBody>
      </p:sp>
      <p:sp>
        <p:nvSpPr>
          <p:cNvPr id="10" name="Rectangle 9">
            <a:extLst>
              <a:ext uri="{FF2B5EF4-FFF2-40B4-BE49-F238E27FC236}">
                <a16:creationId xmlns:a16="http://schemas.microsoft.com/office/drawing/2014/main" id="{2255F442-31AE-3144-8938-E1A812CB7707}"/>
              </a:ext>
            </a:extLst>
          </p:cNvPr>
          <p:cNvSpPr/>
          <p:nvPr/>
        </p:nvSpPr>
        <p:spPr>
          <a:xfrm>
            <a:off x="3" y="3359153"/>
            <a:ext cx="3724275" cy="3319463"/>
          </a:xfrm>
          <a:prstGeom prst="rect">
            <a:avLst/>
          </a:prstGeom>
          <a:solidFill>
            <a:srgbClr val="FF00FF">
              <a:alpha val="18824"/>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0132" tIns="40067" rIns="80132" bIns="40067" anchor="ctr"/>
          <a:lstStyle/>
          <a:p>
            <a:pPr>
              <a:defRPr/>
            </a:pPr>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Line 3">
            <a:extLst>
              <a:ext uri="{FF2B5EF4-FFF2-40B4-BE49-F238E27FC236}">
                <a16:creationId xmlns:a16="http://schemas.microsoft.com/office/drawing/2014/main" id="{3BC47001-8BCE-5041-8854-9F5F19E96D01}"/>
              </a:ext>
            </a:extLst>
          </p:cNvPr>
          <p:cNvSpPr>
            <a:spLocks noChangeShapeType="1"/>
          </p:cNvSpPr>
          <p:nvPr/>
        </p:nvSpPr>
        <p:spPr bwMode="auto">
          <a:xfrm>
            <a:off x="6000753" y="4081463"/>
            <a:ext cx="536575" cy="0"/>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wrap="none" lIns="91191" tIns="45595" rIns="91191" bIns="45595" anchor="ctr"/>
          <a:lstStyle/>
          <a:p>
            <a:endParaRPr lang="en-US"/>
          </a:p>
        </p:txBody>
      </p:sp>
      <p:sp>
        <p:nvSpPr>
          <p:cNvPr id="437251" name="Rectangle 4">
            <a:extLst>
              <a:ext uri="{FF2B5EF4-FFF2-40B4-BE49-F238E27FC236}">
                <a16:creationId xmlns:a16="http://schemas.microsoft.com/office/drawing/2014/main" id="{0E452F15-450C-4849-9B7E-8A2FEF25D789}"/>
              </a:ext>
            </a:extLst>
          </p:cNvPr>
          <p:cNvSpPr>
            <a:spLocks noChangeArrowheads="1"/>
          </p:cNvSpPr>
          <p:nvPr/>
        </p:nvSpPr>
        <p:spPr bwMode="auto">
          <a:xfrm>
            <a:off x="1751016" y="5842000"/>
            <a:ext cx="1328737"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9" tIns="44325" rIns="90239" bIns="44325" anchor="ctr"/>
          <a:lstStyle>
            <a:lvl1pPr defTabSz="757238" eaLnBrk="0" hangingPunct="0">
              <a:defRPr>
                <a:solidFill>
                  <a:schemeClr val="tx1"/>
                </a:solidFill>
                <a:latin typeface="Times New Roman" panose="02020603050405020304" pitchFamily="18" charset="0"/>
              </a:defRPr>
            </a:lvl1pPr>
            <a:lvl2pPr marL="742950" indent="-285750" defTabSz="757238" eaLnBrk="0" hangingPunct="0">
              <a:defRPr>
                <a:solidFill>
                  <a:schemeClr val="tx1"/>
                </a:solidFill>
                <a:latin typeface="Times New Roman" panose="02020603050405020304" pitchFamily="18" charset="0"/>
              </a:defRPr>
            </a:lvl2pPr>
            <a:lvl3pPr marL="1143000" indent="-228600" defTabSz="757238" eaLnBrk="0" hangingPunct="0">
              <a:defRPr>
                <a:solidFill>
                  <a:schemeClr val="tx1"/>
                </a:solidFill>
                <a:latin typeface="Times New Roman" panose="02020603050405020304" pitchFamily="18" charset="0"/>
              </a:defRPr>
            </a:lvl3pPr>
            <a:lvl4pPr marL="1600200" indent="-228600" defTabSz="757238" eaLnBrk="0" hangingPunct="0">
              <a:defRPr>
                <a:solidFill>
                  <a:schemeClr val="tx1"/>
                </a:solidFill>
                <a:latin typeface="Times New Roman" panose="02020603050405020304" pitchFamily="18" charset="0"/>
              </a:defRPr>
            </a:lvl4pPr>
            <a:lvl5pPr marL="2057400" indent="-228600" defTabSz="757238" eaLnBrk="0" hangingPunct="0">
              <a:defRPr>
                <a:solidFill>
                  <a:schemeClr val="tx1"/>
                </a:solidFill>
                <a:latin typeface="Times New Roman" panose="02020603050405020304" pitchFamily="18" charset="0"/>
              </a:defRPr>
            </a:lvl5pPr>
            <a:lvl6pPr marL="2514600" indent="-228600" algn="ctr" defTabSz="7572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7572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7572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757238" eaLnBrk="0" fontAlgn="base" hangingPunct="0">
              <a:spcBef>
                <a:spcPct val="0"/>
              </a:spcBef>
              <a:spcAft>
                <a:spcPct val="0"/>
              </a:spcAft>
              <a:defRPr>
                <a:solidFill>
                  <a:schemeClr val="tx1"/>
                </a:solidFill>
                <a:latin typeface="Times New Roman" panose="02020603050405020304" pitchFamily="18" charset="0"/>
              </a:defRPr>
            </a:lvl9pPr>
          </a:lstStyle>
          <a:p>
            <a:pPr algn="l">
              <a:spcBef>
                <a:spcPct val="50000"/>
              </a:spcBef>
            </a:pPr>
            <a:endParaRPr lang="en-US" altLang="en-US">
              <a:solidFill>
                <a:srgbClr val="FFFFFF"/>
              </a:solidFill>
            </a:endParaRPr>
          </a:p>
        </p:txBody>
      </p:sp>
      <p:sp>
        <p:nvSpPr>
          <p:cNvPr id="437252" name="Oval 5">
            <a:extLst>
              <a:ext uri="{FF2B5EF4-FFF2-40B4-BE49-F238E27FC236}">
                <a16:creationId xmlns:a16="http://schemas.microsoft.com/office/drawing/2014/main" id="{5332B9B2-DF85-4F45-A933-30260152BBF1}"/>
              </a:ext>
            </a:extLst>
          </p:cNvPr>
          <p:cNvSpPr>
            <a:spLocks noChangeArrowheads="1"/>
          </p:cNvSpPr>
          <p:nvPr/>
        </p:nvSpPr>
        <p:spPr bwMode="auto">
          <a:xfrm>
            <a:off x="2698753" y="2798765"/>
            <a:ext cx="3076575" cy="2559051"/>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239" tIns="44325" rIns="90239" bIns="44325" anchor="ctr"/>
          <a:lstStyle>
            <a:lvl1pPr defTabSz="757238" eaLnBrk="0" hangingPunct="0">
              <a:defRPr>
                <a:solidFill>
                  <a:schemeClr val="tx1"/>
                </a:solidFill>
                <a:latin typeface="Times New Roman" panose="02020603050405020304" pitchFamily="18" charset="0"/>
              </a:defRPr>
            </a:lvl1pPr>
            <a:lvl2pPr marL="742950" indent="-285750" defTabSz="757238" eaLnBrk="0" hangingPunct="0">
              <a:defRPr>
                <a:solidFill>
                  <a:schemeClr val="tx1"/>
                </a:solidFill>
                <a:latin typeface="Times New Roman" panose="02020603050405020304" pitchFamily="18" charset="0"/>
              </a:defRPr>
            </a:lvl2pPr>
            <a:lvl3pPr marL="1143000" indent="-228600" defTabSz="757238" eaLnBrk="0" hangingPunct="0">
              <a:defRPr>
                <a:solidFill>
                  <a:schemeClr val="tx1"/>
                </a:solidFill>
                <a:latin typeface="Times New Roman" panose="02020603050405020304" pitchFamily="18" charset="0"/>
              </a:defRPr>
            </a:lvl3pPr>
            <a:lvl4pPr marL="1600200" indent="-228600" defTabSz="757238" eaLnBrk="0" hangingPunct="0">
              <a:defRPr>
                <a:solidFill>
                  <a:schemeClr val="tx1"/>
                </a:solidFill>
                <a:latin typeface="Times New Roman" panose="02020603050405020304" pitchFamily="18" charset="0"/>
              </a:defRPr>
            </a:lvl4pPr>
            <a:lvl5pPr marL="2057400" indent="-228600" defTabSz="757238" eaLnBrk="0" hangingPunct="0">
              <a:defRPr>
                <a:solidFill>
                  <a:schemeClr val="tx1"/>
                </a:solidFill>
                <a:latin typeface="Times New Roman" panose="02020603050405020304" pitchFamily="18" charset="0"/>
              </a:defRPr>
            </a:lvl5pPr>
            <a:lvl6pPr marL="2514600" indent="-228600" algn="ctr" defTabSz="7572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7572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7572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757238" eaLnBrk="0" fontAlgn="base" hangingPunct="0">
              <a:spcBef>
                <a:spcPct val="0"/>
              </a:spcBef>
              <a:spcAft>
                <a:spcPct val="0"/>
              </a:spcAft>
              <a:defRPr>
                <a:solidFill>
                  <a:schemeClr val="tx1"/>
                </a:solidFill>
                <a:latin typeface="Times New Roman" panose="02020603050405020304" pitchFamily="18" charset="0"/>
              </a:defRPr>
            </a:lvl9pPr>
          </a:lstStyle>
          <a:p>
            <a:pPr algn="l">
              <a:spcBef>
                <a:spcPct val="50000"/>
              </a:spcBef>
            </a:pPr>
            <a:endParaRPr lang="en-US" altLang="en-US">
              <a:solidFill>
                <a:srgbClr val="FFFFFF"/>
              </a:solidFill>
            </a:endParaRPr>
          </a:p>
        </p:txBody>
      </p:sp>
      <p:sp>
        <p:nvSpPr>
          <p:cNvPr id="437253" name="Freeform 6">
            <a:extLst>
              <a:ext uri="{FF2B5EF4-FFF2-40B4-BE49-F238E27FC236}">
                <a16:creationId xmlns:a16="http://schemas.microsoft.com/office/drawing/2014/main" id="{3F18D001-23E8-B648-B23C-B6D1137D5960}"/>
              </a:ext>
            </a:extLst>
          </p:cNvPr>
          <p:cNvSpPr>
            <a:spLocks/>
          </p:cNvSpPr>
          <p:nvPr/>
        </p:nvSpPr>
        <p:spPr bwMode="auto">
          <a:xfrm>
            <a:off x="2549528" y="3863979"/>
            <a:ext cx="339725" cy="449263"/>
          </a:xfrm>
          <a:custGeom>
            <a:avLst/>
            <a:gdLst>
              <a:gd name="T0" fmla="*/ 0 w 241"/>
              <a:gd name="T1" fmla="*/ 0 h 283"/>
              <a:gd name="T2" fmla="*/ 2147483647 w 241"/>
              <a:gd name="T3" fmla="*/ 0 h 283"/>
              <a:gd name="T4" fmla="*/ 2147483647 w 241"/>
              <a:gd name="T5" fmla="*/ 2147483647 h 283"/>
              <a:gd name="T6" fmla="*/ 2147483647 w 241"/>
              <a:gd name="T7" fmla="*/ 2147483647 h 283"/>
              <a:gd name="T8" fmla="*/ 2147483647 w 241"/>
              <a:gd name="T9" fmla="*/ 2147483647 h 283"/>
              <a:gd name="T10" fmla="*/ 2147483647 w 241"/>
              <a:gd name="T11" fmla="*/ 2147483647 h 283"/>
              <a:gd name="T12" fmla="*/ 0 w 241"/>
              <a:gd name="T13" fmla="*/ 2147483647 h 283"/>
              <a:gd name="T14" fmla="*/ 0 w 241"/>
              <a:gd name="T15" fmla="*/ 0 h 283"/>
              <a:gd name="T16" fmla="*/ 0 60000 65536"/>
              <a:gd name="T17" fmla="*/ 0 60000 65536"/>
              <a:gd name="T18" fmla="*/ 0 60000 65536"/>
              <a:gd name="T19" fmla="*/ 0 60000 65536"/>
              <a:gd name="T20" fmla="*/ 0 60000 65536"/>
              <a:gd name="T21" fmla="*/ 0 60000 65536"/>
              <a:gd name="T22" fmla="*/ 0 60000 65536"/>
              <a:gd name="T23" fmla="*/ 0 60000 65536"/>
              <a:gd name="T24" fmla="*/ 0 w 241"/>
              <a:gd name="T25" fmla="*/ 0 h 283"/>
              <a:gd name="T26" fmla="*/ 241 w 241"/>
              <a:gd name="T27" fmla="*/ 283 h 2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1" h="283">
                <a:moveTo>
                  <a:pt x="0" y="0"/>
                </a:moveTo>
                <a:lnTo>
                  <a:pt x="240" y="0"/>
                </a:lnTo>
                <a:lnTo>
                  <a:pt x="240" y="282"/>
                </a:lnTo>
                <a:lnTo>
                  <a:pt x="160" y="282"/>
                </a:lnTo>
                <a:lnTo>
                  <a:pt x="120" y="202"/>
                </a:lnTo>
                <a:lnTo>
                  <a:pt x="79" y="282"/>
                </a:lnTo>
                <a:lnTo>
                  <a:pt x="0" y="282"/>
                </a:lnTo>
                <a:lnTo>
                  <a:pt x="0" y="0"/>
                </a:lnTo>
              </a:path>
            </a:pathLst>
          </a:custGeom>
          <a:solidFill>
            <a:srgbClr val="FF3300"/>
          </a:solidFill>
          <a:ln w="12700" cap="rnd">
            <a:solidFill>
              <a:srgbClr val="3333FF"/>
            </a:solidFill>
            <a:round/>
            <a:headEnd/>
            <a:tailEnd/>
          </a:ln>
        </p:spPr>
        <p:txBody>
          <a:bodyPr lIns="91191" tIns="45595" rIns="91191" bIns="45595"/>
          <a:lstStyle/>
          <a:p>
            <a:endParaRPr lang="en-US"/>
          </a:p>
        </p:txBody>
      </p:sp>
      <p:sp>
        <p:nvSpPr>
          <p:cNvPr id="437254" name="Freeform 7">
            <a:extLst>
              <a:ext uri="{FF2B5EF4-FFF2-40B4-BE49-F238E27FC236}">
                <a16:creationId xmlns:a16="http://schemas.microsoft.com/office/drawing/2014/main" id="{38F0E178-E033-2346-9061-1510F584C65A}"/>
              </a:ext>
            </a:extLst>
          </p:cNvPr>
          <p:cNvSpPr>
            <a:spLocks/>
          </p:cNvSpPr>
          <p:nvPr/>
        </p:nvSpPr>
        <p:spPr bwMode="auto">
          <a:xfrm>
            <a:off x="2266954" y="4214816"/>
            <a:ext cx="911225" cy="257175"/>
          </a:xfrm>
          <a:custGeom>
            <a:avLst/>
            <a:gdLst>
              <a:gd name="T0" fmla="*/ 0 w 646"/>
              <a:gd name="T1" fmla="*/ 2147483647 h 162"/>
              <a:gd name="T2" fmla="*/ 2147483647 w 646"/>
              <a:gd name="T3" fmla="*/ 2147483647 h 162"/>
              <a:gd name="T4" fmla="*/ 2147483647 w 646"/>
              <a:gd name="T5" fmla="*/ 0 h 162"/>
              <a:gd name="T6" fmla="*/ 2147483647 w 646"/>
              <a:gd name="T7" fmla="*/ 2147483647 h 162"/>
              <a:gd name="T8" fmla="*/ 2147483647 w 646"/>
              <a:gd name="T9" fmla="*/ 2147483647 h 162"/>
              <a:gd name="T10" fmla="*/ 2147483647 w 646"/>
              <a:gd name="T11" fmla="*/ 2147483647 h 162"/>
              <a:gd name="T12" fmla="*/ 0 w 646"/>
              <a:gd name="T13" fmla="*/ 2147483647 h 162"/>
              <a:gd name="T14" fmla="*/ 0 w 646"/>
              <a:gd name="T15" fmla="*/ 2147483647 h 162"/>
              <a:gd name="T16" fmla="*/ 0 60000 65536"/>
              <a:gd name="T17" fmla="*/ 0 60000 65536"/>
              <a:gd name="T18" fmla="*/ 0 60000 65536"/>
              <a:gd name="T19" fmla="*/ 0 60000 65536"/>
              <a:gd name="T20" fmla="*/ 0 60000 65536"/>
              <a:gd name="T21" fmla="*/ 0 60000 65536"/>
              <a:gd name="T22" fmla="*/ 0 60000 65536"/>
              <a:gd name="T23" fmla="*/ 0 60000 65536"/>
              <a:gd name="T24" fmla="*/ 0 w 646"/>
              <a:gd name="T25" fmla="*/ 0 h 162"/>
              <a:gd name="T26" fmla="*/ 646 w 646"/>
              <a:gd name="T27" fmla="*/ 162 h 1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6" h="162">
                <a:moveTo>
                  <a:pt x="0" y="81"/>
                </a:moveTo>
                <a:lnTo>
                  <a:pt x="282" y="81"/>
                </a:lnTo>
                <a:lnTo>
                  <a:pt x="323" y="0"/>
                </a:lnTo>
                <a:lnTo>
                  <a:pt x="363" y="81"/>
                </a:lnTo>
                <a:lnTo>
                  <a:pt x="645" y="81"/>
                </a:lnTo>
                <a:lnTo>
                  <a:pt x="645" y="161"/>
                </a:lnTo>
                <a:lnTo>
                  <a:pt x="0" y="161"/>
                </a:lnTo>
                <a:lnTo>
                  <a:pt x="0" y="81"/>
                </a:lnTo>
              </a:path>
            </a:pathLst>
          </a:custGeom>
          <a:solidFill>
            <a:schemeClr val="accent1"/>
          </a:solidFill>
          <a:ln w="12700" cap="rnd">
            <a:solidFill>
              <a:srgbClr val="3333FF"/>
            </a:solidFill>
            <a:round/>
            <a:headEnd/>
            <a:tailEnd/>
          </a:ln>
        </p:spPr>
        <p:txBody>
          <a:bodyPr lIns="91191" tIns="45595" rIns="91191" bIns="45595"/>
          <a:lstStyle/>
          <a:p>
            <a:endParaRPr lang="en-US"/>
          </a:p>
        </p:txBody>
      </p:sp>
      <p:sp>
        <p:nvSpPr>
          <p:cNvPr id="437255" name="Freeform 8">
            <a:extLst>
              <a:ext uri="{FF2B5EF4-FFF2-40B4-BE49-F238E27FC236}">
                <a16:creationId xmlns:a16="http://schemas.microsoft.com/office/drawing/2014/main" id="{A62222B8-24B9-1344-AFE5-7BA3B7BD7CF7}"/>
              </a:ext>
            </a:extLst>
          </p:cNvPr>
          <p:cNvSpPr>
            <a:spLocks/>
          </p:cNvSpPr>
          <p:nvPr/>
        </p:nvSpPr>
        <p:spPr bwMode="auto">
          <a:xfrm>
            <a:off x="5788028" y="3887790"/>
            <a:ext cx="285751" cy="385763"/>
          </a:xfrm>
          <a:custGeom>
            <a:avLst/>
            <a:gdLst>
              <a:gd name="T0" fmla="*/ 2147483647 w 202"/>
              <a:gd name="T1" fmla="*/ 0 h 243"/>
              <a:gd name="T2" fmla="*/ 0 w 202"/>
              <a:gd name="T3" fmla="*/ 0 h 243"/>
              <a:gd name="T4" fmla="*/ 0 w 202"/>
              <a:gd name="T5" fmla="*/ 2147483647 h 243"/>
              <a:gd name="T6" fmla="*/ 2147483647 w 202"/>
              <a:gd name="T7" fmla="*/ 2147483647 h 243"/>
              <a:gd name="T8" fmla="*/ 0 60000 65536"/>
              <a:gd name="T9" fmla="*/ 0 60000 65536"/>
              <a:gd name="T10" fmla="*/ 0 60000 65536"/>
              <a:gd name="T11" fmla="*/ 0 60000 65536"/>
              <a:gd name="T12" fmla="*/ 0 w 202"/>
              <a:gd name="T13" fmla="*/ 0 h 243"/>
              <a:gd name="T14" fmla="*/ 202 w 202"/>
              <a:gd name="T15" fmla="*/ 243 h 243"/>
            </a:gdLst>
            <a:ahLst/>
            <a:cxnLst>
              <a:cxn ang="T8">
                <a:pos x="T0" y="T1"/>
              </a:cxn>
              <a:cxn ang="T9">
                <a:pos x="T2" y="T3"/>
              </a:cxn>
              <a:cxn ang="T10">
                <a:pos x="T4" y="T5"/>
              </a:cxn>
              <a:cxn ang="T11">
                <a:pos x="T6" y="T7"/>
              </a:cxn>
            </a:cxnLst>
            <a:rect l="T12" t="T13" r="T14" b="T15"/>
            <a:pathLst>
              <a:path w="202" h="243">
                <a:moveTo>
                  <a:pt x="201" y="0"/>
                </a:moveTo>
                <a:lnTo>
                  <a:pt x="0" y="0"/>
                </a:lnTo>
                <a:lnTo>
                  <a:pt x="0" y="242"/>
                </a:lnTo>
                <a:lnTo>
                  <a:pt x="201" y="242"/>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191" tIns="45595" rIns="91191" bIns="45595"/>
          <a:lstStyle/>
          <a:p>
            <a:endParaRPr lang="en-US"/>
          </a:p>
        </p:txBody>
      </p:sp>
      <p:sp>
        <p:nvSpPr>
          <p:cNvPr id="437256" name="Freeform 9">
            <a:extLst>
              <a:ext uri="{FF2B5EF4-FFF2-40B4-BE49-F238E27FC236}">
                <a16:creationId xmlns:a16="http://schemas.microsoft.com/office/drawing/2014/main" id="{DBE965F3-2497-6D49-BE20-6F11E037C44F}"/>
              </a:ext>
            </a:extLst>
          </p:cNvPr>
          <p:cNvSpPr>
            <a:spLocks/>
          </p:cNvSpPr>
          <p:nvPr/>
        </p:nvSpPr>
        <p:spPr bwMode="auto">
          <a:xfrm>
            <a:off x="4181479" y="2501900"/>
            <a:ext cx="341313" cy="319088"/>
          </a:xfrm>
          <a:custGeom>
            <a:avLst/>
            <a:gdLst>
              <a:gd name="T0" fmla="*/ 2147483647 w 242"/>
              <a:gd name="T1" fmla="*/ 0 h 201"/>
              <a:gd name="T2" fmla="*/ 2147483647 w 242"/>
              <a:gd name="T3" fmla="*/ 2147483647 h 201"/>
              <a:gd name="T4" fmla="*/ 0 w 242"/>
              <a:gd name="T5" fmla="*/ 2147483647 h 201"/>
              <a:gd name="T6" fmla="*/ 0 w 242"/>
              <a:gd name="T7" fmla="*/ 0 h 201"/>
              <a:gd name="T8" fmla="*/ 0 60000 65536"/>
              <a:gd name="T9" fmla="*/ 0 60000 65536"/>
              <a:gd name="T10" fmla="*/ 0 60000 65536"/>
              <a:gd name="T11" fmla="*/ 0 60000 65536"/>
              <a:gd name="T12" fmla="*/ 0 w 242"/>
              <a:gd name="T13" fmla="*/ 0 h 201"/>
              <a:gd name="T14" fmla="*/ 242 w 242"/>
              <a:gd name="T15" fmla="*/ 201 h 201"/>
            </a:gdLst>
            <a:ahLst/>
            <a:cxnLst>
              <a:cxn ang="T8">
                <a:pos x="T0" y="T1"/>
              </a:cxn>
              <a:cxn ang="T9">
                <a:pos x="T2" y="T3"/>
              </a:cxn>
              <a:cxn ang="T10">
                <a:pos x="T4" y="T5"/>
              </a:cxn>
              <a:cxn ang="T11">
                <a:pos x="T6" y="T7"/>
              </a:cxn>
            </a:cxnLst>
            <a:rect l="T12" t="T13" r="T14" b="T15"/>
            <a:pathLst>
              <a:path w="242" h="201">
                <a:moveTo>
                  <a:pt x="241" y="0"/>
                </a:moveTo>
                <a:lnTo>
                  <a:pt x="241" y="200"/>
                </a:lnTo>
                <a:lnTo>
                  <a:pt x="0" y="200"/>
                </a:lnTo>
                <a:lnTo>
                  <a:pt x="0" y="0"/>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191" tIns="45595" rIns="91191" bIns="45595"/>
          <a:lstStyle/>
          <a:p>
            <a:endParaRPr lang="en-US"/>
          </a:p>
        </p:txBody>
      </p:sp>
      <p:sp>
        <p:nvSpPr>
          <p:cNvPr id="156682" name="Rectangle 10">
            <a:extLst>
              <a:ext uri="{FF2B5EF4-FFF2-40B4-BE49-F238E27FC236}">
                <a16:creationId xmlns:a16="http://schemas.microsoft.com/office/drawing/2014/main" id="{D9D8B338-C189-4C4A-B49C-1E1D58B4F19B}"/>
              </a:ext>
            </a:extLst>
          </p:cNvPr>
          <p:cNvSpPr>
            <a:spLocks noChangeArrowheads="1"/>
          </p:cNvSpPr>
          <p:nvPr/>
        </p:nvSpPr>
        <p:spPr bwMode="auto">
          <a:xfrm>
            <a:off x="6389691" y="3787778"/>
            <a:ext cx="955675" cy="836613"/>
          </a:xfrm>
          <a:prstGeom prst="rect">
            <a:avLst/>
          </a:prstGeom>
          <a:solidFill>
            <a:schemeClr val="accent2"/>
          </a:solidFill>
          <a:ln w="9525">
            <a:noFill/>
            <a:miter lim="800000"/>
            <a:headEnd/>
            <a:tailEnd/>
          </a:ln>
          <a:effectLst/>
        </p:spPr>
        <p:txBody>
          <a:bodyPr wrap="none" lIns="83908" tIns="41159" rIns="83908" bIns="41159"/>
          <a:lstStyle/>
          <a:p>
            <a:pPr defTabSz="505033" eaLnBrk="0" hangingPunct="0">
              <a:defRPr/>
            </a:pPr>
            <a:r>
              <a:rPr lang="en-GB" sz="1500" b="1" dirty="0">
                <a:solidFill>
                  <a:srgbClr val="FFFFCC"/>
                </a:solidFill>
                <a:effectLst>
                  <a:outerShdw blurRad="38100" dist="38100" dir="2700000" algn="tl">
                    <a:srgbClr val="000000"/>
                  </a:outerShdw>
                </a:effectLst>
              </a:rPr>
              <a:t>Collagen</a:t>
            </a:r>
            <a:br>
              <a:rPr lang="en-GB" sz="1500" b="1" dirty="0">
                <a:solidFill>
                  <a:srgbClr val="FFFFCC"/>
                </a:solidFill>
                <a:effectLst>
                  <a:outerShdw blurRad="38100" dist="38100" dir="2700000" algn="tl">
                    <a:srgbClr val="000000"/>
                  </a:outerShdw>
                </a:effectLst>
              </a:rPr>
            </a:br>
            <a:r>
              <a:rPr lang="en-GB" sz="1500" b="1" dirty="0">
                <a:solidFill>
                  <a:srgbClr val="FFFFCC"/>
                </a:solidFill>
                <a:effectLst>
                  <a:outerShdw blurRad="38100" dist="38100" dir="2700000" algn="tl">
                    <a:srgbClr val="000000"/>
                  </a:outerShdw>
                </a:effectLst>
              </a:rPr>
              <a:t>Thrombin</a:t>
            </a:r>
            <a:br>
              <a:rPr lang="en-GB" sz="1500" b="1" dirty="0">
                <a:solidFill>
                  <a:srgbClr val="FFFFCC"/>
                </a:solidFill>
                <a:effectLst>
                  <a:outerShdw blurRad="38100" dist="38100" dir="2700000" algn="tl">
                    <a:srgbClr val="000000"/>
                  </a:outerShdw>
                </a:effectLst>
              </a:rPr>
            </a:br>
            <a:r>
              <a:rPr lang="en-GB" sz="1500" b="1" dirty="0">
                <a:solidFill>
                  <a:srgbClr val="FFFFCC"/>
                </a:solidFill>
                <a:effectLst>
                  <a:outerShdw blurRad="38100" dist="38100" dir="2700000" algn="tl">
                    <a:srgbClr val="000000"/>
                  </a:outerShdw>
                </a:effectLst>
              </a:rPr>
              <a:t>TXA</a:t>
            </a:r>
            <a:r>
              <a:rPr lang="en-GB" sz="1500" b="1" baseline="-25000" dirty="0">
                <a:solidFill>
                  <a:srgbClr val="FFFFCC"/>
                </a:solidFill>
                <a:effectLst>
                  <a:outerShdw blurRad="38100" dist="38100" dir="2700000" algn="tl">
                    <a:srgbClr val="000000"/>
                  </a:outerShdw>
                </a:effectLst>
              </a:rPr>
              <a:t>2</a:t>
            </a:r>
          </a:p>
        </p:txBody>
      </p:sp>
      <p:sp>
        <p:nvSpPr>
          <p:cNvPr id="437258" name="Line 11">
            <a:extLst>
              <a:ext uri="{FF2B5EF4-FFF2-40B4-BE49-F238E27FC236}">
                <a16:creationId xmlns:a16="http://schemas.microsoft.com/office/drawing/2014/main" id="{F7C6FD95-B59C-CA43-9F3B-3178625D0B1C}"/>
              </a:ext>
            </a:extLst>
          </p:cNvPr>
          <p:cNvSpPr>
            <a:spLocks noChangeShapeType="1"/>
          </p:cNvSpPr>
          <p:nvPr/>
        </p:nvSpPr>
        <p:spPr bwMode="auto">
          <a:xfrm flipH="1">
            <a:off x="2978153" y="4052888"/>
            <a:ext cx="2016125" cy="0"/>
          </a:xfrm>
          <a:prstGeom prst="line">
            <a:avLst/>
          </a:prstGeom>
          <a:noFill/>
          <a:ln w="12700">
            <a:solidFill>
              <a:srgbClr val="00CCFF"/>
            </a:solidFill>
            <a:round/>
            <a:headEnd type="none" w="sm" len="sm"/>
            <a:tailEnd type="stealth" w="med" len="med"/>
          </a:ln>
          <a:extLst>
            <a:ext uri="{909E8E84-426E-40DD-AFC4-6F175D3DCCD1}">
              <a14:hiddenFill xmlns:a14="http://schemas.microsoft.com/office/drawing/2010/main">
                <a:noFill/>
              </a14:hiddenFill>
            </a:ext>
          </a:extLst>
        </p:spPr>
        <p:txBody>
          <a:bodyPr wrap="none" lIns="91191" tIns="45595" rIns="91191" bIns="45595" anchor="ctr"/>
          <a:lstStyle/>
          <a:p>
            <a:endParaRPr lang="en-US"/>
          </a:p>
        </p:txBody>
      </p:sp>
      <p:sp>
        <p:nvSpPr>
          <p:cNvPr id="437259" name="Line 12">
            <a:extLst>
              <a:ext uri="{FF2B5EF4-FFF2-40B4-BE49-F238E27FC236}">
                <a16:creationId xmlns:a16="http://schemas.microsoft.com/office/drawing/2014/main" id="{1E2B5B60-4DEF-0342-93A0-7090C088893B}"/>
              </a:ext>
            </a:extLst>
          </p:cNvPr>
          <p:cNvSpPr>
            <a:spLocks noChangeShapeType="1"/>
          </p:cNvSpPr>
          <p:nvPr/>
        </p:nvSpPr>
        <p:spPr bwMode="auto">
          <a:xfrm flipV="1">
            <a:off x="3279779" y="4665667"/>
            <a:ext cx="790575" cy="623887"/>
          </a:xfrm>
          <a:prstGeom prst="line">
            <a:avLst/>
          </a:prstGeom>
          <a:noFill/>
          <a:ln w="38100">
            <a:solidFill>
              <a:srgbClr val="FF0066"/>
            </a:solidFill>
            <a:round/>
            <a:headEnd type="none" w="sm" len="sm"/>
            <a:tailEnd type="stealth" w="med" len="med"/>
          </a:ln>
          <a:extLst>
            <a:ext uri="{909E8E84-426E-40DD-AFC4-6F175D3DCCD1}">
              <a14:hiddenFill xmlns:a14="http://schemas.microsoft.com/office/drawing/2010/main">
                <a:noFill/>
              </a14:hiddenFill>
            </a:ext>
          </a:extLst>
        </p:spPr>
        <p:txBody>
          <a:bodyPr wrap="none" lIns="91191" tIns="45595" rIns="91191" bIns="45595" anchor="ctr"/>
          <a:lstStyle/>
          <a:p>
            <a:endParaRPr lang="en-US"/>
          </a:p>
        </p:txBody>
      </p:sp>
      <p:sp>
        <p:nvSpPr>
          <p:cNvPr id="156685" name="Rectangle 13">
            <a:extLst>
              <a:ext uri="{FF2B5EF4-FFF2-40B4-BE49-F238E27FC236}">
                <a16:creationId xmlns:a16="http://schemas.microsoft.com/office/drawing/2014/main" id="{A61A0247-6C7A-1444-BDEA-4A776EA5FD49}"/>
              </a:ext>
            </a:extLst>
          </p:cNvPr>
          <p:cNvSpPr>
            <a:spLocks noChangeArrowheads="1"/>
          </p:cNvSpPr>
          <p:nvPr/>
        </p:nvSpPr>
        <p:spPr bwMode="auto">
          <a:xfrm>
            <a:off x="1828800" y="5268913"/>
            <a:ext cx="1676400" cy="355600"/>
          </a:xfrm>
          <a:prstGeom prst="rect">
            <a:avLst/>
          </a:prstGeom>
          <a:solidFill>
            <a:schemeClr val="accent2"/>
          </a:solidFill>
          <a:ln w="9525">
            <a:noFill/>
            <a:miter lim="800000"/>
            <a:headEnd/>
            <a:tailEnd/>
          </a:ln>
          <a:effectLst/>
        </p:spPr>
        <p:txBody>
          <a:bodyPr wrap="none" lIns="83908" tIns="41159" rIns="83908" bIns="41159"/>
          <a:lstStyle/>
          <a:p>
            <a:pPr defTabSz="505033" eaLnBrk="0" hangingPunct="0">
              <a:defRPr/>
            </a:pPr>
            <a:r>
              <a:rPr lang="en-GB" sz="1500" b="1" dirty="0">
                <a:solidFill>
                  <a:srgbClr val="FFFFCC"/>
                </a:solidFill>
                <a:effectLst>
                  <a:outerShdw blurRad="38100" dist="38100" dir="2700000" algn="tl">
                    <a:srgbClr val="000000"/>
                  </a:outerShdw>
                </a:effectLst>
              </a:rPr>
              <a:t>Acetylsalicylic acid</a:t>
            </a:r>
          </a:p>
        </p:txBody>
      </p:sp>
      <p:sp>
        <p:nvSpPr>
          <p:cNvPr id="437261" name="Arc 14">
            <a:extLst>
              <a:ext uri="{FF2B5EF4-FFF2-40B4-BE49-F238E27FC236}">
                <a16:creationId xmlns:a16="http://schemas.microsoft.com/office/drawing/2014/main" id="{5163380E-DED2-6245-8307-D17882C5B9A4}"/>
              </a:ext>
            </a:extLst>
          </p:cNvPr>
          <p:cNvSpPr>
            <a:spLocks/>
          </p:cNvSpPr>
          <p:nvPr/>
        </p:nvSpPr>
        <p:spPr bwMode="auto">
          <a:xfrm>
            <a:off x="4475165" y="4616451"/>
            <a:ext cx="2417763" cy="973139"/>
          </a:xfrm>
          <a:custGeom>
            <a:avLst/>
            <a:gdLst>
              <a:gd name="T0" fmla="*/ 2147483647 w 39524"/>
              <a:gd name="T1" fmla="*/ 0 h 26488"/>
              <a:gd name="T2" fmla="*/ 0 w 39524"/>
              <a:gd name="T3" fmla="*/ 2147483647 h 26488"/>
              <a:gd name="T4" fmla="*/ 2147483647 w 39524"/>
              <a:gd name="T5" fmla="*/ 2147483647 h 26488"/>
              <a:gd name="T6" fmla="*/ 0 60000 65536"/>
              <a:gd name="T7" fmla="*/ 0 60000 65536"/>
              <a:gd name="T8" fmla="*/ 0 60000 65536"/>
              <a:gd name="T9" fmla="*/ 0 w 39524"/>
              <a:gd name="T10" fmla="*/ 0 h 26488"/>
              <a:gd name="T11" fmla="*/ 39524 w 39524"/>
              <a:gd name="T12" fmla="*/ 26488 h 26488"/>
            </a:gdLst>
            <a:ahLst/>
            <a:cxnLst>
              <a:cxn ang="T6">
                <a:pos x="T0" y="T1"/>
              </a:cxn>
              <a:cxn ang="T7">
                <a:pos x="T2" y="T3"/>
              </a:cxn>
              <a:cxn ang="T8">
                <a:pos x="T4" y="T5"/>
              </a:cxn>
            </a:cxnLst>
            <a:rect l="T9" t="T10" r="T11" b="T12"/>
            <a:pathLst>
              <a:path w="39524" h="26488" fill="none" extrusionOk="0">
                <a:moveTo>
                  <a:pt x="38963" y="0"/>
                </a:moveTo>
                <a:cubicBezTo>
                  <a:pt x="39336" y="1602"/>
                  <a:pt x="39524" y="3242"/>
                  <a:pt x="39524" y="4888"/>
                </a:cubicBezTo>
                <a:cubicBezTo>
                  <a:pt x="39524" y="16817"/>
                  <a:pt x="29853" y="26488"/>
                  <a:pt x="17924" y="26488"/>
                </a:cubicBezTo>
                <a:cubicBezTo>
                  <a:pt x="10732" y="26488"/>
                  <a:pt x="4013" y="22909"/>
                  <a:pt x="0" y="16941"/>
                </a:cubicBezTo>
              </a:path>
              <a:path w="39524" h="26488" stroke="0" extrusionOk="0">
                <a:moveTo>
                  <a:pt x="38963" y="0"/>
                </a:moveTo>
                <a:cubicBezTo>
                  <a:pt x="39336" y="1602"/>
                  <a:pt x="39524" y="3242"/>
                  <a:pt x="39524" y="4888"/>
                </a:cubicBezTo>
                <a:cubicBezTo>
                  <a:pt x="39524" y="16817"/>
                  <a:pt x="29853" y="26488"/>
                  <a:pt x="17924" y="26488"/>
                </a:cubicBezTo>
                <a:cubicBezTo>
                  <a:pt x="10732" y="26488"/>
                  <a:pt x="4013" y="22909"/>
                  <a:pt x="0" y="16941"/>
                </a:cubicBezTo>
                <a:lnTo>
                  <a:pt x="17924" y="4888"/>
                </a:lnTo>
                <a:close/>
              </a:path>
            </a:pathLst>
          </a:custGeom>
          <a:noFill/>
          <a:ln w="381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lIns="91191" tIns="45595" rIns="91191" bIns="45595" anchor="ctr"/>
          <a:lstStyle/>
          <a:p>
            <a:endParaRPr lang="en-US"/>
          </a:p>
        </p:txBody>
      </p:sp>
      <p:sp>
        <p:nvSpPr>
          <p:cNvPr id="437262" name="Arc 15">
            <a:extLst>
              <a:ext uri="{FF2B5EF4-FFF2-40B4-BE49-F238E27FC236}">
                <a16:creationId xmlns:a16="http://schemas.microsoft.com/office/drawing/2014/main" id="{5378D646-C371-B94F-9B07-771751E88EDA}"/>
              </a:ext>
            </a:extLst>
          </p:cNvPr>
          <p:cNvSpPr>
            <a:spLocks/>
          </p:cNvSpPr>
          <p:nvPr/>
        </p:nvSpPr>
        <p:spPr bwMode="auto">
          <a:xfrm>
            <a:off x="4676777" y="3379792"/>
            <a:ext cx="414339" cy="649287"/>
          </a:xfrm>
          <a:custGeom>
            <a:avLst/>
            <a:gdLst>
              <a:gd name="T0" fmla="*/ 2147483647 w 21519"/>
              <a:gd name="T1" fmla="*/ 2147483647 h 20639"/>
              <a:gd name="T2" fmla="*/ 0 w 21519"/>
              <a:gd name="T3" fmla="*/ 2147483647 h 20639"/>
              <a:gd name="T4" fmla="*/ 2147483647 w 21519"/>
              <a:gd name="T5" fmla="*/ 0 h 20639"/>
              <a:gd name="T6" fmla="*/ 0 60000 65536"/>
              <a:gd name="T7" fmla="*/ 0 60000 65536"/>
              <a:gd name="T8" fmla="*/ 0 60000 65536"/>
              <a:gd name="T9" fmla="*/ 0 w 21519"/>
              <a:gd name="T10" fmla="*/ 0 h 20639"/>
              <a:gd name="T11" fmla="*/ 21519 w 21519"/>
              <a:gd name="T12" fmla="*/ 20639 h 20639"/>
            </a:gdLst>
            <a:ahLst/>
            <a:cxnLst>
              <a:cxn ang="T6">
                <a:pos x="T0" y="T1"/>
              </a:cxn>
              <a:cxn ang="T7">
                <a:pos x="T2" y="T3"/>
              </a:cxn>
              <a:cxn ang="T8">
                <a:pos x="T4" y="T5"/>
              </a:cxn>
            </a:cxnLst>
            <a:rect l="T9" t="T10" r="T11" b="T12"/>
            <a:pathLst>
              <a:path w="21519" h="20639" fill="none" extrusionOk="0">
                <a:moveTo>
                  <a:pt x="15148" y="20639"/>
                </a:moveTo>
                <a:cubicBezTo>
                  <a:pt x="6750" y="18047"/>
                  <a:pt x="759" y="10623"/>
                  <a:pt x="-1" y="1867"/>
                </a:cubicBezTo>
              </a:path>
              <a:path w="21519" h="20639" stroke="0" extrusionOk="0">
                <a:moveTo>
                  <a:pt x="15148" y="20639"/>
                </a:moveTo>
                <a:cubicBezTo>
                  <a:pt x="6750" y="18047"/>
                  <a:pt x="759" y="10623"/>
                  <a:pt x="-1" y="1867"/>
                </a:cubicBezTo>
                <a:lnTo>
                  <a:pt x="21519" y="0"/>
                </a:lnTo>
                <a:close/>
              </a:path>
            </a:pathLst>
          </a:custGeom>
          <a:noFill/>
          <a:ln w="38100" cap="rnd">
            <a:solidFill>
              <a:srgbClr val="00CCFF"/>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191" tIns="45595" rIns="91191" bIns="45595" anchor="ctr"/>
          <a:lstStyle/>
          <a:p>
            <a:endParaRPr lang="en-US"/>
          </a:p>
        </p:txBody>
      </p:sp>
      <p:sp>
        <p:nvSpPr>
          <p:cNvPr id="437263" name="Rectangle 16">
            <a:extLst>
              <a:ext uri="{FF2B5EF4-FFF2-40B4-BE49-F238E27FC236}">
                <a16:creationId xmlns:a16="http://schemas.microsoft.com/office/drawing/2014/main" id="{2B72FF68-575C-7B4D-9ED7-8F24D0B35944}"/>
              </a:ext>
            </a:extLst>
          </p:cNvPr>
          <p:cNvSpPr>
            <a:spLocks noChangeArrowheads="1"/>
          </p:cNvSpPr>
          <p:nvPr/>
        </p:nvSpPr>
        <p:spPr bwMode="auto">
          <a:xfrm>
            <a:off x="1360491" y="3862391"/>
            <a:ext cx="8461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9" tIns="44325" rIns="90239" bIns="44325" anchor="ctr"/>
          <a:lstStyle>
            <a:lvl1pPr defTabSz="757238" eaLnBrk="0" hangingPunct="0">
              <a:defRPr>
                <a:solidFill>
                  <a:schemeClr val="tx1"/>
                </a:solidFill>
                <a:latin typeface="Times New Roman" panose="02020603050405020304" pitchFamily="18" charset="0"/>
              </a:defRPr>
            </a:lvl1pPr>
            <a:lvl2pPr marL="742950" indent="-285750" defTabSz="757238" eaLnBrk="0" hangingPunct="0">
              <a:defRPr>
                <a:solidFill>
                  <a:schemeClr val="tx1"/>
                </a:solidFill>
                <a:latin typeface="Times New Roman" panose="02020603050405020304" pitchFamily="18" charset="0"/>
              </a:defRPr>
            </a:lvl2pPr>
            <a:lvl3pPr marL="1143000" indent="-228600" defTabSz="757238" eaLnBrk="0" hangingPunct="0">
              <a:defRPr>
                <a:solidFill>
                  <a:schemeClr val="tx1"/>
                </a:solidFill>
                <a:latin typeface="Times New Roman" panose="02020603050405020304" pitchFamily="18" charset="0"/>
              </a:defRPr>
            </a:lvl3pPr>
            <a:lvl4pPr marL="1600200" indent="-228600" defTabSz="757238" eaLnBrk="0" hangingPunct="0">
              <a:defRPr>
                <a:solidFill>
                  <a:schemeClr val="tx1"/>
                </a:solidFill>
                <a:latin typeface="Times New Roman" panose="02020603050405020304" pitchFamily="18" charset="0"/>
              </a:defRPr>
            </a:lvl4pPr>
            <a:lvl5pPr marL="2057400" indent="-228600" defTabSz="757238" eaLnBrk="0" hangingPunct="0">
              <a:defRPr>
                <a:solidFill>
                  <a:schemeClr val="tx1"/>
                </a:solidFill>
                <a:latin typeface="Times New Roman" panose="02020603050405020304" pitchFamily="18" charset="0"/>
              </a:defRPr>
            </a:lvl5pPr>
            <a:lvl6pPr marL="2514600" indent="-228600" algn="ctr" defTabSz="7572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7572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7572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757238" eaLnBrk="0" fontAlgn="base" hangingPunct="0">
              <a:spcBef>
                <a:spcPct val="0"/>
              </a:spcBef>
              <a:spcAft>
                <a:spcPct val="0"/>
              </a:spcAft>
              <a:defRPr>
                <a:solidFill>
                  <a:schemeClr val="tx1"/>
                </a:solidFill>
                <a:latin typeface="Times New Roman" panose="02020603050405020304" pitchFamily="18" charset="0"/>
              </a:defRPr>
            </a:lvl9pPr>
          </a:lstStyle>
          <a:p>
            <a:pPr algn="l">
              <a:spcBef>
                <a:spcPct val="50000"/>
              </a:spcBef>
            </a:pPr>
            <a:endParaRPr lang="en-US" altLang="en-US">
              <a:solidFill>
                <a:srgbClr val="FFFFFF"/>
              </a:solidFill>
            </a:endParaRPr>
          </a:p>
        </p:txBody>
      </p:sp>
      <p:sp>
        <p:nvSpPr>
          <p:cNvPr id="437264" name="Line 17">
            <a:extLst>
              <a:ext uri="{FF2B5EF4-FFF2-40B4-BE49-F238E27FC236}">
                <a16:creationId xmlns:a16="http://schemas.microsoft.com/office/drawing/2014/main" id="{E69F89F3-949D-4745-8E67-F24A843A0AEF}"/>
              </a:ext>
            </a:extLst>
          </p:cNvPr>
          <p:cNvSpPr>
            <a:spLocks noChangeShapeType="1"/>
          </p:cNvSpPr>
          <p:nvPr/>
        </p:nvSpPr>
        <p:spPr bwMode="auto">
          <a:xfrm>
            <a:off x="3279775" y="2266953"/>
            <a:ext cx="877888" cy="390525"/>
          </a:xfrm>
          <a:prstGeom prst="line">
            <a:avLst/>
          </a:prstGeom>
          <a:noFill/>
          <a:ln w="38100">
            <a:solidFill>
              <a:srgbClr val="FF0066"/>
            </a:solidFill>
            <a:round/>
            <a:headEnd type="none" w="sm" len="sm"/>
            <a:tailEnd type="stealth" w="med" len="med"/>
          </a:ln>
          <a:extLst>
            <a:ext uri="{909E8E84-426E-40DD-AFC4-6F175D3DCCD1}">
              <a14:hiddenFill xmlns:a14="http://schemas.microsoft.com/office/drawing/2010/main">
                <a:noFill/>
              </a14:hiddenFill>
            </a:ext>
          </a:extLst>
        </p:spPr>
        <p:txBody>
          <a:bodyPr wrap="none" lIns="91191" tIns="45595" rIns="91191" bIns="45595" anchor="ctr"/>
          <a:lstStyle/>
          <a:p>
            <a:endParaRPr lang="en-US"/>
          </a:p>
        </p:txBody>
      </p:sp>
      <p:sp>
        <p:nvSpPr>
          <p:cNvPr id="156690" name="Rectangle 18">
            <a:extLst>
              <a:ext uri="{FF2B5EF4-FFF2-40B4-BE49-F238E27FC236}">
                <a16:creationId xmlns:a16="http://schemas.microsoft.com/office/drawing/2014/main" id="{04715FC3-E220-8741-BFA6-5CFE27013142}"/>
              </a:ext>
            </a:extLst>
          </p:cNvPr>
          <p:cNvSpPr>
            <a:spLocks noChangeArrowheads="1"/>
          </p:cNvSpPr>
          <p:nvPr/>
        </p:nvSpPr>
        <p:spPr bwMode="auto">
          <a:xfrm>
            <a:off x="4826002" y="2339977"/>
            <a:ext cx="626436" cy="353137"/>
          </a:xfrm>
          <a:prstGeom prst="rect">
            <a:avLst/>
          </a:prstGeom>
          <a:noFill/>
          <a:ln w="9525">
            <a:noFill/>
            <a:miter lim="800000"/>
            <a:headEnd/>
            <a:tailEnd/>
          </a:ln>
          <a:effectLst/>
        </p:spPr>
        <p:txBody>
          <a:bodyPr wrap="none" lIns="61745" tIns="30081" rIns="61745" bIns="30081">
            <a:spAutoFit/>
          </a:bodyPr>
          <a:lstStyle/>
          <a:p>
            <a:pPr algn="l" defTabSz="505033" eaLnBrk="0" hangingPunct="0">
              <a:defRPr/>
            </a:pPr>
            <a:r>
              <a:rPr lang="en-GB" sz="1900" b="1" dirty="0">
                <a:solidFill>
                  <a:srgbClr val="FF3300"/>
                </a:solidFill>
                <a:effectLst>
                  <a:outerShdw blurRad="38100" dist="38100" dir="2700000" algn="tl">
                    <a:srgbClr val="FFFFFF"/>
                  </a:outerShdw>
                </a:effectLst>
              </a:rPr>
              <a:t>ADP</a:t>
            </a:r>
          </a:p>
        </p:txBody>
      </p:sp>
      <p:sp>
        <p:nvSpPr>
          <p:cNvPr id="437266" name="Rectangle 19">
            <a:extLst>
              <a:ext uri="{FF2B5EF4-FFF2-40B4-BE49-F238E27FC236}">
                <a16:creationId xmlns:a16="http://schemas.microsoft.com/office/drawing/2014/main" id="{9C827564-C793-994A-BC74-12B5BC19B346}"/>
              </a:ext>
            </a:extLst>
          </p:cNvPr>
          <p:cNvSpPr>
            <a:spLocks noChangeArrowheads="1"/>
          </p:cNvSpPr>
          <p:nvPr/>
        </p:nvSpPr>
        <p:spPr bwMode="auto">
          <a:xfrm>
            <a:off x="1311699" y="4162426"/>
            <a:ext cx="1096116" cy="52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745" tIns="30081" rIns="61745" bIns="30081">
            <a:spAutoFit/>
          </a:bodyPr>
          <a:lstStyle>
            <a:lvl1pPr defTabSz="501650" eaLnBrk="0" hangingPunct="0">
              <a:defRPr>
                <a:solidFill>
                  <a:schemeClr val="tx1"/>
                </a:solidFill>
                <a:latin typeface="Times New Roman" panose="02020603050405020304" pitchFamily="18" charset="0"/>
              </a:defRPr>
            </a:lvl1pPr>
            <a:lvl2pPr marL="742950" indent="-285750" defTabSz="501650" eaLnBrk="0" hangingPunct="0">
              <a:defRPr>
                <a:solidFill>
                  <a:schemeClr val="tx1"/>
                </a:solidFill>
                <a:latin typeface="Times New Roman" panose="02020603050405020304" pitchFamily="18" charset="0"/>
              </a:defRPr>
            </a:lvl2pPr>
            <a:lvl3pPr marL="1143000" indent="-228600" defTabSz="501650" eaLnBrk="0" hangingPunct="0">
              <a:defRPr>
                <a:solidFill>
                  <a:schemeClr val="tx1"/>
                </a:solidFill>
                <a:latin typeface="Times New Roman" panose="02020603050405020304" pitchFamily="18" charset="0"/>
              </a:defRPr>
            </a:lvl3pPr>
            <a:lvl4pPr marL="1600200" indent="-228600" defTabSz="501650" eaLnBrk="0" hangingPunct="0">
              <a:defRPr>
                <a:solidFill>
                  <a:schemeClr val="tx1"/>
                </a:solidFill>
                <a:latin typeface="Times New Roman" panose="02020603050405020304" pitchFamily="18" charset="0"/>
              </a:defRPr>
            </a:lvl4pPr>
            <a:lvl5pPr marL="2057400" indent="-228600" defTabSz="501650" eaLnBrk="0" hangingPunct="0">
              <a:defRPr>
                <a:solidFill>
                  <a:schemeClr val="tx1"/>
                </a:solidFill>
                <a:latin typeface="Times New Roman" panose="02020603050405020304" pitchFamily="18" charset="0"/>
              </a:defRPr>
            </a:lvl5pPr>
            <a:lvl6pPr marL="2514600" indent="-228600" algn="ctr" defTabSz="501650"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501650"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501650"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501650" eaLnBrk="0" fontAlgn="base" hangingPunct="0">
              <a:spcBef>
                <a:spcPct val="0"/>
              </a:spcBef>
              <a:spcAft>
                <a:spcPct val="0"/>
              </a:spcAft>
              <a:defRPr>
                <a:solidFill>
                  <a:schemeClr val="tx1"/>
                </a:solidFill>
                <a:latin typeface="Times New Roman" panose="02020603050405020304" pitchFamily="18" charset="0"/>
              </a:defRPr>
            </a:lvl9pPr>
          </a:lstStyle>
          <a:p>
            <a:r>
              <a:rPr lang="en-GB" altLang="en-US" sz="1500" b="1">
                <a:solidFill>
                  <a:srgbClr val="FFFFFF"/>
                </a:solidFill>
              </a:rPr>
              <a:t>(Fibrinogen</a:t>
            </a:r>
          </a:p>
          <a:p>
            <a:r>
              <a:rPr lang="en-GB" altLang="en-US" sz="1500" b="1">
                <a:solidFill>
                  <a:srgbClr val="FFFFFF"/>
                </a:solidFill>
              </a:rPr>
              <a:t>Receptor)</a:t>
            </a:r>
          </a:p>
        </p:txBody>
      </p:sp>
      <p:sp>
        <p:nvSpPr>
          <p:cNvPr id="156692" name="Rectangle 20">
            <a:extLst>
              <a:ext uri="{FF2B5EF4-FFF2-40B4-BE49-F238E27FC236}">
                <a16:creationId xmlns:a16="http://schemas.microsoft.com/office/drawing/2014/main" id="{7E6A5383-26E7-CB49-B882-D73859C91A67}"/>
              </a:ext>
            </a:extLst>
          </p:cNvPr>
          <p:cNvSpPr>
            <a:spLocks noChangeArrowheads="1"/>
          </p:cNvSpPr>
          <p:nvPr/>
        </p:nvSpPr>
        <p:spPr bwMode="auto">
          <a:xfrm>
            <a:off x="1395416" y="1820867"/>
            <a:ext cx="1798637" cy="338137"/>
          </a:xfrm>
          <a:prstGeom prst="rect">
            <a:avLst/>
          </a:prstGeom>
          <a:solidFill>
            <a:schemeClr val="accent2"/>
          </a:solidFill>
          <a:ln w="9525">
            <a:noFill/>
            <a:miter lim="800000"/>
            <a:headEnd/>
            <a:tailEnd/>
          </a:ln>
          <a:effectLst/>
        </p:spPr>
        <p:txBody>
          <a:bodyPr wrap="none" lIns="83908" tIns="41159" rIns="83908" bIns="41159" anchor="ctr" anchorCtr="1"/>
          <a:lstStyle/>
          <a:p>
            <a:pPr defTabSz="505033" eaLnBrk="0" hangingPunct="0">
              <a:defRPr/>
            </a:pPr>
            <a:r>
              <a:rPr lang="en-GB" sz="1500" b="1" dirty="0" err="1">
                <a:solidFill>
                  <a:srgbClr val="FFFFCC"/>
                </a:solidFill>
                <a:effectLst>
                  <a:outerShdw blurRad="38100" dist="38100" dir="2700000" algn="tl">
                    <a:srgbClr val="000000"/>
                  </a:outerShdw>
                </a:effectLst>
              </a:rPr>
              <a:t>Ức</a:t>
            </a:r>
            <a:r>
              <a:rPr lang="en-GB" sz="1500" b="1" dirty="0">
                <a:solidFill>
                  <a:srgbClr val="FFFFCC"/>
                </a:solidFill>
                <a:effectLst>
                  <a:outerShdw blurRad="38100" dist="38100" dir="2700000" algn="tl">
                    <a:srgbClr val="000000"/>
                  </a:outerShdw>
                </a:effectLst>
              </a:rPr>
              <a:t> </a:t>
            </a:r>
            <a:r>
              <a:rPr lang="en-GB" sz="1500" b="1" dirty="0" err="1">
                <a:solidFill>
                  <a:srgbClr val="FFFFCC"/>
                </a:solidFill>
                <a:effectLst>
                  <a:outerShdw blurRad="38100" dist="38100" dir="2700000" algn="tl">
                    <a:srgbClr val="000000"/>
                  </a:outerShdw>
                </a:effectLst>
              </a:rPr>
              <a:t>chế</a:t>
            </a:r>
            <a:r>
              <a:rPr lang="en-GB" sz="1500" b="1" dirty="0">
                <a:solidFill>
                  <a:srgbClr val="FFFFCC"/>
                </a:solidFill>
                <a:effectLst>
                  <a:outerShdw blurRad="38100" dist="38100" dir="2700000" algn="tl">
                    <a:srgbClr val="000000"/>
                  </a:outerShdw>
                </a:effectLst>
              </a:rPr>
              <a:t> P2Y 12</a:t>
            </a:r>
          </a:p>
        </p:txBody>
      </p:sp>
      <p:sp>
        <p:nvSpPr>
          <p:cNvPr id="156693" name="Oval 21">
            <a:extLst>
              <a:ext uri="{FF2B5EF4-FFF2-40B4-BE49-F238E27FC236}">
                <a16:creationId xmlns:a16="http://schemas.microsoft.com/office/drawing/2014/main" id="{661023CB-C41D-8349-828A-DF6169C75ACD}"/>
              </a:ext>
            </a:extLst>
          </p:cNvPr>
          <p:cNvSpPr>
            <a:spLocks noChangeArrowheads="1"/>
          </p:cNvSpPr>
          <p:nvPr/>
        </p:nvSpPr>
        <p:spPr bwMode="auto">
          <a:xfrm>
            <a:off x="4159253" y="4883151"/>
            <a:ext cx="409575" cy="458788"/>
          </a:xfrm>
          <a:prstGeom prst="ellipse">
            <a:avLst/>
          </a:prstGeom>
          <a:gradFill rotWithShape="0">
            <a:gsLst>
              <a:gs pos="0">
                <a:srgbClr val="B760F9"/>
              </a:gs>
              <a:gs pos="100000">
                <a:srgbClr val="B760F9">
                  <a:gamma/>
                  <a:shade val="0"/>
                  <a:invGamma/>
                </a:srgbClr>
              </a:gs>
            </a:gsLst>
            <a:path path="shape">
              <a:fillToRect l="50000" t="50000" r="50000" b="50000"/>
            </a:path>
          </a:gradFill>
          <a:ln w="9525">
            <a:noFill/>
            <a:round/>
            <a:headEnd/>
            <a:tailEnd/>
          </a:ln>
          <a:effectLst/>
        </p:spPr>
        <p:txBody>
          <a:bodyPr wrap="none" lIns="61745" tIns="30081" rIns="61745" bIns="30081" anchor="ctr" anchorCtr="1"/>
          <a:lstStyle/>
          <a:p>
            <a:pPr defTabSz="505033" eaLnBrk="0" hangingPunct="0">
              <a:defRPr/>
            </a:pPr>
            <a:r>
              <a:rPr lang="en-GB" sz="1300" b="1" dirty="0">
                <a:solidFill>
                  <a:srgbClr val="FFFFCC"/>
                </a:solidFill>
                <a:effectLst>
                  <a:outerShdw blurRad="38100" dist="38100" dir="2700000" algn="tl">
                    <a:srgbClr val="000000"/>
                  </a:outerShdw>
                </a:effectLst>
              </a:rPr>
              <a:t>TXA</a:t>
            </a:r>
            <a:r>
              <a:rPr lang="en-GB" sz="1300" b="1" baseline="-25000" dirty="0">
                <a:solidFill>
                  <a:srgbClr val="FFFFCC"/>
                </a:solidFill>
                <a:effectLst>
                  <a:outerShdw blurRad="38100" dist="38100" dir="2700000" algn="tl">
                    <a:srgbClr val="000000"/>
                  </a:outerShdw>
                </a:effectLst>
              </a:rPr>
              <a:t>2</a:t>
            </a:r>
          </a:p>
        </p:txBody>
      </p:sp>
      <p:sp>
        <p:nvSpPr>
          <p:cNvPr id="437269" name="Arc 22">
            <a:extLst>
              <a:ext uri="{FF2B5EF4-FFF2-40B4-BE49-F238E27FC236}">
                <a16:creationId xmlns:a16="http://schemas.microsoft.com/office/drawing/2014/main" id="{18E7D3D0-A827-F544-8979-33C1C8AE2187}"/>
              </a:ext>
            </a:extLst>
          </p:cNvPr>
          <p:cNvSpPr>
            <a:spLocks/>
          </p:cNvSpPr>
          <p:nvPr/>
        </p:nvSpPr>
        <p:spPr bwMode="auto">
          <a:xfrm>
            <a:off x="3373441" y="2908302"/>
            <a:ext cx="960437" cy="1025525"/>
          </a:xfrm>
          <a:custGeom>
            <a:avLst/>
            <a:gdLst>
              <a:gd name="T0" fmla="*/ 2147483647 w 21600"/>
              <a:gd name="T1" fmla="*/ 0 h 21597"/>
              <a:gd name="T2" fmla="*/ 2147483647 w 21600"/>
              <a:gd name="T3" fmla="*/ 2147483647 h 21597"/>
              <a:gd name="T4" fmla="*/ 0 w 21600"/>
              <a:gd name="T5" fmla="*/ 0 h 21597"/>
              <a:gd name="T6" fmla="*/ 0 60000 65536"/>
              <a:gd name="T7" fmla="*/ 0 60000 65536"/>
              <a:gd name="T8" fmla="*/ 0 60000 65536"/>
              <a:gd name="T9" fmla="*/ 0 w 21600"/>
              <a:gd name="T10" fmla="*/ 0 h 21597"/>
              <a:gd name="T11" fmla="*/ 21600 w 21600"/>
              <a:gd name="T12" fmla="*/ 21597 h 21597"/>
            </a:gdLst>
            <a:ahLst/>
            <a:cxnLst>
              <a:cxn ang="T6">
                <a:pos x="T0" y="T1"/>
              </a:cxn>
              <a:cxn ang="T7">
                <a:pos x="T2" y="T3"/>
              </a:cxn>
              <a:cxn ang="T8">
                <a:pos x="T4" y="T5"/>
              </a:cxn>
            </a:cxnLst>
            <a:rect l="T9" t="T10" r="T11" b="T12"/>
            <a:pathLst>
              <a:path w="21600" h="21597" fill="none" extrusionOk="0">
                <a:moveTo>
                  <a:pt x="21600" y="0"/>
                </a:moveTo>
                <a:cubicBezTo>
                  <a:pt x="21600" y="11792"/>
                  <a:pt x="12141" y="21406"/>
                  <a:pt x="350" y="21597"/>
                </a:cubicBezTo>
              </a:path>
              <a:path w="21600" h="21597" stroke="0" extrusionOk="0">
                <a:moveTo>
                  <a:pt x="21600" y="0"/>
                </a:moveTo>
                <a:cubicBezTo>
                  <a:pt x="21600" y="11792"/>
                  <a:pt x="12141" y="21406"/>
                  <a:pt x="350" y="21597"/>
                </a:cubicBezTo>
                <a:lnTo>
                  <a:pt x="0" y="0"/>
                </a:lnTo>
                <a:close/>
              </a:path>
            </a:pathLst>
          </a:custGeom>
          <a:noFill/>
          <a:ln w="38100" cap="rnd">
            <a:solidFill>
              <a:srgbClr val="00CCFF"/>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191" tIns="45595" rIns="91191" bIns="45595" anchor="ctr"/>
          <a:lstStyle/>
          <a:p>
            <a:endParaRPr lang="en-US"/>
          </a:p>
        </p:txBody>
      </p:sp>
      <p:grpSp>
        <p:nvGrpSpPr>
          <p:cNvPr id="437270" name="Group 23">
            <a:extLst>
              <a:ext uri="{FF2B5EF4-FFF2-40B4-BE49-F238E27FC236}">
                <a16:creationId xmlns:a16="http://schemas.microsoft.com/office/drawing/2014/main" id="{1C5E4635-2B63-8E46-8B80-734E0AAD6BA1}"/>
              </a:ext>
            </a:extLst>
          </p:cNvPr>
          <p:cNvGrpSpPr>
            <a:grpSpLocks/>
          </p:cNvGrpSpPr>
          <p:nvPr/>
        </p:nvGrpSpPr>
        <p:grpSpPr bwMode="auto">
          <a:xfrm>
            <a:off x="4210052" y="2651128"/>
            <a:ext cx="249239" cy="282575"/>
            <a:chOff x="2983" y="1670"/>
            <a:chExt cx="177" cy="178"/>
          </a:xfrm>
        </p:grpSpPr>
        <p:sp>
          <p:nvSpPr>
            <p:cNvPr id="437281" name="Line 24">
              <a:extLst>
                <a:ext uri="{FF2B5EF4-FFF2-40B4-BE49-F238E27FC236}">
                  <a16:creationId xmlns:a16="http://schemas.microsoft.com/office/drawing/2014/main" id="{C2E87986-3DA3-D049-A50B-7C98437407C4}"/>
                </a:ext>
              </a:extLst>
            </p:cNvPr>
            <p:cNvSpPr>
              <a:spLocks noChangeShapeType="1"/>
            </p:cNvSpPr>
            <p:nvPr/>
          </p:nvSpPr>
          <p:spPr bwMode="auto">
            <a:xfrm flipV="1">
              <a:off x="3002" y="1670"/>
              <a:ext cx="140" cy="178"/>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7282" name="Line 25">
              <a:extLst>
                <a:ext uri="{FF2B5EF4-FFF2-40B4-BE49-F238E27FC236}">
                  <a16:creationId xmlns:a16="http://schemas.microsoft.com/office/drawing/2014/main" id="{30E897BD-3AAE-5C4F-A2DE-DB1BFEED8367}"/>
                </a:ext>
              </a:extLst>
            </p:cNvPr>
            <p:cNvSpPr>
              <a:spLocks noChangeShapeType="1"/>
            </p:cNvSpPr>
            <p:nvPr/>
          </p:nvSpPr>
          <p:spPr bwMode="auto">
            <a:xfrm flipH="1" flipV="1">
              <a:off x="2983" y="1671"/>
              <a:ext cx="177" cy="173"/>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7271" name="Group 26">
            <a:extLst>
              <a:ext uri="{FF2B5EF4-FFF2-40B4-BE49-F238E27FC236}">
                <a16:creationId xmlns:a16="http://schemas.microsoft.com/office/drawing/2014/main" id="{A8C8F47B-A342-E44B-871F-83AD92B82957}"/>
              </a:ext>
            </a:extLst>
          </p:cNvPr>
          <p:cNvGrpSpPr>
            <a:grpSpLocks/>
          </p:cNvGrpSpPr>
          <p:nvPr/>
        </p:nvGrpSpPr>
        <p:grpSpPr bwMode="auto">
          <a:xfrm>
            <a:off x="4343401" y="2128839"/>
            <a:ext cx="1373188" cy="912812"/>
            <a:chOff x="3078" y="1341"/>
            <a:chExt cx="973" cy="575"/>
          </a:xfrm>
        </p:grpSpPr>
        <p:sp>
          <p:nvSpPr>
            <p:cNvPr id="437279" name="Arc 27">
              <a:extLst>
                <a:ext uri="{FF2B5EF4-FFF2-40B4-BE49-F238E27FC236}">
                  <a16:creationId xmlns:a16="http://schemas.microsoft.com/office/drawing/2014/main" id="{C9F063C4-CB15-184C-8B23-062214A6BB7D}"/>
                </a:ext>
              </a:extLst>
            </p:cNvPr>
            <p:cNvSpPr>
              <a:spLocks/>
            </p:cNvSpPr>
            <p:nvPr/>
          </p:nvSpPr>
          <p:spPr bwMode="auto">
            <a:xfrm>
              <a:off x="3078" y="1341"/>
              <a:ext cx="370" cy="555"/>
            </a:xfrm>
            <a:custGeom>
              <a:avLst/>
              <a:gdLst>
                <a:gd name="T0" fmla="*/ 0 w 43200"/>
                <a:gd name="T1" fmla="*/ 0 h 30002"/>
                <a:gd name="T2" fmla="*/ 0 w 43200"/>
                <a:gd name="T3" fmla="*/ 0 h 30002"/>
                <a:gd name="T4" fmla="*/ 0 w 43200"/>
                <a:gd name="T5" fmla="*/ 0 h 30002"/>
                <a:gd name="T6" fmla="*/ 0 60000 65536"/>
                <a:gd name="T7" fmla="*/ 0 60000 65536"/>
                <a:gd name="T8" fmla="*/ 0 60000 65536"/>
                <a:gd name="T9" fmla="*/ 0 w 43200"/>
                <a:gd name="T10" fmla="*/ 0 h 30002"/>
                <a:gd name="T11" fmla="*/ 43200 w 43200"/>
                <a:gd name="T12" fmla="*/ 30002 h 30002"/>
              </a:gdLst>
              <a:ahLst/>
              <a:cxnLst>
                <a:cxn ang="T6">
                  <a:pos x="T0" y="T1"/>
                </a:cxn>
                <a:cxn ang="T7">
                  <a:pos x="T2" y="T3"/>
                </a:cxn>
                <a:cxn ang="T8">
                  <a:pos x="T4" y="T5"/>
                </a:cxn>
              </a:cxnLst>
              <a:rect l="T9" t="T10" r="T11" b="T12"/>
              <a:pathLst>
                <a:path w="43200" h="30002" fill="none" extrusionOk="0">
                  <a:moveTo>
                    <a:pt x="0" y="21546"/>
                  </a:moveTo>
                  <a:cubicBezTo>
                    <a:pt x="29" y="9637"/>
                    <a:pt x="9691" y="-1"/>
                    <a:pt x="21600" y="0"/>
                  </a:cubicBezTo>
                  <a:cubicBezTo>
                    <a:pt x="33529" y="0"/>
                    <a:pt x="43200" y="9670"/>
                    <a:pt x="43200" y="21600"/>
                  </a:cubicBezTo>
                  <a:cubicBezTo>
                    <a:pt x="43200" y="24486"/>
                    <a:pt x="42621" y="27343"/>
                    <a:pt x="41498" y="30001"/>
                  </a:cubicBezTo>
                </a:path>
                <a:path w="43200" h="30002" stroke="0" extrusionOk="0">
                  <a:moveTo>
                    <a:pt x="0" y="21546"/>
                  </a:moveTo>
                  <a:cubicBezTo>
                    <a:pt x="29" y="9637"/>
                    <a:pt x="9691" y="-1"/>
                    <a:pt x="21600" y="0"/>
                  </a:cubicBezTo>
                  <a:cubicBezTo>
                    <a:pt x="33529" y="0"/>
                    <a:pt x="43200" y="9670"/>
                    <a:pt x="43200" y="21600"/>
                  </a:cubicBezTo>
                  <a:cubicBezTo>
                    <a:pt x="43200" y="24486"/>
                    <a:pt x="42621" y="27343"/>
                    <a:pt x="41498" y="30001"/>
                  </a:cubicBezTo>
                  <a:lnTo>
                    <a:pt x="21600" y="21600"/>
                  </a:lnTo>
                  <a:close/>
                </a:path>
              </a:pathLst>
            </a:custGeom>
            <a:noFill/>
            <a:ln w="381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7280" name="Arc 28">
              <a:extLst>
                <a:ext uri="{FF2B5EF4-FFF2-40B4-BE49-F238E27FC236}">
                  <a16:creationId xmlns:a16="http://schemas.microsoft.com/office/drawing/2014/main" id="{C37167DE-4AB6-1E4E-827E-ECC0D51DA16F}"/>
                </a:ext>
              </a:extLst>
            </p:cNvPr>
            <p:cNvSpPr>
              <a:spLocks/>
            </p:cNvSpPr>
            <p:nvPr/>
          </p:nvSpPr>
          <p:spPr bwMode="auto">
            <a:xfrm>
              <a:off x="3250" y="1341"/>
              <a:ext cx="801" cy="575"/>
            </a:xfrm>
            <a:custGeom>
              <a:avLst/>
              <a:gdLst>
                <a:gd name="T0" fmla="*/ 0 w 20130"/>
                <a:gd name="T1" fmla="*/ 0 h 21600"/>
                <a:gd name="T2" fmla="*/ 0 w 20130"/>
                <a:gd name="T3" fmla="*/ 0 h 21600"/>
                <a:gd name="T4" fmla="*/ 0 w 20130"/>
                <a:gd name="T5" fmla="*/ 0 h 21600"/>
                <a:gd name="T6" fmla="*/ 0 60000 65536"/>
                <a:gd name="T7" fmla="*/ 0 60000 65536"/>
                <a:gd name="T8" fmla="*/ 0 60000 65536"/>
                <a:gd name="T9" fmla="*/ 0 w 20130"/>
                <a:gd name="T10" fmla="*/ 0 h 21600"/>
                <a:gd name="T11" fmla="*/ 20130 w 20130"/>
                <a:gd name="T12" fmla="*/ 21600 h 21600"/>
              </a:gdLst>
              <a:ahLst/>
              <a:cxnLst>
                <a:cxn ang="T6">
                  <a:pos x="T0" y="T1"/>
                </a:cxn>
                <a:cxn ang="T7">
                  <a:pos x="T2" y="T3"/>
                </a:cxn>
                <a:cxn ang="T8">
                  <a:pos x="T4" y="T5"/>
                </a:cxn>
              </a:cxnLst>
              <a:rect l="T9" t="T10" r="T11" b="T12"/>
              <a:pathLst>
                <a:path w="20130" h="21600" fill="none" extrusionOk="0">
                  <a:moveTo>
                    <a:pt x="-1" y="3"/>
                  </a:moveTo>
                  <a:cubicBezTo>
                    <a:pt x="133" y="1"/>
                    <a:pt x="267" y="-1"/>
                    <a:pt x="402" y="0"/>
                  </a:cubicBezTo>
                  <a:cubicBezTo>
                    <a:pt x="8928" y="0"/>
                    <a:pt x="16657" y="5016"/>
                    <a:pt x="20129" y="12804"/>
                  </a:cubicBezTo>
                </a:path>
                <a:path w="20130" h="21600" stroke="0" extrusionOk="0">
                  <a:moveTo>
                    <a:pt x="-1" y="3"/>
                  </a:moveTo>
                  <a:cubicBezTo>
                    <a:pt x="133" y="1"/>
                    <a:pt x="267" y="-1"/>
                    <a:pt x="402" y="0"/>
                  </a:cubicBezTo>
                  <a:cubicBezTo>
                    <a:pt x="8928" y="0"/>
                    <a:pt x="16657" y="5016"/>
                    <a:pt x="20129" y="12804"/>
                  </a:cubicBezTo>
                  <a:lnTo>
                    <a:pt x="402" y="21600"/>
                  </a:lnTo>
                  <a:close/>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37272" name="Rectangle 29">
            <a:extLst>
              <a:ext uri="{FF2B5EF4-FFF2-40B4-BE49-F238E27FC236}">
                <a16:creationId xmlns:a16="http://schemas.microsoft.com/office/drawing/2014/main" id="{03136759-F53F-8444-898D-7061B438B410}"/>
              </a:ext>
            </a:extLst>
          </p:cNvPr>
          <p:cNvSpPr>
            <a:spLocks noChangeArrowheads="1"/>
          </p:cNvSpPr>
          <p:nvPr/>
        </p:nvSpPr>
        <p:spPr bwMode="auto">
          <a:xfrm>
            <a:off x="5353051" y="2674941"/>
            <a:ext cx="114300" cy="6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9" tIns="44325" rIns="90239" bIns="44325" anchor="ctr"/>
          <a:lstStyle>
            <a:lvl1pPr defTabSz="757238" eaLnBrk="0" hangingPunct="0">
              <a:defRPr>
                <a:solidFill>
                  <a:schemeClr val="tx1"/>
                </a:solidFill>
                <a:latin typeface="Times New Roman" panose="02020603050405020304" pitchFamily="18" charset="0"/>
              </a:defRPr>
            </a:lvl1pPr>
            <a:lvl2pPr marL="742950" indent="-285750" defTabSz="757238" eaLnBrk="0" hangingPunct="0">
              <a:defRPr>
                <a:solidFill>
                  <a:schemeClr val="tx1"/>
                </a:solidFill>
                <a:latin typeface="Times New Roman" panose="02020603050405020304" pitchFamily="18" charset="0"/>
              </a:defRPr>
            </a:lvl2pPr>
            <a:lvl3pPr marL="1143000" indent="-228600" defTabSz="757238" eaLnBrk="0" hangingPunct="0">
              <a:defRPr>
                <a:solidFill>
                  <a:schemeClr val="tx1"/>
                </a:solidFill>
                <a:latin typeface="Times New Roman" panose="02020603050405020304" pitchFamily="18" charset="0"/>
              </a:defRPr>
            </a:lvl3pPr>
            <a:lvl4pPr marL="1600200" indent="-228600" defTabSz="757238" eaLnBrk="0" hangingPunct="0">
              <a:defRPr>
                <a:solidFill>
                  <a:schemeClr val="tx1"/>
                </a:solidFill>
                <a:latin typeface="Times New Roman" panose="02020603050405020304" pitchFamily="18" charset="0"/>
              </a:defRPr>
            </a:lvl4pPr>
            <a:lvl5pPr marL="2057400" indent="-228600" defTabSz="757238" eaLnBrk="0" hangingPunct="0">
              <a:defRPr>
                <a:solidFill>
                  <a:schemeClr val="tx1"/>
                </a:solidFill>
                <a:latin typeface="Times New Roman" panose="02020603050405020304" pitchFamily="18" charset="0"/>
              </a:defRPr>
            </a:lvl5pPr>
            <a:lvl6pPr marL="2514600" indent="-228600" algn="ctr" defTabSz="7572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7572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7572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757238" eaLnBrk="0" fontAlgn="base" hangingPunct="0">
              <a:spcBef>
                <a:spcPct val="0"/>
              </a:spcBef>
              <a:spcAft>
                <a:spcPct val="0"/>
              </a:spcAft>
              <a:defRPr>
                <a:solidFill>
                  <a:schemeClr val="tx1"/>
                </a:solidFill>
                <a:latin typeface="Times New Roman" panose="02020603050405020304" pitchFamily="18" charset="0"/>
              </a:defRPr>
            </a:lvl9pPr>
          </a:lstStyle>
          <a:p>
            <a:pPr algn="l">
              <a:spcBef>
                <a:spcPct val="50000"/>
              </a:spcBef>
            </a:pPr>
            <a:endParaRPr lang="en-US" altLang="en-US">
              <a:solidFill>
                <a:srgbClr val="FFFFFF"/>
              </a:solidFill>
            </a:endParaRPr>
          </a:p>
        </p:txBody>
      </p:sp>
      <p:sp>
        <p:nvSpPr>
          <p:cNvPr id="156702" name="Rectangle 30">
            <a:extLst>
              <a:ext uri="{FF2B5EF4-FFF2-40B4-BE49-F238E27FC236}">
                <a16:creationId xmlns:a16="http://schemas.microsoft.com/office/drawing/2014/main" id="{9583DADE-E089-2243-BE6B-86907164D8F8}"/>
              </a:ext>
            </a:extLst>
          </p:cNvPr>
          <p:cNvSpPr>
            <a:spLocks noChangeArrowheads="1"/>
          </p:cNvSpPr>
          <p:nvPr/>
        </p:nvSpPr>
        <p:spPr bwMode="auto">
          <a:xfrm>
            <a:off x="5697539" y="2514601"/>
            <a:ext cx="1054100" cy="313954"/>
          </a:xfrm>
          <a:prstGeom prst="rect">
            <a:avLst/>
          </a:prstGeom>
          <a:solidFill>
            <a:schemeClr val="accent2"/>
          </a:solidFill>
          <a:ln w="9525">
            <a:noFill/>
            <a:miter lim="800000"/>
            <a:headEnd/>
            <a:tailEnd/>
          </a:ln>
          <a:effectLst/>
        </p:spPr>
        <p:txBody>
          <a:bodyPr lIns="83908" tIns="41159" rIns="83908" bIns="41159">
            <a:spAutoFit/>
          </a:bodyPr>
          <a:lstStyle/>
          <a:p>
            <a:pPr defTabSz="891331" eaLnBrk="0" hangingPunct="0">
              <a:defRPr/>
            </a:pPr>
            <a:r>
              <a:rPr lang="en-GB" sz="1500" b="1" dirty="0">
                <a:solidFill>
                  <a:srgbClr val="FFFFCC"/>
                </a:solidFill>
                <a:effectLst>
                  <a:outerShdw blurRad="38100" dist="38100" dir="2700000" algn="tl">
                    <a:srgbClr val="000000"/>
                  </a:outerShdw>
                </a:effectLst>
              </a:rPr>
              <a:t>ADP</a:t>
            </a:r>
          </a:p>
        </p:txBody>
      </p:sp>
      <p:sp>
        <p:nvSpPr>
          <p:cNvPr id="156703" name="Oval 31">
            <a:extLst>
              <a:ext uri="{FF2B5EF4-FFF2-40B4-BE49-F238E27FC236}">
                <a16:creationId xmlns:a16="http://schemas.microsoft.com/office/drawing/2014/main" id="{ADA707E5-68A3-E74D-BB36-BF8B472D0A65}"/>
              </a:ext>
            </a:extLst>
          </p:cNvPr>
          <p:cNvSpPr>
            <a:spLocks noChangeArrowheads="1"/>
          </p:cNvSpPr>
          <p:nvPr/>
        </p:nvSpPr>
        <p:spPr bwMode="auto">
          <a:xfrm>
            <a:off x="4546601" y="2954341"/>
            <a:ext cx="407988" cy="460375"/>
          </a:xfrm>
          <a:prstGeom prst="ellipse">
            <a:avLst/>
          </a:prstGeom>
          <a:gradFill rotWithShape="0">
            <a:gsLst>
              <a:gs pos="0">
                <a:srgbClr val="B760F9"/>
              </a:gs>
              <a:gs pos="100000">
                <a:srgbClr val="B760F9">
                  <a:gamma/>
                  <a:shade val="0"/>
                  <a:invGamma/>
                </a:srgbClr>
              </a:gs>
            </a:gsLst>
            <a:path path="shape">
              <a:fillToRect l="50000" t="50000" r="50000" b="50000"/>
            </a:path>
          </a:gradFill>
          <a:ln w="9525">
            <a:noFill/>
            <a:round/>
            <a:headEnd/>
            <a:tailEnd/>
          </a:ln>
          <a:effectLst/>
        </p:spPr>
        <p:txBody>
          <a:bodyPr wrap="none" lIns="61745" tIns="30081" rIns="61745" bIns="30081" anchor="ctr" anchorCtr="1"/>
          <a:lstStyle/>
          <a:p>
            <a:pPr defTabSz="505033" eaLnBrk="0" hangingPunct="0">
              <a:defRPr/>
            </a:pPr>
            <a:r>
              <a:rPr lang="en-GB" sz="1300" b="1" dirty="0">
                <a:solidFill>
                  <a:srgbClr val="FFFFCC"/>
                </a:solidFill>
                <a:effectLst>
                  <a:outerShdw blurRad="38100" dist="38100" dir="2700000" algn="tl">
                    <a:srgbClr val="000000"/>
                  </a:outerShdw>
                </a:effectLst>
              </a:rPr>
              <a:t>ADP</a:t>
            </a:r>
          </a:p>
        </p:txBody>
      </p:sp>
      <p:sp>
        <p:nvSpPr>
          <p:cNvPr id="437275" name="Rectangle 32">
            <a:extLst>
              <a:ext uri="{FF2B5EF4-FFF2-40B4-BE49-F238E27FC236}">
                <a16:creationId xmlns:a16="http://schemas.microsoft.com/office/drawing/2014/main" id="{70981327-A9E9-4D46-8B5D-B8A72B1A8F88}"/>
              </a:ext>
            </a:extLst>
          </p:cNvPr>
          <p:cNvSpPr>
            <a:spLocks noChangeArrowheads="1"/>
          </p:cNvSpPr>
          <p:nvPr/>
        </p:nvSpPr>
        <p:spPr bwMode="auto">
          <a:xfrm>
            <a:off x="1429185" y="3883026"/>
            <a:ext cx="1107211" cy="31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3908" tIns="41159" rIns="83908" bIns="41159">
            <a:spAutoFit/>
          </a:bodyPr>
          <a:lstStyle>
            <a:lvl1pPr defTabSz="889000" eaLnBrk="0" hangingPunct="0">
              <a:defRPr>
                <a:solidFill>
                  <a:schemeClr val="tx1"/>
                </a:solidFill>
                <a:latin typeface="Times New Roman" panose="02020603050405020304" pitchFamily="18" charset="0"/>
              </a:defRPr>
            </a:lvl1pPr>
            <a:lvl2pPr marL="742950" indent="-285750" defTabSz="889000" eaLnBrk="0" hangingPunct="0">
              <a:defRPr>
                <a:solidFill>
                  <a:schemeClr val="tx1"/>
                </a:solidFill>
                <a:latin typeface="Times New Roman" panose="02020603050405020304" pitchFamily="18" charset="0"/>
              </a:defRPr>
            </a:lvl2pPr>
            <a:lvl3pPr marL="1143000" indent="-228600" defTabSz="889000" eaLnBrk="0" hangingPunct="0">
              <a:defRPr>
                <a:solidFill>
                  <a:schemeClr val="tx1"/>
                </a:solidFill>
                <a:latin typeface="Times New Roman" panose="02020603050405020304" pitchFamily="18" charset="0"/>
              </a:defRPr>
            </a:lvl3pPr>
            <a:lvl4pPr marL="1600200" indent="-228600" defTabSz="889000" eaLnBrk="0" hangingPunct="0">
              <a:defRPr>
                <a:solidFill>
                  <a:schemeClr val="tx1"/>
                </a:solidFill>
                <a:latin typeface="Times New Roman" panose="02020603050405020304" pitchFamily="18" charset="0"/>
              </a:defRPr>
            </a:lvl4pPr>
            <a:lvl5pPr marL="2057400" indent="-228600" defTabSz="889000" eaLnBrk="0" hangingPunct="0">
              <a:defRPr>
                <a:solidFill>
                  <a:schemeClr val="tx1"/>
                </a:solidFill>
                <a:latin typeface="Times New Roman" panose="02020603050405020304" pitchFamily="18" charset="0"/>
              </a:defRPr>
            </a:lvl5pPr>
            <a:lvl6pPr marL="2514600" indent="-228600" algn="ctr" defTabSz="889000"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889000"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889000"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889000" eaLnBrk="0" fontAlgn="base" hangingPunct="0">
              <a:spcBef>
                <a:spcPct val="0"/>
              </a:spcBef>
              <a:spcAft>
                <a:spcPct val="0"/>
              </a:spcAft>
              <a:defRPr>
                <a:solidFill>
                  <a:schemeClr val="tx1"/>
                </a:solidFill>
                <a:latin typeface="Times New Roman" panose="02020603050405020304" pitchFamily="18" charset="0"/>
              </a:defRPr>
            </a:lvl9pPr>
          </a:lstStyle>
          <a:p>
            <a:r>
              <a:rPr lang="en-GB" altLang="en-US" sz="1500" b="1">
                <a:solidFill>
                  <a:srgbClr val="FFFFFF"/>
                </a:solidFill>
              </a:rPr>
              <a:t>Gp IIb/IIIa</a:t>
            </a:r>
          </a:p>
        </p:txBody>
      </p:sp>
      <p:sp>
        <p:nvSpPr>
          <p:cNvPr id="156705" name="Rectangle 33">
            <a:extLst>
              <a:ext uri="{FF2B5EF4-FFF2-40B4-BE49-F238E27FC236}">
                <a16:creationId xmlns:a16="http://schemas.microsoft.com/office/drawing/2014/main" id="{FB38FAD5-1C60-BF46-91AB-955CDD30AECF}"/>
              </a:ext>
            </a:extLst>
          </p:cNvPr>
          <p:cNvSpPr>
            <a:spLocks noChangeArrowheads="1"/>
          </p:cNvSpPr>
          <p:nvPr/>
        </p:nvSpPr>
        <p:spPr bwMode="auto">
          <a:xfrm>
            <a:off x="4824198" y="3932239"/>
            <a:ext cx="1064056" cy="337748"/>
          </a:xfrm>
          <a:prstGeom prst="rect">
            <a:avLst/>
          </a:prstGeom>
          <a:noFill/>
          <a:ln w="9525">
            <a:noFill/>
            <a:miter lim="800000"/>
            <a:headEnd/>
            <a:tailEnd/>
          </a:ln>
          <a:effectLst/>
        </p:spPr>
        <p:txBody>
          <a:bodyPr wrap="none" lIns="61745" tIns="30081" rIns="61745" bIns="30081">
            <a:spAutoFit/>
          </a:bodyPr>
          <a:lstStyle/>
          <a:p>
            <a:pPr defTabSz="505033" eaLnBrk="0" hangingPunct="0">
              <a:defRPr/>
            </a:pPr>
            <a:r>
              <a:rPr lang="en-GB" b="1" dirty="0" err="1">
                <a:solidFill>
                  <a:schemeClr val="bg1"/>
                </a:solidFill>
                <a:effectLst>
                  <a:outerShdw blurRad="38100" dist="38100" dir="2700000" algn="tl">
                    <a:srgbClr val="FFFFFF"/>
                  </a:outerShdw>
                </a:effectLst>
                <a:latin typeface="VNI-Aptima" pitchFamily="2" charset="0"/>
              </a:rPr>
              <a:t>Hoaït</a:t>
            </a:r>
            <a:r>
              <a:rPr lang="en-GB" b="1" dirty="0">
                <a:solidFill>
                  <a:schemeClr val="bg1"/>
                </a:solidFill>
                <a:effectLst>
                  <a:outerShdw blurRad="38100" dist="38100" dir="2700000" algn="tl">
                    <a:srgbClr val="FFFFFF"/>
                  </a:outerShdw>
                </a:effectLst>
                <a:latin typeface="VNI-Aptima" pitchFamily="2" charset="0"/>
              </a:rPr>
              <a:t> </a:t>
            </a:r>
            <a:r>
              <a:rPr lang="en-GB" b="1" dirty="0" err="1">
                <a:solidFill>
                  <a:schemeClr val="bg1"/>
                </a:solidFill>
                <a:effectLst>
                  <a:outerShdw blurRad="38100" dist="38100" dir="2700000" algn="tl">
                    <a:srgbClr val="FFFFFF"/>
                  </a:outerShdw>
                </a:effectLst>
                <a:latin typeface="VNI-Aptima" pitchFamily="2" charset="0"/>
              </a:rPr>
              <a:t>hoùa</a:t>
            </a:r>
            <a:endParaRPr lang="en-GB" b="1" dirty="0">
              <a:solidFill>
                <a:schemeClr val="bg1"/>
              </a:solidFill>
              <a:effectLst>
                <a:outerShdw blurRad="38100" dist="38100" dir="2700000" algn="tl">
                  <a:srgbClr val="FFFFFF"/>
                </a:outerShdw>
              </a:effectLst>
            </a:endParaRPr>
          </a:p>
        </p:txBody>
      </p:sp>
      <p:sp>
        <p:nvSpPr>
          <p:cNvPr id="437277" name="Rectangle 34">
            <a:extLst>
              <a:ext uri="{FF2B5EF4-FFF2-40B4-BE49-F238E27FC236}">
                <a16:creationId xmlns:a16="http://schemas.microsoft.com/office/drawing/2014/main" id="{102A1989-4B70-1148-9EA5-3FB37AA06E6B}"/>
              </a:ext>
            </a:extLst>
          </p:cNvPr>
          <p:cNvSpPr>
            <a:spLocks noChangeArrowheads="1"/>
          </p:cNvSpPr>
          <p:nvPr/>
        </p:nvSpPr>
        <p:spPr bwMode="auto">
          <a:xfrm>
            <a:off x="304801" y="6096000"/>
            <a:ext cx="6114571" cy="54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652" tIns="42740" rIns="88652" bIns="42740">
            <a:spAutoFit/>
          </a:bodyPr>
          <a:lstStyle>
            <a:lvl1pPr defTabSz="785813" eaLnBrk="0" hangingPunct="0">
              <a:defRPr>
                <a:solidFill>
                  <a:schemeClr val="tx1"/>
                </a:solidFill>
                <a:latin typeface="Times New Roman" panose="02020603050405020304" pitchFamily="18" charset="0"/>
              </a:defRPr>
            </a:lvl1pPr>
            <a:lvl2pPr marL="742950" indent="-285750" defTabSz="785813" eaLnBrk="0" hangingPunct="0">
              <a:defRPr>
                <a:solidFill>
                  <a:schemeClr val="tx1"/>
                </a:solidFill>
                <a:latin typeface="Times New Roman" panose="02020603050405020304" pitchFamily="18" charset="0"/>
              </a:defRPr>
            </a:lvl2pPr>
            <a:lvl3pPr marL="1143000" indent="-228600" defTabSz="785813" eaLnBrk="0" hangingPunct="0">
              <a:defRPr>
                <a:solidFill>
                  <a:schemeClr val="tx1"/>
                </a:solidFill>
                <a:latin typeface="Times New Roman" panose="02020603050405020304" pitchFamily="18" charset="0"/>
              </a:defRPr>
            </a:lvl3pPr>
            <a:lvl4pPr marL="1600200" indent="-228600" defTabSz="785813" eaLnBrk="0" hangingPunct="0">
              <a:defRPr>
                <a:solidFill>
                  <a:schemeClr val="tx1"/>
                </a:solidFill>
                <a:latin typeface="Times New Roman" panose="02020603050405020304" pitchFamily="18" charset="0"/>
              </a:defRPr>
            </a:lvl4pPr>
            <a:lvl5pPr marL="2057400" indent="-228600" defTabSz="785813" eaLnBrk="0" hangingPunct="0">
              <a:defRPr>
                <a:solidFill>
                  <a:schemeClr val="tx1"/>
                </a:solidFill>
                <a:latin typeface="Times New Roman" panose="02020603050405020304" pitchFamily="18" charset="0"/>
              </a:defRPr>
            </a:lvl5pPr>
            <a:lvl6pPr marL="2514600" indent="-228600" algn="ctr" defTabSz="785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785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785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785813" eaLnBrk="0" fontAlgn="base" hangingPunct="0">
              <a:spcBef>
                <a:spcPct val="0"/>
              </a:spcBef>
              <a:spcAft>
                <a:spcPct val="0"/>
              </a:spcAft>
              <a:defRPr>
                <a:solidFill>
                  <a:schemeClr val="tx1"/>
                </a:solidFill>
                <a:latin typeface="Times New Roman" panose="02020603050405020304" pitchFamily="18" charset="0"/>
              </a:defRPr>
            </a:lvl9pPr>
          </a:lstStyle>
          <a:p>
            <a:pPr algn="l">
              <a:lnSpc>
                <a:spcPct val="110000"/>
              </a:lnSpc>
            </a:pPr>
            <a:r>
              <a:rPr lang="en-GB" altLang="en-US" sz="1400" i="1">
                <a:solidFill>
                  <a:srgbClr val="FFFFFF"/>
                </a:solidFill>
              </a:rPr>
              <a:t>ADP = adenosine diphosphate, TXA2 = thromboxane A2, COX = cyclooxygenase.</a:t>
            </a:r>
          </a:p>
          <a:p>
            <a:pPr algn="l">
              <a:lnSpc>
                <a:spcPct val="110000"/>
              </a:lnSpc>
            </a:pPr>
            <a:r>
              <a:rPr lang="en-GB" altLang="en-US" sz="1400" i="1">
                <a:solidFill>
                  <a:srgbClr val="FFFFFF"/>
                </a:solidFill>
              </a:rPr>
              <a:t>Schafer AI. Am J Med. 1996;101:199–209.</a:t>
            </a:r>
          </a:p>
        </p:txBody>
      </p:sp>
      <p:sp>
        <p:nvSpPr>
          <p:cNvPr id="437278" name="TextBox 33">
            <a:extLst>
              <a:ext uri="{FF2B5EF4-FFF2-40B4-BE49-F238E27FC236}">
                <a16:creationId xmlns:a16="http://schemas.microsoft.com/office/drawing/2014/main" id="{161D966E-AB30-6C49-B995-493C8B615A06}"/>
              </a:ext>
            </a:extLst>
          </p:cNvPr>
          <p:cNvSpPr txBox="1">
            <a:spLocks noChangeArrowheads="1"/>
          </p:cNvSpPr>
          <p:nvPr/>
        </p:nvSpPr>
        <p:spPr bwMode="auto">
          <a:xfrm>
            <a:off x="1600200" y="381000"/>
            <a:ext cx="5715000" cy="70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4000" b="1">
                <a:solidFill>
                  <a:srgbClr val="FFFF00"/>
                </a:solidFill>
              </a:rPr>
              <a:t>Các thuốc kháng tiểu cầu</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B5C12-8C15-2142-BD20-EB6F982655BD}"/>
              </a:ext>
            </a:extLst>
          </p:cNvPr>
          <p:cNvSpPr>
            <a:spLocks noGrp="1"/>
          </p:cNvSpPr>
          <p:nvPr>
            <p:ph type="title"/>
          </p:nvPr>
        </p:nvSpPr>
        <p:spPr>
          <a:xfrm>
            <a:off x="457200" y="120650"/>
            <a:ext cx="8229600" cy="793751"/>
          </a:xfrm>
        </p:spPr>
        <p:txBody>
          <a:bodyPr/>
          <a:lstStyle/>
          <a:p>
            <a:pPr algn="ctr">
              <a:defRPr/>
            </a:pPr>
            <a:r>
              <a:rPr lang="en-US" sz="4700" dirty="0">
                <a:effectLst>
                  <a:outerShdw blurRad="38100" dist="38100" dir="2700000" algn="tl">
                    <a:srgbClr val="000000">
                      <a:alpha val="43137"/>
                    </a:srgbClr>
                  </a:outerShdw>
                </a:effectLst>
              </a:rPr>
              <a:t>ESC 2011: P2Y12 inhibitors</a:t>
            </a:r>
          </a:p>
        </p:txBody>
      </p:sp>
      <p:pic>
        <p:nvPicPr>
          <p:cNvPr id="438275" name="Picture 2">
            <a:extLst>
              <a:ext uri="{FF2B5EF4-FFF2-40B4-BE49-F238E27FC236}">
                <a16:creationId xmlns:a16="http://schemas.microsoft.com/office/drawing/2014/main" id="{55E1584D-874B-7D45-A76D-DD52918A7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523"/>
          <a:stretch>
            <a:fillRect/>
          </a:stretch>
        </p:blipFill>
        <p:spPr bwMode="auto">
          <a:xfrm>
            <a:off x="206377" y="938216"/>
            <a:ext cx="8731251" cy="570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32D51A2-5E68-D242-B495-46ED80B7544C}"/>
              </a:ext>
            </a:extLst>
          </p:cNvPr>
          <p:cNvSpPr/>
          <p:nvPr/>
        </p:nvSpPr>
        <p:spPr>
          <a:xfrm>
            <a:off x="2617791" y="1147765"/>
            <a:ext cx="5799137" cy="5524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9155" tIns="39576" rIns="79155" bIns="39576" anchor="ctr"/>
          <a:lstStyle/>
          <a:p>
            <a:pPr>
              <a:defRPr/>
            </a:pPr>
            <a:endParaRPr lang="en-US" dirty="0">
              <a:solidFill>
                <a:srgbClr val="FFFFFF"/>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5D63-292F-2742-BF98-59EFBA729D23}"/>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9719A276-EF76-D34E-9376-095E87FD0099}"/>
              </a:ext>
            </a:extLst>
          </p:cNvPr>
          <p:cNvSpPr>
            <a:spLocks noGrp="1"/>
          </p:cNvSpPr>
          <p:nvPr>
            <p:ph idx="1"/>
          </p:nvPr>
        </p:nvSpPr>
        <p:spPr/>
        <p:txBody>
          <a:bodyPr/>
          <a:lstStyle/>
          <a:p>
            <a:pPr>
              <a:defRPr/>
            </a:pPr>
            <a:endParaRPr lang="en-US"/>
          </a:p>
        </p:txBody>
      </p:sp>
      <p:pic>
        <p:nvPicPr>
          <p:cNvPr id="359428" name="Picture 4" descr="Káº¿t quáº£ hÃ¬nh áº£nh cho type 4 Myocardial Infarction">
            <a:extLst>
              <a:ext uri="{FF2B5EF4-FFF2-40B4-BE49-F238E27FC236}">
                <a16:creationId xmlns:a16="http://schemas.microsoft.com/office/drawing/2014/main" id="{138B3659-1763-7C4A-A4F3-6D8839B36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6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Title 1">
            <a:extLst>
              <a:ext uri="{FF2B5EF4-FFF2-40B4-BE49-F238E27FC236}">
                <a16:creationId xmlns:a16="http://schemas.microsoft.com/office/drawing/2014/main" id="{B8E2ADB4-7F92-CE4E-A2C1-659418C643F3}"/>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Antiplatelet Therapy to Support Primary PCI for STEMI</a:t>
            </a:r>
            <a:endParaRPr lang="en-US" altLang="en-US" sz="3600">
              <a:cs typeface="Geneva" panose="020B0503030404040204" pitchFamily="34" charset="0"/>
            </a:endParaRPr>
          </a:p>
        </p:txBody>
      </p:sp>
      <p:sp>
        <p:nvSpPr>
          <p:cNvPr id="439299" name="TextBox 3">
            <a:extLst>
              <a:ext uri="{FF2B5EF4-FFF2-40B4-BE49-F238E27FC236}">
                <a16:creationId xmlns:a16="http://schemas.microsoft.com/office/drawing/2014/main" id="{D59ACD4E-31F8-FD45-9DE7-590EC34737B4}"/>
              </a:ext>
            </a:extLst>
          </p:cNvPr>
          <p:cNvSpPr txBox="1">
            <a:spLocks noChangeArrowheads="1"/>
          </p:cNvSpPr>
          <p:nvPr/>
        </p:nvSpPr>
        <p:spPr bwMode="auto">
          <a:xfrm>
            <a:off x="1981200" y="2136778"/>
            <a:ext cx="6934200" cy="107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3200" b="1">
                <a:solidFill>
                  <a:srgbClr val="FF0000"/>
                </a:solidFill>
                <a:latin typeface="Arial" panose="020B0604020202020204" pitchFamily="34" charset="0"/>
                <a:ea typeface="MS PGothic" panose="020B0600070205080204" pitchFamily="34" charset="-128"/>
              </a:rPr>
              <a:t>Aspirin 162 to 325 mg </a:t>
            </a:r>
            <a:r>
              <a:rPr lang="en-US" altLang="en-US" sz="3200" b="1">
                <a:solidFill>
                  <a:srgbClr val="000000"/>
                </a:solidFill>
                <a:latin typeface="Arial" panose="020B0604020202020204" pitchFamily="34" charset="0"/>
                <a:ea typeface="MS PGothic" panose="020B0600070205080204" pitchFamily="34" charset="-128"/>
              </a:rPr>
              <a:t>should be given before primary PCI. </a:t>
            </a:r>
          </a:p>
        </p:txBody>
      </p:sp>
      <p:sp>
        <p:nvSpPr>
          <p:cNvPr id="439300" name="TextBox 2">
            <a:extLst>
              <a:ext uri="{FF2B5EF4-FFF2-40B4-BE49-F238E27FC236}">
                <a16:creationId xmlns:a16="http://schemas.microsoft.com/office/drawing/2014/main" id="{76FCA78E-E9C6-B449-939D-B1E8BE88D108}"/>
              </a:ext>
            </a:extLst>
          </p:cNvPr>
          <p:cNvSpPr txBox="1">
            <a:spLocks noChangeArrowheads="1"/>
          </p:cNvSpPr>
          <p:nvPr/>
        </p:nvSpPr>
        <p:spPr bwMode="auto">
          <a:xfrm>
            <a:off x="1828800" y="3886201"/>
            <a:ext cx="6934200" cy="953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800">
                <a:solidFill>
                  <a:srgbClr val="000000"/>
                </a:solidFill>
                <a:latin typeface="Arial" panose="020B0604020202020204" pitchFamily="34" charset="0"/>
                <a:ea typeface="MS PGothic" panose="020B0600070205080204" pitchFamily="34" charset="-128"/>
              </a:rPr>
              <a:t>After PCI, aspirin should be continued indefinitely. </a:t>
            </a:r>
          </a:p>
        </p:txBody>
      </p:sp>
      <p:grpSp>
        <p:nvGrpSpPr>
          <p:cNvPr id="439301" name="Group 3">
            <a:extLst>
              <a:ext uri="{FF2B5EF4-FFF2-40B4-BE49-F238E27FC236}">
                <a16:creationId xmlns:a16="http://schemas.microsoft.com/office/drawing/2014/main" id="{9F18BEE1-2370-9146-A19C-62A0A65DF10A}"/>
              </a:ext>
            </a:extLst>
          </p:cNvPr>
          <p:cNvGrpSpPr>
            <a:grpSpLocks/>
          </p:cNvGrpSpPr>
          <p:nvPr/>
        </p:nvGrpSpPr>
        <p:grpSpPr bwMode="auto">
          <a:xfrm>
            <a:off x="190501" y="1908179"/>
            <a:ext cx="1485900" cy="1292225"/>
            <a:chOff x="3810000" y="1524000"/>
            <a:chExt cx="1216025" cy="942975"/>
          </a:xfrm>
        </p:grpSpPr>
        <p:grpSp>
          <p:nvGrpSpPr>
            <p:cNvPr id="439313" name="Group 95">
              <a:extLst>
                <a:ext uri="{FF2B5EF4-FFF2-40B4-BE49-F238E27FC236}">
                  <a16:creationId xmlns:a16="http://schemas.microsoft.com/office/drawing/2014/main" id="{65CC05A6-A33C-BF47-A975-523B10164192}"/>
                </a:ext>
              </a:extLst>
            </p:cNvPr>
            <p:cNvGrpSpPr>
              <a:grpSpLocks/>
            </p:cNvGrpSpPr>
            <p:nvPr/>
          </p:nvGrpSpPr>
          <p:grpSpPr bwMode="auto">
            <a:xfrm>
              <a:off x="3810000" y="1524000"/>
              <a:ext cx="1216025" cy="942975"/>
              <a:chOff x="3986" y="942"/>
              <a:chExt cx="766" cy="594"/>
            </a:xfrm>
          </p:grpSpPr>
          <p:sp>
            <p:nvSpPr>
              <p:cNvPr id="439315" name="Rectangle 278">
                <a:extLst>
                  <a:ext uri="{FF2B5EF4-FFF2-40B4-BE49-F238E27FC236}">
                    <a16:creationId xmlns:a16="http://schemas.microsoft.com/office/drawing/2014/main" id="{DC29C35A-1FAC-084C-AEDB-64F9CF726317}"/>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16" name="Rectangle 278">
                <a:extLst>
                  <a:ext uri="{FF2B5EF4-FFF2-40B4-BE49-F238E27FC236}">
                    <a16:creationId xmlns:a16="http://schemas.microsoft.com/office/drawing/2014/main" id="{E5011206-B96A-8146-9F39-89AEB59B7BDA}"/>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17" name="Rectangle 278">
                <a:extLst>
                  <a:ext uri="{FF2B5EF4-FFF2-40B4-BE49-F238E27FC236}">
                    <a16:creationId xmlns:a16="http://schemas.microsoft.com/office/drawing/2014/main" id="{CA550264-2E22-AF42-B090-1F488D43C184}"/>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18" name="Rectangle 278">
                <a:extLst>
                  <a:ext uri="{FF2B5EF4-FFF2-40B4-BE49-F238E27FC236}">
                    <a16:creationId xmlns:a16="http://schemas.microsoft.com/office/drawing/2014/main" id="{27AEE7BD-9092-AB49-BA1A-16D3E6608E8C}"/>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19" name="Rectangle 291">
                <a:extLst>
                  <a:ext uri="{FF2B5EF4-FFF2-40B4-BE49-F238E27FC236}">
                    <a16:creationId xmlns:a16="http://schemas.microsoft.com/office/drawing/2014/main" id="{5635B458-606E-AC45-AA89-9092420455CE}"/>
                  </a:ext>
                </a:extLst>
              </p:cNvPr>
              <p:cNvSpPr>
                <a:spLocks noChangeArrowheads="1"/>
              </p:cNvSpPr>
              <p:nvPr/>
            </p:nvSpPr>
            <p:spPr bwMode="auto">
              <a:xfrm>
                <a:off x="4066" y="942"/>
                <a:ext cx="3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39320" name="Rectangle 292">
                <a:extLst>
                  <a:ext uri="{FF2B5EF4-FFF2-40B4-BE49-F238E27FC236}">
                    <a16:creationId xmlns:a16="http://schemas.microsoft.com/office/drawing/2014/main" id="{4B4E4D10-8298-0A48-82A2-C33E9103A994}"/>
                  </a:ext>
                </a:extLst>
              </p:cNvPr>
              <p:cNvSpPr>
                <a:spLocks noChangeArrowheads="1"/>
              </p:cNvSpPr>
              <p:nvPr/>
            </p:nvSpPr>
            <p:spPr bwMode="auto">
              <a:xfrm>
                <a:off x="4178" y="943"/>
                <a:ext cx="132"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39321" name="Rectangle 293">
                <a:extLst>
                  <a:ext uri="{FF2B5EF4-FFF2-40B4-BE49-F238E27FC236}">
                    <a16:creationId xmlns:a16="http://schemas.microsoft.com/office/drawing/2014/main" id="{59679B31-F011-7D4C-9697-DA71A1EDD50B}"/>
                  </a:ext>
                </a:extLst>
              </p:cNvPr>
              <p:cNvSpPr>
                <a:spLocks noChangeArrowheads="1"/>
              </p:cNvSpPr>
              <p:nvPr/>
            </p:nvSpPr>
            <p:spPr bwMode="auto">
              <a:xfrm>
                <a:off x="4370" y="943"/>
                <a:ext cx="13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39322" name="Rectangle 294">
                <a:extLst>
                  <a:ext uri="{FF2B5EF4-FFF2-40B4-BE49-F238E27FC236}">
                    <a16:creationId xmlns:a16="http://schemas.microsoft.com/office/drawing/2014/main" id="{54A43C74-CCA7-1148-9E98-9ADD7D255C60}"/>
                  </a:ext>
                </a:extLst>
              </p:cNvPr>
              <p:cNvSpPr>
                <a:spLocks noChangeArrowheads="1"/>
              </p:cNvSpPr>
              <p:nvPr/>
            </p:nvSpPr>
            <p:spPr bwMode="auto">
              <a:xfrm>
                <a:off x="4586" y="943"/>
                <a:ext cx="9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39314" name="WordArt 622">
              <a:extLst>
                <a:ext uri="{FF2B5EF4-FFF2-40B4-BE49-F238E27FC236}">
                  <a16:creationId xmlns:a16="http://schemas.microsoft.com/office/drawing/2014/main" id="{3341E5F7-C054-7B41-A194-C557B2160E85}"/>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39302" name="Group 2">
            <a:extLst>
              <a:ext uri="{FF2B5EF4-FFF2-40B4-BE49-F238E27FC236}">
                <a16:creationId xmlns:a16="http://schemas.microsoft.com/office/drawing/2014/main" id="{C29706F4-DAC1-744A-A93B-DB3FAB3474AC}"/>
              </a:ext>
            </a:extLst>
          </p:cNvPr>
          <p:cNvGrpSpPr>
            <a:grpSpLocks/>
          </p:cNvGrpSpPr>
          <p:nvPr/>
        </p:nvGrpSpPr>
        <p:grpSpPr bwMode="auto">
          <a:xfrm>
            <a:off x="187327" y="3495678"/>
            <a:ext cx="1412875" cy="1228725"/>
            <a:chOff x="1143000" y="1524000"/>
            <a:chExt cx="1216025" cy="942975"/>
          </a:xfrm>
        </p:grpSpPr>
        <p:grpSp>
          <p:nvGrpSpPr>
            <p:cNvPr id="439303" name="Group 95">
              <a:extLst>
                <a:ext uri="{FF2B5EF4-FFF2-40B4-BE49-F238E27FC236}">
                  <a16:creationId xmlns:a16="http://schemas.microsoft.com/office/drawing/2014/main" id="{0723B132-89A0-834E-96A6-0CB3E690ABB5}"/>
                </a:ext>
              </a:extLst>
            </p:cNvPr>
            <p:cNvGrpSpPr>
              <a:grpSpLocks/>
            </p:cNvGrpSpPr>
            <p:nvPr/>
          </p:nvGrpSpPr>
          <p:grpSpPr bwMode="auto">
            <a:xfrm>
              <a:off x="1143000" y="1524000"/>
              <a:ext cx="1216025" cy="942975"/>
              <a:chOff x="3986" y="942"/>
              <a:chExt cx="766" cy="594"/>
            </a:xfrm>
          </p:grpSpPr>
          <p:sp>
            <p:nvSpPr>
              <p:cNvPr id="439305" name="Rectangle 278">
                <a:extLst>
                  <a:ext uri="{FF2B5EF4-FFF2-40B4-BE49-F238E27FC236}">
                    <a16:creationId xmlns:a16="http://schemas.microsoft.com/office/drawing/2014/main" id="{BF5C8D5A-D392-2B45-9001-D8159E5E5662}"/>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06" name="Rectangle 278">
                <a:extLst>
                  <a:ext uri="{FF2B5EF4-FFF2-40B4-BE49-F238E27FC236}">
                    <a16:creationId xmlns:a16="http://schemas.microsoft.com/office/drawing/2014/main" id="{80103563-451A-B64E-BE54-D68835B5F5BC}"/>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07" name="Rectangle 278">
                <a:extLst>
                  <a:ext uri="{FF2B5EF4-FFF2-40B4-BE49-F238E27FC236}">
                    <a16:creationId xmlns:a16="http://schemas.microsoft.com/office/drawing/2014/main" id="{3341E611-6974-614B-B57B-D499C9512166}"/>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08" name="Rectangle 278">
                <a:extLst>
                  <a:ext uri="{FF2B5EF4-FFF2-40B4-BE49-F238E27FC236}">
                    <a16:creationId xmlns:a16="http://schemas.microsoft.com/office/drawing/2014/main" id="{582AEDC1-802F-374F-AB7A-7DEDB7A7719A}"/>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09" name="Rectangle 291">
                <a:extLst>
                  <a:ext uri="{FF2B5EF4-FFF2-40B4-BE49-F238E27FC236}">
                    <a16:creationId xmlns:a16="http://schemas.microsoft.com/office/drawing/2014/main" id="{11AB1C02-649A-7549-9790-13EB97E05633}"/>
                  </a:ext>
                </a:extLst>
              </p:cNvPr>
              <p:cNvSpPr>
                <a:spLocks noChangeArrowheads="1"/>
              </p:cNvSpPr>
              <p:nvPr/>
            </p:nvSpPr>
            <p:spPr bwMode="auto">
              <a:xfrm>
                <a:off x="4066" y="942"/>
                <a:ext cx="3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39310" name="Rectangle 292">
                <a:extLst>
                  <a:ext uri="{FF2B5EF4-FFF2-40B4-BE49-F238E27FC236}">
                    <a16:creationId xmlns:a16="http://schemas.microsoft.com/office/drawing/2014/main" id="{2337D6CF-0CC7-6447-B761-A95CAFC9DE8E}"/>
                  </a:ext>
                </a:extLst>
              </p:cNvPr>
              <p:cNvSpPr>
                <a:spLocks noChangeArrowheads="1"/>
              </p:cNvSpPr>
              <p:nvPr/>
            </p:nvSpPr>
            <p:spPr bwMode="auto">
              <a:xfrm>
                <a:off x="4178" y="943"/>
                <a:ext cx="13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39311" name="Rectangle 293">
                <a:extLst>
                  <a:ext uri="{FF2B5EF4-FFF2-40B4-BE49-F238E27FC236}">
                    <a16:creationId xmlns:a16="http://schemas.microsoft.com/office/drawing/2014/main" id="{00E2FE7C-B05B-9747-9D45-95EB4F9FA75E}"/>
                  </a:ext>
                </a:extLst>
              </p:cNvPr>
              <p:cNvSpPr>
                <a:spLocks noChangeArrowheads="1"/>
              </p:cNvSpPr>
              <p:nvPr/>
            </p:nvSpPr>
            <p:spPr bwMode="auto">
              <a:xfrm>
                <a:off x="4370" y="94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39312" name="Rectangle 294">
                <a:extLst>
                  <a:ext uri="{FF2B5EF4-FFF2-40B4-BE49-F238E27FC236}">
                    <a16:creationId xmlns:a16="http://schemas.microsoft.com/office/drawing/2014/main" id="{706AEEDA-EB34-8F4D-A11C-D1C1D9941D0A}"/>
                  </a:ext>
                </a:extLst>
              </p:cNvPr>
              <p:cNvSpPr>
                <a:spLocks noChangeArrowheads="1"/>
              </p:cNvSpPr>
              <p:nvPr/>
            </p:nvSpPr>
            <p:spPr bwMode="auto">
              <a:xfrm>
                <a:off x="4586" y="943"/>
                <a:ext cx="10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39304" name="WordArt 949">
              <a:extLst>
                <a:ext uri="{FF2B5EF4-FFF2-40B4-BE49-F238E27FC236}">
                  <a16:creationId xmlns:a16="http://schemas.microsoft.com/office/drawing/2014/main" id="{35819002-4AAB-514E-A551-4809F42A43B9}"/>
                </a:ext>
              </a:extLst>
            </p:cNvPr>
            <p:cNvSpPr>
              <a:spLocks noChangeArrowheads="1" noChangeShapeType="1" noTextEdit="1"/>
            </p:cNvSpPr>
            <p:nvPr/>
          </p:nvSpPr>
          <p:spPr bwMode="auto">
            <a:xfrm>
              <a:off x="1219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A</a:t>
              </a: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Title 1">
            <a:extLst>
              <a:ext uri="{FF2B5EF4-FFF2-40B4-BE49-F238E27FC236}">
                <a16:creationId xmlns:a16="http://schemas.microsoft.com/office/drawing/2014/main" id="{E7509F5C-7A1A-A347-855D-A959FF96751C}"/>
              </a:ext>
            </a:extLst>
          </p:cNvPr>
          <p:cNvSpPr txBox="1">
            <a:spLocks/>
          </p:cNvSpPr>
          <p:nvPr/>
        </p:nvSpPr>
        <p:spPr bwMode="auto">
          <a:xfrm>
            <a:off x="1231900" y="19049"/>
            <a:ext cx="668020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vi-VN" altLang="en-US" sz="3400" b="1">
                <a:solidFill>
                  <a:srgbClr val="AE1021"/>
                </a:solidFill>
              </a:rPr>
              <a:t>Lựa chọn thuốc ức chế P2Y12 </a:t>
            </a:r>
            <a:endParaRPr lang="en-US" altLang="en-US" sz="3400" b="1">
              <a:solidFill>
                <a:srgbClr val="AE1021"/>
              </a:solidFill>
            </a:endParaRPr>
          </a:p>
          <a:p>
            <a:pPr eaLnBrk="1" hangingPunct="1"/>
            <a:r>
              <a:rPr lang="vi-VN" altLang="en-US" sz="3400" b="1">
                <a:solidFill>
                  <a:srgbClr val="AE1021"/>
                </a:solidFill>
              </a:rPr>
              <a:t>cho </a:t>
            </a:r>
            <a:r>
              <a:rPr lang="en-US" altLang="en-US" sz="3400" b="1">
                <a:solidFill>
                  <a:srgbClr val="AE1021"/>
                </a:solidFill>
              </a:rPr>
              <a:t>BN</a:t>
            </a:r>
            <a:r>
              <a:rPr lang="vi-VN" altLang="en-US" sz="3400" b="1">
                <a:solidFill>
                  <a:srgbClr val="AE1021"/>
                </a:solidFill>
              </a:rPr>
              <a:t> ACS</a:t>
            </a:r>
            <a:r>
              <a:rPr lang="en-US" altLang="en-US" sz="3400" b="1">
                <a:solidFill>
                  <a:srgbClr val="AE1021"/>
                </a:solidFill>
              </a:rPr>
              <a:t> có PCI</a:t>
            </a:r>
          </a:p>
        </p:txBody>
      </p:sp>
      <p:graphicFrame>
        <p:nvGraphicFramePr>
          <p:cNvPr id="4" name="Table 3">
            <a:extLst>
              <a:ext uri="{FF2B5EF4-FFF2-40B4-BE49-F238E27FC236}">
                <a16:creationId xmlns:a16="http://schemas.microsoft.com/office/drawing/2014/main" id="{47D94096-6ACF-9A4F-8AF1-3FE8432B115C}"/>
              </a:ext>
            </a:extLst>
          </p:cNvPr>
          <p:cNvGraphicFramePr>
            <a:graphicFrameLocks noGrp="1"/>
          </p:cNvGraphicFramePr>
          <p:nvPr/>
        </p:nvGraphicFramePr>
        <p:xfrm>
          <a:off x="157166" y="1106491"/>
          <a:ext cx="8986837" cy="4799145"/>
        </p:xfrm>
        <a:graphic>
          <a:graphicData uri="http://schemas.openxmlformats.org/drawingml/2006/table">
            <a:tbl>
              <a:tblPr firstRow="1" bandRow="1"/>
              <a:tblGrid>
                <a:gridCol w="7296652">
                  <a:extLst>
                    <a:ext uri="{9D8B030D-6E8A-4147-A177-3AD203B41FA5}">
                      <a16:colId xmlns:a16="http://schemas.microsoft.com/office/drawing/2014/main" val="20000"/>
                    </a:ext>
                  </a:extLst>
                </a:gridCol>
                <a:gridCol w="831976">
                  <a:extLst>
                    <a:ext uri="{9D8B030D-6E8A-4147-A177-3AD203B41FA5}">
                      <a16:colId xmlns:a16="http://schemas.microsoft.com/office/drawing/2014/main" val="20001"/>
                    </a:ext>
                  </a:extLst>
                </a:gridCol>
                <a:gridCol w="858209">
                  <a:extLst>
                    <a:ext uri="{9D8B030D-6E8A-4147-A177-3AD203B41FA5}">
                      <a16:colId xmlns:a16="http://schemas.microsoft.com/office/drawing/2014/main" val="20002"/>
                    </a:ext>
                  </a:extLst>
                </a:gridCol>
              </a:tblGrid>
              <a:tr h="867227">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pPr algn="ctr"/>
                      <a:r>
                        <a:rPr lang="en-US" sz="4000" b="1" dirty="0" err="1">
                          <a:latin typeface="Arial" pitchFamily="34" charset="0"/>
                          <a:cs typeface="Arial" pitchFamily="34" charset="0"/>
                        </a:rPr>
                        <a:t>Khuyến</a:t>
                      </a:r>
                      <a:r>
                        <a:rPr lang="en-US" sz="4000" b="1" baseline="0" dirty="0">
                          <a:latin typeface="Arial" pitchFamily="34" charset="0"/>
                          <a:cs typeface="Arial" pitchFamily="34" charset="0"/>
                        </a:rPr>
                        <a:t> </a:t>
                      </a:r>
                      <a:r>
                        <a:rPr lang="en-US" sz="4000" b="1" baseline="0" dirty="0" err="1">
                          <a:latin typeface="Arial" pitchFamily="34" charset="0"/>
                          <a:cs typeface="Arial" pitchFamily="34" charset="0"/>
                        </a:rPr>
                        <a:t>cáo</a:t>
                      </a:r>
                      <a:endParaRPr lang="en-US" sz="4000" b="1" dirty="0">
                        <a:latin typeface="Arial" pitchFamily="34" charset="0"/>
                        <a:cs typeface="Arial" pitchFamily="34" charset="0"/>
                      </a:endParaRPr>
                    </a:p>
                  </a:txBody>
                  <a:tcPr marL="68583" marR="68583" marT="45719" marB="45719">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r>
                        <a:rPr lang="en-US" sz="2400" b="1" dirty="0"/>
                        <a:t>Class</a:t>
                      </a:r>
                    </a:p>
                  </a:txBody>
                  <a:tcPr marL="68583" marR="68583" marT="45719" marB="45719">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r>
                        <a:rPr lang="en-US" sz="2400" b="1" dirty="0"/>
                        <a:t>Level</a:t>
                      </a:r>
                    </a:p>
                  </a:txBody>
                  <a:tcPr marL="68583" marR="68583" marT="45719" marB="45719">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931917">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pPr algn="just">
                        <a:buFontTx/>
                        <a:buNone/>
                      </a:pPr>
                      <a:r>
                        <a:rPr lang="en-US" sz="2800" b="1" baseline="0" dirty="0">
                          <a:solidFill>
                            <a:schemeClr val="tx1"/>
                          </a:solidFill>
                          <a:latin typeface="Arial" pitchFamily="34" charset="0"/>
                          <a:cs typeface="Arial" pitchFamily="34" charset="0"/>
                        </a:rPr>
                        <a:t> -  </a:t>
                      </a:r>
                      <a:r>
                        <a:rPr lang="en-US" sz="2800" b="1" baseline="0" dirty="0" err="1">
                          <a:solidFill>
                            <a:schemeClr val="tx1"/>
                          </a:solidFill>
                          <a:latin typeface="Arial" pitchFamily="34" charset="0"/>
                          <a:cs typeface="Arial" pitchFamily="34" charset="0"/>
                        </a:rPr>
                        <a:t>Ticagrelor</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Prasugrel</a:t>
                      </a:r>
                      <a:r>
                        <a:rPr lang="en-US" sz="2800" b="1" baseline="0" dirty="0">
                          <a:solidFill>
                            <a:schemeClr val="tx1"/>
                          </a:solidFill>
                          <a:latin typeface="Arial" pitchFamily="34" charset="0"/>
                          <a:cs typeface="Arial" pitchFamily="34" charset="0"/>
                        </a:rPr>
                        <a:t> +ASA</a:t>
                      </a:r>
                    </a:p>
                    <a:p>
                      <a:pPr algn="just">
                        <a:buFontTx/>
                        <a:buNone/>
                      </a:pPr>
                      <a:endParaRPr lang="en-US" sz="2800" b="1" baseline="0" dirty="0">
                        <a:solidFill>
                          <a:schemeClr val="tx1"/>
                        </a:solidFill>
                        <a:latin typeface="Arial" pitchFamily="34" charset="0"/>
                        <a:cs typeface="Arial" pitchFamily="34" charset="0"/>
                      </a:endParaRPr>
                    </a:p>
                    <a:p>
                      <a:pPr algn="just">
                        <a:buFontTx/>
                        <a:buChar char="-"/>
                      </a:pPr>
                      <a:r>
                        <a:rPr lang="en-US" sz="2800" b="1" baseline="0" dirty="0">
                          <a:solidFill>
                            <a:schemeClr val="tx1"/>
                          </a:solidFill>
                          <a:latin typeface="Arial" pitchFamily="34" charset="0"/>
                          <a:ea typeface="+mn-ea"/>
                          <a:cs typeface="Arial" pitchFamily="34" charset="0"/>
                        </a:rPr>
                        <a:t>  </a:t>
                      </a:r>
                      <a:r>
                        <a:rPr lang="en-US" sz="2800" b="1" baseline="0" dirty="0" err="1">
                          <a:solidFill>
                            <a:schemeClr val="tx1"/>
                          </a:solidFill>
                          <a:latin typeface="Arial" pitchFamily="34" charset="0"/>
                          <a:ea typeface="+mn-ea"/>
                          <a:cs typeface="Arial" pitchFamily="34" charset="0"/>
                        </a:rPr>
                        <a:t>Chỉ</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dùng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Clopidogrel</a:t>
                      </a:r>
                      <a:r>
                        <a:rPr lang="en-US" sz="2800" b="1" baseline="0" dirty="0">
                          <a:solidFill>
                            <a:schemeClr val="tx1"/>
                          </a:solidFill>
                          <a:latin typeface="Arial" pitchFamily="34" charset="0"/>
                          <a:cs typeface="Arial" pitchFamily="34" charset="0"/>
                        </a:rPr>
                        <a:t> + ASA </a:t>
                      </a:r>
                      <a:r>
                        <a:rPr lang="en-US" sz="2800" b="1" baseline="0" dirty="0" err="1">
                          <a:solidFill>
                            <a:schemeClr val="tx1"/>
                          </a:solidFill>
                          <a:latin typeface="Arial" pitchFamily="34" charset="0"/>
                          <a:cs typeface="Arial" pitchFamily="34" charset="0"/>
                        </a:rPr>
                        <a:t>khi</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không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có</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Ticagrelor</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Prasugrel</a:t>
                      </a:r>
                      <a:r>
                        <a:rPr lang="en-US" sz="2800" b="1" baseline="0" dirty="0">
                          <a:solidFill>
                            <a:schemeClr val="tx1"/>
                          </a:solidFill>
                          <a:latin typeface="Arial" pitchFamily="34" charset="0"/>
                          <a:cs typeface="Arial" pitchFamily="34" charset="0"/>
                        </a:rPr>
                        <a:t>.</a:t>
                      </a:r>
                    </a:p>
                    <a:p>
                      <a:pPr algn="just">
                        <a:buFontTx/>
                        <a:buNone/>
                      </a:pPr>
                      <a:endParaRPr lang="en-US" sz="2800" b="1" baseline="0" dirty="0">
                        <a:solidFill>
                          <a:schemeClr val="tx1"/>
                        </a:solidFill>
                        <a:latin typeface="Arial" pitchFamily="34" charset="0"/>
                        <a:cs typeface="Arial" pitchFamily="34" charset="0"/>
                      </a:endParaRPr>
                    </a:p>
                    <a:p>
                      <a:pPr algn="just">
                        <a:buFontTx/>
                        <a:buChar char="-"/>
                      </a:pP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Chỉ</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dùng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Clopidogrel</a:t>
                      </a:r>
                      <a:r>
                        <a:rPr lang="en-US" sz="2800" b="1" baseline="0" dirty="0">
                          <a:solidFill>
                            <a:schemeClr val="tx1"/>
                          </a:solidFill>
                          <a:latin typeface="Arial" pitchFamily="34" charset="0"/>
                          <a:cs typeface="Arial" pitchFamily="34" charset="0"/>
                        </a:rPr>
                        <a:t> + ASA </a:t>
                      </a:r>
                      <a:r>
                        <a:rPr lang="en-US" sz="2800" b="1" baseline="0" dirty="0" err="1">
                          <a:solidFill>
                            <a:schemeClr val="tx1"/>
                          </a:solidFill>
                          <a:latin typeface="Arial" pitchFamily="34" charset="0"/>
                          <a:cs typeface="Arial" pitchFamily="34" charset="0"/>
                        </a:rPr>
                        <a:t>khi</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không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thể</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sử</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dụng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Ticagrelor</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Prasugrel</a:t>
                      </a:r>
                      <a:r>
                        <a:rPr lang="en-US" sz="2800" b="1" baseline="0" dirty="0">
                          <a:solidFill>
                            <a:schemeClr val="tx1"/>
                          </a:solidFill>
                          <a:latin typeface="Arial" pitchFamily="34" charset="0"/>
                          <a:cs typeface="Arial" pitchFamily="34" charset="0"/>
                        </a:rPr>
                        <a:t> (BN </a:t>
                      </a:r>
                      <a:r>
                        <a:rPr lang="en-US" sz="2800" b="1" baseline="0" dirty="0" err="1">
                          <a:solidFill>
                            <a:schemeClr val="tx1"/>
                          </a:solidFill>
                          <a:latin typeface="Arial" pitchFamily="34" charset="0"/>
                          <a:cs typeface="Arial" pitchFamily="34" charset="0"/>
                        </a:rPr>
                        <a:t>có</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tiền</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sử</a:t>
                      </a:r>
                      <a:r>
                        <a:rPr lang="en-US" sz="2800" b="1" baseline="0" dirty="0">
                          <a:solidFill>
                            <a:schemeClr val="tx1"/>
                          </a:solidFill>
                          <a:latin typeface="Arial" pitchFamily="34" charset="0"/>
                          <a:cs typeface="Arial" pitchFamily="34" charset="0"/>
                        </a:rPr>
                        <a:t> XH </a:t>
                      </a:r>
                      <a:r>
                        <a:rPr lang="en-US" sz="2800" b="1" baseline="0" dirty="0" err="1">
                          <a:solidFill>
                            <a:schemeClr val="tx1"/>
                          </a:solidFill>
                          <a:latin typeface="Arial" pitchFamily="34" charset="0"/>
                          <a:cs typeface="Arial" pitchFamily="34" charset="0"/>
                        </a:rPr>
                        <a:t>nội</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sọ</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có</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chỉ</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định</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thuốc</a:t>
                      </a:r>
                      <a:r>
                        <a:rPr lang="en-US" sz="2800" b="1" baseline="0" dirty="0">
                          <a:solidFill>
                            <a:schemeClr val="tx1"/>
                          </a:solidFill>
                          <a:latin typeface="Arial" pitchFamily="34" charset="0"/>
                          <a:cs typeface="Arial" pitchFamily="34" charset="0"/>
                        </a:rPr>
                        <a:t> OAC, </a:t>
                      </a:r>
                      <a:r>
                        <a:rPr lang="en-US" sz="2800" b="1" baseline="0" dirty="0" err="1">
                          <a:solidFill>
                            <a:schemeClr val="tx1"/>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dị</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ứng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thuốc</a:t>
                      </a:r>
                      <a:r>
                        <a:rPr lang="en-US" sz="2800" b="1" baseline="0" dirty="0">
                          <a:solidFill>
                            <a:schemeClr val="tx1"/>
                          </a:solidFill>
                          <a:latin typeface="Arial" pitchFamily="34" charset="0"/>
                          <a:cs typeface="Arial" pitchFamily="34" charset="0"/>
                        </a:rPr>
                        <a:t>)</a:t>
                      </a:r>
                      <a:endParaRPr lang="vi-VN" sz="2800" b="1" baseline="0" dirty="0">
                        <a:solidFill>
                          <a:schemeClr val="tx1"/>
                        </a:solidFill>
                        <a:latin typeface="Arial" pitchFamily="34" charset="0"/>
                        <a:cs typeface="Arial" pitchFamily="34" charset="0"/>
                      </a:endParaRPr>
                    </a:p>
                  </a:txBody>
                  <a:tcPr marL="68583" marR="68583" marT="45719" marB="45719">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pPr algn="ctr"/>
                      <a:r>
                        <a:rPr lang="en-US" sz="6000" dirty="0"/>
                        <a:t>I</a:t>
                      </a:r>
                    </a:p>
                  </a:txBody>
                  <a:tcPr marL="68583" marR="68583" marT="45719" marB="45719" anchor="ctr">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pPr algn="ctr"/>
                      <a:r>
                        <a:rPr lang="en-US" sz="5500" dirty="0">
                          <a:solidFill>
                            <a:schemeClr val="bg1"/>
                          </a:solidFill>
                        </a:rPr>
                        <a:t>A</a:t>
                      </a:r>
                    </a:p>
                  </a:txBody>
                  <a:tcPr marL="68583" marR="68583" marT="45719" marB="45719" anchor="ctr">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1"/>
                  </a:ext>
                </a:extLst>
              </a:tr>
            </a:tbl>
          </a:graphicData>
        </a:graphic>
      </p:graphicFrame>
      <p:sp>
        <p:nvSpPr>
          <p:cNvPr id="440337" name="object 39">
            <a:extLst>
              <a:ext uri="{FF2B5EF4-FFF2-40B4-BE49-F238E27FC236}">
                <a16:creationId xmlns:a16="http://schemas.microsoft.com/office/drawing/2014/main" id="{4480A242-E646-E14B-B674-354256A39038}"/>
              </a:ext>
            </a:extLst>
          </p:cNvPr>
          <p:cNvSpPr txBox="1">
            <a:spLocks noChangeArrowheads="1"/>
          </p:cNvSpPr>
          <p:nvPr/>
        </p:nvSpPr>
        <p:spPr bwMode="auto">
          <a:xfrm>
            <a:off x="1143001" y="6392863"/>
            <a:ext cx="6945313" cy="38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351" rIns="0" bIns="0">
            <a:spAutoFit/>
          </a:bodyPr>
          <a:lstStyle>
            <a:lvl1pPr marL="127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r" eaLnBrk="1" hangingPunct="1">
              <a:spcBef>
                <a:spcPts val="51"/>
              </a:spcBef>
            </a:pPr>
            <a:r>
              <a:rPr lang="en-US" altLang="en-US" sz="1200">
                <a:latin typeface="Calibri" panose="020F0502020204030204" pitchFamily="34" charset="0"/>
              </a:rPr>
              <a:t>2017 ESC Focused Update on DAPT in Coronary Artery Disease, developed in collaboration with EACTS  </a:t>
            </a:r>
          </a:p>
          <a:p>
            <a:pPr algn="r" eaLnBrk="1" hangingPunct="1">
              <a:spcBef>
                <a:spcPts val="51"/>
              </a:spcBef>
            </a:pPr>
            <a:r>
              <a:rPr lang="en-US" altLang="en-US" sz="1200">
                <a:latin typeface="Calibri" panose="020F0502020204030204" pitchFamily="34" charset="0"/>
              </a:rPr>
              <a:t>(European Heart Journal 2017 - doi:10.1093/eurheartj/ehx419)</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object 39">
            <a:extLst>
              <a:ext uri="{FF2B5EF4-FFF2-40B4-BE49-F238E27FC236}">
                <a16:creationId xmlns:a16="http://schemas.microsoft.com/office/drawing/2014/main" id="{A374A0EE-2121-8D45-936A-810ABA287F89}"/>
              </a:ext>
            </a:extLst>
          </p:cNvPr>
          <p:cNvSpPr txBox="1">
            <a:spLocks noChangeArrowheads="1"/>
          </p:cNvSpPr>
          <p:nvPr/>
        </p:nvSpPr>
        <p:spPr bwMode="auto">
          <a:xfrm>
            <a:off x="1885951" y="6469064"/>
            <a:ext cx="5973763" cy="327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351" rIns="0" bIns="0">
            <a:spAutoFit/>
          </a:bodyPr>
          <a:lstStyle>
            <a:lvl1pPr marL="12700"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algn="r" eaLnBrk="1" hangingPunct="1">
              <a:spcBef>
                <a:spcPts val="51"/>
              </a:spcBef>
            </a:pPr>
            <a:r>
              <a:rPr lang="en-US" altLang="en-US" sz="1000" i="1">
                <a:solidFill>
                  <a:srgbClr val="181717"/>
                </a:solidFill>
              </a:rPr>
              <a:t>2017 ESC Focused Update on DAPT in Coronary Artery Disease, developed in collaboration with EACTS  </a:t>
            </a:r>
          </a:p>
          <a:p>
            <a:pPr algn="r" eaLnBrk="1" hangingPunct="1">
              <a:spcBef>
                <a:spcPts val="51"/>
              </a:spcBef>
            </a:pPr>
            <a:r>
              <a:rPr lang="en-US" altLang="en-US" sz="1000" i="1">
                <a:solidFill>
                  <a:srgbClr val="181717"/>
                </a:solidFill>
              </a:rPr>
              <a:t>(European Heart Journal 2017 - doi:10.1093/eurheartj/ehx419)</a:t>
            </a:r>
          </a:p>
        </p:txBody>
      </p:sp>
      <p:sp>
        <p:nvSpPr>
          <p:cNvPr id="441347" name="Title 1">
            <a:extLst>
              <a:ext uri="{FF2B5EF4-FFF2-40B4-BE49-F238E27FC236}">
                <a16:creationId xmlns:a16="http://schemas.microsoft.com/office/drawing/2014/main" id="{75EA36EE-A5BC-454B-ADEA-04180538C05D}"/>
              </a:ext>
            </a:extLst>
          </p:cNvPr>
          <p:cNvSpPr txBox="1">
            <a:spLocks/>
          </p:cNvSpPr>
          <p:nvPr/>
        </p:nvSpPr>
        <p:spPr bwMode="auto">
          <a:xfrm>
            <a:off x="11114" y="50801"/>
            <a:ext cx="912177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200" b="1">
                <a:solidFill>
                  <a:srgbClr val="C00000"/>
                </a:solidFill>
              </a:rPr>
              <a:t>Sử dụng DAPT cho BN ACS </a:t>
            </a:r>
          </a:p>
          <a:p>
            <a:pPr eaLnBrk="1" hangingPunct="1"/>
            <a:r>
              <a:rPr lang="en-US" altLang="en-US" sz="3200" b="1">
                <a:solidFill>
                  <a:srgbClr val="C00000"/>
                </a:solidFill>
              </a:rPr>
              <a:t>điều trị nội khoa</a:t>
            </a:r>
          </a:p>
        </p:txBody>
      </p:sp>
      <p:graphicFrame>
        <p:nvGraphicFramePr>
          <p:cNvPr id="15" name="Table 14">
            <a:extLst>
              <a:ext uri="{FF2B5EF4-FFF2-40B4-BE49-F238E27FC236}">
                <a16:creationId xmlns:a16="http://schemas.microsoft.com/office/drawing/2014/main" id="{2D1576ED-1A0C-814B-96BF-0DE29C01E760}"/>
              </a:ext>
            </a:extLst>
          </p:cNvPr>
          <p:cNvGraphicFramePr>
            <a:graphicFrameLocks noGrp="1"/>
          </p:cNvGraphicFramePr>
          <p:nvPr/>
        </p:nvGraphicFramePr>
        <p:xfrm>
          <a:off x="128021" y="1316740"/>
          <a:ext cx="8769096" cy="4384023"/>
        </p:xfrm>
        <a:graphic>
          <a:graphicData uri="http://schemas.openxmlformats.org/drawingml/2006/table">
            <a:tbl>
              <a:tblPr firstRow="1" bandRow="1">
                <a:tableStyleId>{2D5ABB26-0587-4C30-8999-92F81FD0307C}</a:tableStyleId>
              </a:tblPr>
              <a:tblGrid>
                <a:gridCol w="6729983">
                  <a:extLst>
                    <a:ext uri="{9D8B030D-6E8A-4147-A177-3AD203B41FA5}">
                      <a16:colId xmlns:a16="http://schemas.microsoft.com/office/drawing/2014/main" val="20000"/>
                    </a:ext>
                  </a:extLst>
                </a:gridCol>
                <a:gridCol w="1079765">
                  <a:extLst>
                    <a:ext uri="{9D8B030D-6E8A-4147-A177-3AD203B41FA5}">
                      <a16:colId xmlns:a16="http://schemas.microsoft.com/office/drawing/2014/main" val="20001"/>
                    </a:ext>
                  </a:extLst>
                </a:gridCol>
                <a:gridCol w="959348">
                  <a:extLst>
                    <a:ext uri="{9D8B030D-6E8A-4147-A177-3AD203B41FA5}">
                      <a16:colId xmlns:a16="http://schemas.microsoft.com/office/drawing/2014/main" val="20002"/>
                    </a:ext>
                  </a:extLst>
                </a:gridCol>
              </a:tblGrid>
              <a:tr h="803559">
                <a:tc>
                  <a:txBody>
                    <a:bodyPr/>
                    <a:lstStyle/>
                    <a:p>
                      <a:r>
                        <a:rPr lang="en-US" sz="2800" b="1" dirty="0" err="1">
                          <a:solidFill>
                            <a:schemeClr val="bg2">
                              <a:lumMod val="10000"/>
                            </a:schemeClr>
                          </a:solidFill>
                          <a:latin typeface="Arial" pitchFamily="34" charset="0"/>
                          <a:cs typeface="Arial" pitchFamily="34" charset="0"/>
                        </a:rPr>
                        <a:t>Khuyến</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cáo</a:t>
                      </a:r>
                      <a:endParaRPr lang="en-US" sz="2800" b="1" dirty="0">
                        <a:solidFill>
                          <a:schemeClr val="bg2">
                            <a:lumMod val="10000"/>
                          </a:schemeClr>
                        </a:solidFill>
                        <a:latin typeface="Arial" pitchFamily="34" charset="0"/>
                        <a:cs typeface="Arial" pitchFamily="34" charset="0"/>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2400" b="1" dirty="0">
                          <a:solidFill>
                            <a:schemeClr val="bg2">
                              <a:lumMod val="10000"/>
                            </a:schemeClr>
                          </a:solidFill>
                          <a:latin typeface="Arial" pitchFamily="34" charset="0"/>
                          <a:cs typeface="Arial" pitchFamily="34" charset="0"/>
                        </a:rPr>
                        <a:t>Class</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2400" b="1" dirty="0">
                          <a:solidFill>
                            <a:schemeClr val="bg2">
                              <a:lumMod val="10000"/>
                            </a:schemeClr>
                          </a:solidFill>
                          <a:latin typeface="Arial" pitchFamily="34" charset="0"/>
                          <a:cs typeface="Arial" pitchFamily="34" charset="0"/>
                        </a:rPr>
                        <a:t>Level</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1798320">
                <a:tc>
                  <a:txBody>
                    <a:bodyPr/>
                    <a:lstStyle/>
                    <a:p>
                      <a:r>
                        <a:rPr lang="en-US" sz="2800" b="1" baseline="0" dirty="0">
                          <a:solidFill>
                            <a:schemeClr val="bg2">
                              <a:lumMod val="10000"/>
                            </a:schemeClr>
                          </a:solidFill>
                          <a:latin typeface="Arial" pitchFamily="34" charset="0"/>
                          <a:cs typeface="Arial" pitchFamily="34" charset="0"/>
                        </a:rPr>
                        <a:t>BN ACS đ</a:t>
                      </a:r>
                      <a:r>
                        <a:rPr lang="vi-VN" sz="2800" b="1" baseline="0" dirty="0">
                          <a:solidFill>
                            <a:schemeClr val="bg2">
                              <a:lumMod val="10000"/>
                            </a:schemeClr>
                          </a:solidFill>
                          <a:latin typeface="Arial" pitchFamily="34" charset="0"/>
                          <a:cs typeface="Arial" pitchFamily="34" charset="0"/>
                        </a:rPr>
                        <a:t>ư</a:t>
                      </a:r>
                      <a:r>
                        <a:rPr lang="en-US" sz="2800" b="1" baseline="0" dirty="0" err="1">
                          <a:solidFill>
                            <a:schemeClr val="bg2">
                              <a:lumMod val="10000"/>
                            </a:schemeClr>
                          </a:solidFill>
                          <a:latin typeface="Arial" pitchFamily="34" charset="0"/>
                          <a:cs typeface="Arial" pitchFamily="34" charset="0"/>
                        </a:rPr>
                        <a:t>ợc</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điều</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trị</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nội</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khoa</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với</a:t>
                      </a:r>
                      <a:r>
                        <a:rPr lang="en-US" sz="2800" b="1" baseline="0" dirty="0">
                          <a:solidFill>
                            <a:schemeClr val="bg2">
                              <a:lumMod val="10000"/>
                            </a:schemeClr>
                          </a:solidFill>
                          <a:latin typeface="Arial" pitchFamily="34" charset="0"/>
                          <a:cs typeface="Arial" pitchFamily="34" charset="0"/>
                        </a:rPr>
                        <a:t> DAPT, đ</a:t>
                      </a:r>
                      <a:r>
                        <a:rPr lang="vi-VN" sz="2800" b="1" baseline="0" dirty="0">
                          <a:solidFill>
                            <a:schemeClr val="bg2">
                              <a:lumMod val="10000"/>
                            </a:schemeClr>
                          </a:solidFill>
                          <a:latin typeface="Arial" pitchFamily="34" charset="0"/>
                          <a:cs typeface="Arial" pitchFamily="34" charset="0"/>
                        </a:rPr>
                        <a:t>ư</a:t>
                      </a:r>
                      <a:r>
                        <a:rPr lang="en-US" sz="2800" b="1" baseline="0" dirty="0" err="1">
                          <a:solidFill>
                            <a:schemeClr val="bg2">
                              <a:lumMod val="10000"/>
                            </a:schemeClr>
                          </a:solidFill>
                          <a:latin typeface="Arial" pitchFamily="34" charset="0"/>
                          <a:cs typeface="Arial" pitchFamily="34" charset="0"/>
                        </a:rPr>
                        <a:t>ợc</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khuyến</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cáo</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duy</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trì</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liệu</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pháp</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ức</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chế</a:t>
                      </a:r>
                      <a:r>
                        <a:rPr lang="en-US" sz="2800" b="1" baseline="0" dirty="0">
                          <a:solidFill>
                            <a:schemeClr val="bg2">
                              <a:lumMod val="10000"/>
                            </a:schemeClr>
                          </a:solidFill>
                          <a:latin typeface="Arial" pitchFamily="34" charset="0"/>
                          <a:cs typeface="Arial" pitchFamily="34" charset="0"/>
                        </a:rPr>
                        <a:t> P</a:t>
                      </a:r>
                      <a:r>
                        <a:rPr lang="en-US" sz="2400" b="1" baseline="0" dirty="0">
                          <a:solidFill>
                            <a:schemeClr val="bg2">
                              <a:lumMod val="10000"/>
                            </a:schemeClr>
                          </a:solidFill>
                          <a:latin typeface="Arial" pitchFamily="34" charset="0"/>
                          <a:cs typeface="Arial" pitchFamily="34" charset="0"/>
                        </a:rPr>
                        <a:t>2</a:t>
                      </a:r>
                      <a:r>
                        <a:rPr lang="en-US" sz="2800" b="1" baseline="0" dirty="0">
                          <a:solidFill>
                            <a:schemeClr val="bg2">
                              <a:lumMod val="10000"/>
                            </a:schemeClr>
                          </a:solidFill>
                          <a:latin typeface="Arial" pitchFamily="34" charset="0"/>
                          <a:cs typeface="Arial" pitchFamily="34" charset="0"/>
                        </a:rPr>
                        <a:t>Y</a:t>
                      </a:r>
                      <a:r>
                        <a:rPr lang="en-US" sz="2400" b="1" baseline="0" dirty="0">
                          <a:solidFill>
                            <a:schemeClr val="bg2">
                              <a:lumMod val="10000"/>
                            </a:schemeClr>
                          </a:solidFill>
                          <a:latin typeface="Arial" pitchFamily="34" charset="0"/>
                          <a:cs typeface="Arial" pitchFamily="34" charset="0"/>
                        </a:rPr>
                        <a:t>12</a:t>
                      </a:r>
                      <a:r>
                        <a:rPr lang="en-US" sz="2800" b="1" baseline="0" dirty="0">
                          <a:solidFill>
                            <a:schemeClr val="bg2">
                              <a:lumMod val="10000"/>
                            </a:schemeClr>
                          </a:solidFill>
                          <a:latin typeface="Arial" pitchFamily="34" charset="0"/>
                          <a:cs typeface="Arial" pitchFamily="34" charset="0"/>
                        </a:rPr>
                        <a:t> </a:t>
                      </a:r>
                      <a:r>
                        <a:rPr lang="en-US" sz="2800" b="1" baseline="0" dirty="0">
                          <a:solidFill>
                            <a:schemeClr val="tx1"/>
                          </a:solidFill>
                          <a:latin typeface="Arial" pitchFamily="34" charset="0"/>
                          <a:cs typeface="Arial" pitchFamily="34" charset="0"/>
                        </a:rPr>
                        <a:t>(Ticagrelor </a:t>
                      </a:r>
                      <a:r>
                        <a:rPr lang="en-US" sz="2800" b="1" baseline="0" dirty="0" err="1">
                          <a:solidFill>
                            <a:schemeClr val="bg2">
                              <a:lumMod val="10000"/>
                            </a:schemeClr>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Clopidogrel</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highlight>
                            <a:srgbClr val="FFFF00"/>
                          </a:highlight>
                          <a:latin typeface="Arial" pitchFamily="34" charset="0"/>
                          <a:cs typeface="Arial" pitchFamily="34" charset="0"/>
                        </a:rPr>
                        <a:t>trong</a:t>
                      </a:r>
                      <a:r>
                        <a:rPr lang="en-US" sz="2800" b="1" baseline="0" dirty="0">
                          <a:solidFill>
                            <a:schemeClr val="bg2">
                              <a:lumMod val="10000"/>
                            </a:schemeClr>
                          </a:solidFill>
                          <a:highlight>
                            <a:srgbClr val="FFFF00"/>
                          </a:highlight>
                          <a:latin typeface="Arial" pitchFamily="34" charset="0"/>
                          <a:cs typeface="Arial" pitchFamily="34" charset="0"/>
                        </a:rPr>
                        <a:t> 12 </a:t>
                      </a:r>
                      <a:r>
                        <a:rPr lang="en-US" sz="2800" b="1" baseline="0" dirty="0" err="1">
                          <a:solidFill>
                            <a:schemeClr val="bg2">
                              <a:lumMod val="10000"/>
                            </a:schemeClr>
                          </a:solidFill>
                          <a:highlight>
                            <a:srgbClr val="FFFF00"/>
                          </a:highlight>
                          <a:latin typeface="Arial" pitchFamily="34" charset="0"/>
                          <a:cs typeface="Arial" pitchFamily="34" charset="0"/>
                        </a:rPr>
                        <a:t>tháng</a:t>
                      </a:r>
                      <a:r>
                        <a:rPr lang="en-US" sz="2800" b="1" baseline="0" dirty="0">
                          <a:solidFill>
                            <a:schemeClr val="bg2">
                              <a:lumMod val="10000"/>
                            </a:schemeClr>
                          </a:solidFill>
                          <a:latin typeface="Arial" pitchFamily="34" charset="0"/>
                          <a:cs typeface="Arial" pitchFamily="34" charset="0"/>
                        </a:rPr>
                        <a:t>.</a:t>
                      </a:r>
                      <a:endParaRPr lang="en-US" sz="2800" b="1" dirty="0">
                        <a:solidFill>
                          <a:schemeClr val="bg2">
                            <a:lumMod val="10000"/>
                          </a:schemeClr>
                        </a:solidFill>
                        <a:latin typeface="Arial" pitchFamily="34" charset="0"/>
                        <a:cs typeface="Arial" pitchFamily="34" charset="0"/>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latin typeface="Arial" pitchFamily="34" charset="0"/>
                          <a:cs typeface="Arial" pitchFamily="34" charset="0"/>
                        </a:rPr>
                        <a:t>I</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800" b="1" dirty="0">
                          <a:solidFill>
                            <a:schemeClr val="bg1"/>
                          </a:solidFill>
                          <a:latin typeface="Arial" pitchFamily="34" charset="0"/>
                          <a:cs typeface="Arial" pitchFamily="34" charset="0"/>
                        </a:rPr>
                        <a:t>A</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0001"/>
                  </a:ext>
                </a:extLst>
              </a:tr>
              <a:tr h="1782144">
                <a:tc>
                  <a:txBody>
                    <a:bodyPr/>
                    <a:lstStyle/>
                    <a:p>
                      <a:r>
                        <a:rPr lang="en-US" sz="2800" b="1" baseline="0" dirty="0">
                          <a:solidFill>
                            <a:srgbClr val="FF0000"/>
                          </a:solidFill>
                          <a:latin typeface="Arial" pitchFamily="34" charset="0"/>
                          <a:cs typeface="Arial" pitchFamily="34" charset="0"/>
                        </a:rPr>
                        <a:t>Ticagrelor đ</a:t>
                      </a:r>
                      <a:r>
                        <a:rPr lang="vi-VN" sz="2800" b="1" baseline="0" dirty="0">
                          <a:solidFill>
                            <a:srgbClr val="FF0000"/>
                          </a:solidFill>
                          <a:latin typeface="Arial" pitchFamily="34" charset="0"/>
                          <a:cs typeface="Arial" pitchFamily="34" charset="0"/>
                        </a:rPr>
                        <a:t>ư</a:t>
                      </a:r>
                      <a:r>
                        <a:rPr lang="en-US" sz="2800" b="1" baseline="0" dirty="0" err="1">
                          <a:solidFill>
                            <a:srgbClr val="FF0000"/>
                          </a:solidFill>
                          <a:latin typeface="Arial" pitchFamily="34" charset="0"/>
                          <a:cs typeface="Arial" pitchFamily="34" charset="0"/>
                        </a:rPr>
                        <a:t>ợc</a:t>
                      </a:r>
                      <a:r>
                        <a:rPr lang="en-US" sz="2800" b="1" baseline="0" dirty="0">
                          <a:solidFill>
                            <a:srgbClr val="FF0000"/>
                          </a:solidFill>
                          <a:latin typeface="Arial" pitchFamily="34" charset="0"/>
                          <a:cs typeface="Arial" pitchFamily="34" charset="0"/>
                        </a:rPr>
                        <a:t> </a:t>
                      </a:r>
                      <a:r>
                        <a:rPr lang="en-US" sz="2800" b="1" baseline="0" dirty="0" err="1">
                          <a:solidFill>
                            <a:srgbClr val="FF0000"/>
                          </a:solidFill>
                          <a:latin typeface="Arial" pitchFamily="34" charset="0"/>
                          <a:cs typeface="Arial" pitchFamily="34" charset="0"/>
                        </a:rPr>
                        <a:t>khuyến</a:t>
                      </a:r>
                      <a:r>
                        <a:rPr lang="en-US" sz="2800" b="1" baseline="0" dirty="0">
                          <a:solidFill>
                            <a:srgbClr val="FF0000"/>
                          </a:solidFill>
                          <a:latin typeface="Arial" pitchFamily="34" charset="0"/>
                          <a:cs typeface="Arial" pitchFamily="34" charset="0"/>
                        </a:rPr>
                        <a:t> </a:t>
                      </a:r>
                      <a:r>
                        <a:rPr lang="en-US" sz="2800" b="1" baseline="0" dirty="0" err="1">
                          <a:solidFill>
                            <a:srgbClr val="FF0000"/>
                          </a:solidFill>
                          <a:latin typeface="Arial" pitchFamily="34" charset="0"/>
                          <a:cs typeface="Arial" pitchFamily="34" charset="0"/>
                        </a:rPr>
                        <a:t>cáo</a:t>
                      </a:r>
                      <a:r>
                        <a:rPr lang="en-US" sz="2800" b="1" baseline="0" dirty="0">
                          <a:solidFill>
                            <a:srgbClr val="FF0000"/>
                          </a:solidFill>
                          <a:latin typeface="Arial" pitchFamily="34" charset="0"/>
                          <a:cs typeface="Arial" pitchFamily="34" charset="0"/>
                        </a:rPr>
                        <a:t> h</a:t>
                      </a:r>
                      <a:r>
                        <a:rPr lang="vi-VN" sz="2800" b="1" baseline="0" dirty="0">
                          <a:solidFill>
                            <a:srgbClr val="FF0000"/>
                          </a:solidFill>
                          <a:latin typeface="Arial" pitchFamily="34" charset="0"/>
                          <a:cs typeface="Arial" pitchFamily="34" charset="0"/>
                        </a:rPr>
                        <a:t>ơ</a:t>
                      </a:r>
                      <a:r>
                        <a:rPr lang="en-US" sz="2800" b="1" baseline="0" dirty="0">
                          <a:solidFill>
                            <a:srgbClr val="FF0000"/>
                          </a:solidFill>
                          <a:latin typeface="Arial" pitchFamily="34" charset="0"/>
                          <a:cs typeface="Arial" pitchFamily="34" charset="0"/>
                        </a:rPr>
                        <a:t>n </a:t>
                      </a:r>
                      <a:r>
                        <a:rPr lang="en-US" sz="2800" b="1" baseline="0" dirty="0" err="1">
                          <a:solidFill>
                            <a:srgbClr val="FF0000"/>
                          </a:solidFill>
                          <a:latin typeface="Arial" pitchFamily="34" charset="0"/>
                          <a:cs typeface="Arial" pitchFamily="34" charset="0"/>
                        </a:rPr>
                        <a:t>Clopidogrel</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nếu</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nguy</a:t>
                      </a:r>
                      <a:r>
                        <a:rPr lang="en-US" sz="2800" b="1" baseline="0" dirty="0">
                          <a:solidFill>
                            <a:schemeClr val="bg2">
                              <a:lumMod val="10000"/>
                            </a:schemeClr>
                          </a:solidFill>
                          <a:latin typeface="Arial" pitchFamily="34" charset="0"/>
                          <a:cs typeface="Arial" pitchFamily="34" charset="0"/>
                        </a:rPr>
                        <a:t> c</a:t>
                      </a:r>
                      <a:r>
                        <a:rPr lang="vi-VN" sz="2800" b="1" baseline="0" dirty="0">
                          <a:solidFill>
                            <a:schemeClr val="bg2">
                              <a:lumMod val="10000"/>
                            </a:schemeClr>
                          </a:solidFill>
                          <a:latin typeface="Arial" pitchFamily="34" charset="0"/>
                          <a:cs typeface="Arial" pitchFamily="34" charset="0"/>
                        </a:rPr>
                        <a:t>ơ</a:t>
                      </a:r>
                      <a:r>
                        <a:rPr lang="en-US" sz="2800" b="1" baseline="0" dirty="0">
                          <a:solidFill>
                            <a:schemeClr val="bg2">
                              <a:lumMod val="10000"/>
                            </a:schemeClr>
                          </a:solidFill>
                          <a:latin typeface="Arial" pitchFamily="34" charset="0"/>
                          <a:cs typeface="Arial" pitchFamily="34" charset="0"/>
                        </a:rPr>
                        <a:t> XH </a:t>
                      </a:r>
                      <a:r>
                        <a:rPr lang="en-US" sz="2800" b="1" baseline="0" dirty="0" err="1">
                          <a:solidFill>
                            <a:schemeClr val="bg2">
                              <a:lumMod val="10000"/>
                            </a:schemeClr>
                          </a:solidFill>
                          <a:latin typeface="Arial" pitchFamily="34" charset="0"/>
                          <a:cs typeface="Arial" pitchFamily="34" charset="0"/>
                        </a:rPr>
                        <a:t>không</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cao</a:t>
                      </a:r>
                      <a:r>
                        <a:rPr lang="en-US" sz="2800" b="1" baseline="0" dirty="0">
                          <a:solidFill>
                            <a:schemeClr val="bg2">
                              <a:lumMod val="10000"/>
                            </a:schemeClr>
                          </a:solidFill>
                          <a:latin typeface="Arial" pitchFamily="34" charset="0"/>
                          <a:cs typeface="Arial" pitchFamily="34" charset="0"/>
                        </a:rPr>
                        <a:t> h</a:t>
                      </a:r>
                      <a:r>
                        <a:rPr lang="vi-VN" sz="2800" b="1" baseline="0" dirty="0">
                          <a:solidFill>
                            <a:schemeClr val="bg2">
                              <a:lumMod val="10000"/>
                            </a:schemeClr>
                          </a:solidFill>
                          <a:latin typeface="Arial" pitchFamily="34" charset="0"/>
                          <a:cs typeface="Arial" pitchFamily="34" charset="0"/>
                        </a:rPr>
                        <a:t>ơ</a:t>
                      </a:r>
                      <a:r>
                        <a:rPr lang="en-US" sz="2800" b="1" baseline="0" dirty="0">
                          <a:solidFill>
                            <a:schemeClr val="bg2">
                              <a:lumMod val="10000"/>
                            </a:schemeClr>
                          </a:solidFill>
                          <a:latin typeface="Arial" pitchFamily="34" charset="0"/>
                          <a:cs typeface="Arial" pitchFamily="34" charset="0"/>
                        </a:rPr>
                        <a:t>n </a:t>
                      </a:r>
                      <a:r>
                        <a:rPr lang="en-US" sz="2800" b="1" baseline="0" dirty="0" err="1">
                          <a:solidFill>
                            <a:schemeClr val="bg2">
                              <a:lumMod val="10000"/>
                            </a:schemeClr>
                          </a:solidFill>
                          <a:latin typeface="Arial" pitchFamily="34" charset="0"/>
                          <a:cs typeface="Arial" pitchFamily="34" charset="0"/>
                        </a:rPr>
                        <a:t>lợi</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ích</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thiếu</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máu</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cục</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bộ</a:t>
                      </a:r>
                      <a:r>
                        <a:rPr lang="en-US" sz="2800" b="1" baseline="0" dirty="0">
                          <a:solidFill>
                            <a:schemeClr val="bg2">
                              <a:lumMod val="10000"/>
                            </a:schemeClr>
                          </a:solidFill>
                          <a:latin typeface="Arial" pitchFamily="34" charset="0"/>
                          <a:cs typeface="Arial" pitchFamily="34" charset="0"/>
                        </a:rPr>
                        <a:t>.</a:t>
                      </a:r>
                      <a:endParaRPr lang="vi-VN" sz="2800" b="1" baseline="0" dirty="0">
                        <a:solidFill>
                          <a:schemeClr val="bg2">
                            <a:lumMod val="10000"/>
                          </a:schemeClr>
                        </a:solidFill>
                        <a:latin typeface="Arial" pitchFamily="34" charset="0"/>
                        <a:cs typeface="Arial" pitchFamily="34" charset="0"/>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latin typeface="Arial" pitchFamily="34" charset="0"/>
                          <a:cs typeface="Arial" pitchFamily="34" charset="0"/>
                        </a:rPr>
                        <a:t>I</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800" b="1" dirty="0">
                          <a:solidFill>
                            <a:schemeClr val="bg1"/>
                          </a:solidFill>
                          <a:latin typeface="Arial" pitchFamily="34" charset="0"/>
                          <a:cs typeface="Arial" pitchFamily="34" charset="0"/>
                        </a:rPr>
                        <a:t>B</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CDE8F3-EFCD-2240-A073-830566046752}"/>
              </a:ext>
            </a:extLst>
          </p:cNvPr>
          <p:cNvSpPr/>
          <p:nvPr/>
        </p:nvSpPr>
        <p:spPr>
          <a:xfrm>
            <a:off x="3957642" y="1231902"/>
            <a:ext cx="3738558" cy="5073651"/>
          </a:xfrm>
          <a:prstGeom prst="rect">
            <a:avLst/>
          </a:prstGeom>
          <a:solidFill>
            <a:schemeClr val="accent1">
              <a:lumMod val="20000"/>
              <a:lumOff val="80000"/>
            </a:schemeClr>
          </a:solidFill>
          <a:ln w="31750" cmpd="thickThi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09570" fontAlgn="auto">
              <a:spcBef>
                <a:spcPts val="0"/>
              </a:spcBef>
              <a:spcAft>
                <a:spcPts val="0"/>
              </a:spcAft>
              <a:defRPr/>
            </a:pPr>
            <a:endParaRPr lang="en-US" sz="1600" b="1" dirty="0">
              <a:solidFill>
                <a:srgbClr val="EEECE1">
                  <a:lumMod val="10000"/>
                </a:srgbClr>
              </a:solidFill>
            </a:endParaRPr>
          </a:p>
        </p:txBody>
      </p:sp>
      <p:pic>
        <p:nvPicPr>
          <p:cNvPr id="5124" name="Picture 5">
            <a:extLst>
              <a:ext uri="{FF2B5EF4-FFF2-40B4-BE49-F238E27FC236}">
                <a16:creationId xmlns:a16="http://schemas.microsoft.com/office/drawing/2014/main" id="{29DA0EEE-B1E8-BA4A-93B2-61631BEA71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6229" y="1282703"/>
            <a:ext cx="3533771"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itle 1">
            <a:extLst>
              <a:ext uri="{FF2B5EF4-FFF2-40B4-BE49-F238E27FC236}">
                <a16:creationId xmlns:a16="http://schemas.microsoft.com/office/drawing/2014/main" id="{AC63BF47-C86C-D04C-9052-EC01746F6F3B}"/>
              </a:ext>
            </a:extLst>
          </p:cNvPr>
          <p:cNvSpPr txBox="1">
            <a:spLocks/>
          </p:cNvSpPr>
          <p:nvPr/>
        </p:nvSpPr>
        <p:spPr bwMode="auto">
          <a:xfrm>
            <a:off x="11114" y="100014"/>
            <a:ext cx="9121775" cy="98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90000"/>
              </a:lnSpc>
              <a:spcAft>
                <a:spcPts val="800"/>
              </a:spcAft>
            </a:pPr>
            <a:r>
              <a:rPr lang="en-US" altLang="en-US" sz="3200" b="1">
                <a:solidFill>
                  <a:srgbClr val="002060"/>
                </a:solidFill>
              </a:rPr>
              <a:t>Hướng dẫn của Bộ Y tế (2019)</a:t>
            </a:r>
          </a:p>
          <a:p>
            <a:pPr eaLnBrk="1" hangingPunct="1">
              <a:lnSpc>
                <a:spcPct val="90000"/>
              </a:lnSpc>
              <a:spcAft>
                <a:spcPts val="800"/>
              </a:spcAft>
            </a:pPr>
            <a:r>
              <a:rPr lang="en-US" altLang="en-US" sz="3200" b="1">
                <a:solidFill>
                  <a:srgbClr val="C00000"/>
                </a:solidFill>
              </a:rPr>
              <a:t>“Chẩn đoán và xử trí hội chứng mạch vành cấp”</a:t>
            </a:r>
          </a:p>
        </p:txBody>
      </p:sp>
      <p:graphicFrame>
        <p:nvGraphicFramePr>
          <p:cNvPr id="5122" name="Object 24">
            <a:extLst>
              <a:ext uri="{FF2B5EF4-FFF2-40B4-BE49-F238E27FC236}">
                <a16:creationId xmlns:a16="http://schemas.microsoft.com/office/drawing/2014/main" id="{76721796-89F1-704F-A5FF-8ABD415688F2}"/>
              </a:ext>
            </a:extLst>
          </p:cNvPr>
          <p:cNvGraphicFramePr>
            <a:graphicFrameLocks noChangeAspect="1"/>
          </p:cNvGraphicFramePr>
          <p:nvPr/>
        </p:nvGraphicFramePr>
        <p:xfrm>
          <a:off x="1587504" y="3321051"/>
          <a:ext cx="1922463" cy="2641600"/>
        </p:xfrm>
        <a:graphic>
          <a:graphicData uri="http://schemas.openxmlformats.org/presentationml/2006/ole">
            <mc:AlternateContent xmlns:mc="http://schemas.openxmlformats.org/markup-compatibility/2006">
              <mc:Choice xmlns:v="urn:schemas-microsoft-com:vml" Requires="v">
                <p:oleObj spid="_x0000_s623617" name="Clip" r:id="rId4" imgW="17424400" imgH="18732500" progId="">
                  <p:embed/>
                </p:oleObj>
              </mc:Choice>
              <mc:Fallback>
                <p:oleObj name="Clip" r:id="rId4" imgW="17424400" imgH="18732500" progId="">
                  <p:embed/>
                  <p:pic>
                    <p:nvPicPr>
                      <p:cNvPr id="5122" name="Object 24">
                        <a:extLst>
                          <a:ext uri="{FF2B5EF4-FFF2-40B4-BE49-F238E27FC236}">
                            <a16:creationId xmlns:a16="http://schemas.microsoft.com/office/drawing/2014/main" id="{76721796-89F1-704F-A5FF-8ABD415688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04" y="3321051"/>
                        <a:ext cx="1922463" cy="264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6" name="Group 3">
            <a:extLst>
              <a:ext uri="{FF2B5EF4-FFF2-40B4-BE49-F238E27FC236}">
                <a16:creationId xmlns:a16="http://schemas.microsoft.com/office/drawing/2014/main" id="{B16F10E6-2F6F-3346-B0BE-3C4E86858A96}"/>
              </a:ext>
            </a:extLst>
          </p:cNvPr>
          <p:cNvGrpSpPr>
            <a:grpSpLocks/>
          </p:cNvGrpSpPr>
          <p:nvPr/>
        </p:nvGrpSpPr>
        <p:grpSpPr bwMode="auto">
          <a:xfrm>
            <a:off x="1587502" y="1758953"/>
            <a:ext cx="1965325" cy="790575"/>
            <a:chOff x="2059226" y="2486031"/>
            <a:chExt cx="2256220" cy="703161"/>
          </a:xfrm>
        </p:grpSpPr>
        <p:sp>
          <p:nvSpPr>
            <p:cNvPr id="5" name="Flowchart: Alternate Process 4">
              <a:extLst>
                <a:ext uri="{FF2B5EF4-FFF2-40B4-BE49-F238E27FC236}">
                  <a16:creationId xmlns:a16="http://schemas.microsoft.com/office/drawing/2014/main" id="{31E78B34-7C3D-CF4F-AC65-1DBFB77DDDB6}"/>
                </a:ext>
              </a:extLst>
            </p:cNvPr>
            <p:cNvSpPr/>
            <p:nvPr/>
          </p:nvSpPr>
          <p:spPr>
            <a:xfrm>
              <a:off x="2341710" y="2486031"/>
              <a:ext cx="1691254" cy="703161"/>
            </a:xfrm>
            <a:prstGeom prst="flowChartAlternateProcess">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09570" fontAlgn="auto">
                <a:spcBef>
                  <a:spcPts val="0"/>
                </a:spcBef>
                <a:spcAft>
                  <a:spcPts val="0"/>
                </a:spcAft>
                <a:defRPr/>
              </a:pPr>
              <a:endParaRPr lang="en-US">
                <a:solidFill>
                  <a:prstClr val="white"/>
                </a:solidFill>
              </a:endParaRPr>
            </a:p>
          </p:txBody>
        </p:sp>
        <p:sp>
          <p:nvSpPr>
            <p:cNvPr id="5128" name="TextBox 1">
              <a:extLst>
                <a:ext uri="{FF2B5EF4-FFF2-40B4-BE49-F238E27FC236}">
                  <a16:creationId xmlns:a16="http://schemas.microsoft.com/office/drawing/2014/main" id="{EA76E823-352C-6F43-837A-F7B129D854EA}"/>
                </a:ext>
              </a:extLst>
            </p:cNvPr>
            <p:cNvSpPr txBox="1">
              <a:spLocks noChangeArrowheads="1"/>
            </p:cNvSpPr>
            <p:nvPr/>
          </p:nvSpPr>
          <p:spPr bwMode="auto">
            <a:xfrm>
              <a:off x="2059226" y="2596581"/>
              <a:ext cx="2256220" cy="32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8013" eaLnBrk="0" hangingPunct="0">
                <a:defRPr>
                  <a:solidFill>
                    <a:schemeClr val="tx1"/>
                  </a:solidFill>
                  <a:latin typeface="Times New Roman" panose="02020603050405020304" pitchFamily="18" charset="0"/>
                </a:defRPr>
              </a:lvl1pPr>
              <a:lvl2pPr marL="742950" indent="-285750" defTabSz="608013" eaLnBrk="0" hangingPunct="0">
                <a:defRPr>
                  <a:solidFill>
                    <a:schemeClr val="tx1"/>
                  </a:solidFill>
                  <a:latin typeface="Times New Roman" panose="02020603050405020304" pitchFamily="18" charset="0"/>
                </a:defRPr>
              </a:lvl2pPr>
              <a:lvl3pPr marL="1143000" indent="-228600" defTabSz="608013" eaLnBrk="0" hangingPunct="0">
                <a:defRPr>
                  <a:solidFill>
                    <a:schemeClr val="tx1"/>
                  </a:solidFill>
                  <a:latin typeface="Times New Roman" panose="02020603050405020304" pitchFamily="18" charset="0"/>
                </a:defRPr>
              </a:lvl3pPr>
              <a:lvl4pPr marL="1600200" indent="-228600" defTabSz="608013" eaLnBrk="0" hangingPunct="0">
                <a:defRPr>
                  <a:solidFill>
                    <a:schemeClr val="tx1"/>
                  </a:solidFill>
                  <a:latin typeface="Times New Roman" panose="02020603050405020304" pitchFamily="18" charset="0"/>
                </a:defRPr>
              </a:lvl4pPr>
              <a:lvl5pPr marL="2057400" indent="-228600" defTabSz="608013" eaLnBrk="0" hangingPunct="0">
                <a:defRPr>
                  <a:solidFill>
                    <a:schemeClr val="tx1"/>
                  </a:solidFill>
                  <a:latin typeface="Times New Roman" panose="02020603050405020304" pitchFamily="18" charset="0"/>
                </a:defRPr>
              </a:lvl5pPr>
              <a:lvl6pPr marL="2514600" indent="-228600" algn="ctr" defTabSz="6080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6080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6080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6080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solidFill>
                    <a:srgbClr val="FFFFFF"/>
                  </a:solidFill>
                  <a:latin typeface="Calibri" panose="020F0502020204030204" pitchFamily="34" charset="0"/>
                </a:rPr>
                <a:t>03/06/2019</a:t>
              </a: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07EB0C5-104C-CC4F-AF86-D169775AA5D5}"/>
              </a:ext>
            </a:extLst>
          </p:cNvPr>
          <p:cNvGraphicFramePr>
            <a:graphicFrameLocks noGrp="1"/>
          </p:cNvGraphicFramePr>
          <p:nvPr/>
        </p:nvGraphicFramePr>
        <p:xfrm>
          <a:off x="0" y="695325"/>
          <a:ext cx="9144002" cy="6310312"/>
        </p:xfrm>
        <a:graphic>
          <a:graphicData uri="http://schemas.openxmlformats.org/drawingml/2006/table">
            <a:tbl>
              <a:tblPr/>
              <a:tblGrid>
                <a:gridCol w="3125451">
                  <a:extLst>
                    <a:ext uri="{9D8B030D-6E8A-4147-A177-3AD203B41FA5}">
                      <a16:colId xmlns:a16="http://schemas.microsoft.com/office/drawing/2014/main" val="20000"/>
                    </a:ext>
                  </a:extLst>
                </a:gridCol>
                <a:gridCol w="3114207">
                  <a:extLst>
                    <a:ext uri="{9D8B030D-6E8A-4147-A177-3AD203B41FA5}">
                      <a16:colId xmlns:a16="http://schemas.microsoft.com/office/drawing/2014/main" val="20001"/>
                    </a:ext>
                  </a:extLst>
                </a:gridCol>
                <a:gridCol w="2904344">
                  <a:extLst>
                    <a:ext uri="{9D8B030D-6E8A-4147-A177-3AD203B41FA5}">
                      <a16:colId xmlns:a16="http://schemas.microsoft.com/office/drawing/2014/main" val="20002"/>
                    </a:ext>
                  </a:extLst>
                </a:gridCol>
              </a:tblGrid>
              <a:tr h="588305">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a:ln>
                            <a:noFill/>
                          </a:ln>
                          <a:solidFill>
                            <a:srgbClr val="C00000"/>
                          </a:solidFill>
                          <a:effectLst/>
                          <a:latin typeface="Calibri" pitchFamily="34" charset="0"/>
                          <a:cs typeface="Arial" pitchFamily="34" charset="0"/>
                        </a:rPr>
                        <a:t>STEMI</a:t>
                      </a:r>
                      <a:endParaRPr kumimoji="0" lang="en-US" sz="2400" b="1" i="0" u="none" strike="noStrike" cap="none" normalizeH="0" baseline="0" dirty="0">
                        <a:ln>
                          <a:noFill/>
                        </a:ln>
                        <a:solidFill>
                          <a:srgbClr val="C00000"/>
                        </a:solidFill>
                        <a:effectLst/>
                        <a:latin typeface="Calibri" pitchFamily="34" charset="0"/>
                        <a:cs typeface="Arial" pitchFamily="34" charset="0"/>
                      </a:endParaRPr>
                    </a:p>
                  </a:txBody>
                  <a:tcPr marL="75439" marR="75439" marT="50296" marB="502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98549">
                <a:tc gridSpan="3">
                  <a:txBody>
                    <a:body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S</a:t>
                      </a:r>
                      <a:r>
                        <a:rPr kumimoji="0" lang="vi-VN" sz="2400" b="0" i="0" u="none" strike="noStrike" cap="none" normalizeH="0" baseline="0" dirty="0">
                          <a:ln>
                            <a:noFill/>
                          </a:ln>
                          <a:solidFill>
                            <a:srgbClr val="181717"/>
                          </a:solidFill>
                          <a:effectLst/>
                          <a:latin typeface="Arial" pitchFamily="34" charset="0"/>
                          <a:cs typeface="Arial" pitchFamily="34" charset="0"/>
                        </a:rPr>
                        <a:t>ử dụng</a:t>
                      </a:r>
                      <a:r>
                        <a:rPr kumimoji="0" lang="vi-VN" sz="2400" b="1"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a:ln>
                            <a:noFill/>
                          </a:ln>
                          <a:solidFill>
                            <a:srgbClr val="181717"/>
                          </a:solidFill>
                          <a:effectLst/>
                          <a:latin typeface="Arial" pitchFamily="34" charset="0"/>
                          <a:cs typeface="Arial" pitchFamily="34" charset="0"/>
                        </a:rPr>
                        <a:t>KKTTC</a:t>
                      </a:r>
                      <a:r>
                        <a:rPr kumimoji="0" lang="vi-VN" sz="2400" b="0" i="0" u="none" strike="noStrike" cap="none" normalizeH="0" baseline="0" dirty="0">
                          <a:ln>
                            <a:noFill/>
                          </a:ln>
                          <a:solidFill>
                            <a:srgbClr val="181717"/>
                          </a:solidFill>
                          <a:effectLst/>
                          <a:latin typeface="Arial" pitchFamily="34" charset="0"/>
                          <a:cs typeface="Arial" pitchFamily="34" charset="0"/>
                        </a:rPr>
                        <a:t> kép</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vi-VN" sz="2400" b="1" i="0" u="none" strike="noStrike" cap="none" normalizeH="0" baseline="0" dirty="0">
                          <a:ln>
                            <a:noFill/>
                          </a:ln>
                          <a:solidFill>
                            <a:srgbClr val="181717"/>
                          </a:solidFill>
                          <a:effectLst/>
                          <a:latin typeface="Arial" pitchFamily="34" charset="0"/>
                          <a:cs typeface="Arial" pitchFamily="34" charset="0"/>
                        </a:rPr>
                        <a:t>càng sớm càng tốt </a:t>
                      </a:r>
                      <a:r>
                        <a:rPr kumimoji="0" lang="vi-VN" sz="2400" b="0" i="0" u="none" strike="noStrike" cap="none" normalizeH="0" baseline="0" dirty="0">
                          <a:ln>
                            <a:noFill/>
                          </a:ln>
                          <a:solidFill>
                            <a:srgbClr val="181717"/>
                          </a:solidFill>
                          <a:effectLst/>
                          <a:latin typeface="Arial" pitchFamily="34" charset="0"/>
                          <a:cs typeface="Arial" pitchFamily="34" charset="0"/>
                        </a:rPr>
                        <a:t>ngay khi có chẩn đoán</a:t>
                      </a:r>
                      <a:endParaRPr kumimoji="0" lang="en-US" sz="2400" b="0" i="0" u="none" strike="noStrike" cap="none" normalizeH="0" baseline="0" dirty="0">
                        <a:ln>
                          <a:noFill/>
                        </a:ln>
                        <a:solidFill>
                          <a:srgbClr val="181717"/>
                        </a:solidFill>
                        <a:effectLst/>
                        <a:latin typeface="Arial" pitchFamily="34" charset="0"/>
                        <a:cs typeface="Arial" pitchFamily="34" charset="0"/>
                      </a:endParaRPr>
                    </a:p>
                  </a:txBody>
                  <a:tcPr marL="75439" marR="75439" marT="50296" marB="502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C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999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Arial" pitchFamily="34" charset="0"/>
                          <a:cs typeface="Arial" pitchFamily="34" charset="0"/>
                        </a:rPr>
                        <a:t>PCI</a:t>
                      </a: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B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2060"/>
                          </a:solidFill>
                          <a:effectLst/>
                          <a:latin typeface="Arial" pitchFamily="34" charset="0"/>
                          <a:cs typeface="Arial" pitchFamily="34" charset="0"/>
                        </a:rPr>
                        <a:t> </a:t>
                      </a:r>
                      <a:r>
                        <a:rPr kumimoji="0" lang="en-US" sz="2400" b="1" i="0" u="none" strike="noStrike" cap="none" normalizeH="0" baseline="0" dirty="0" err="1">
                          <a:ln>
                            <a:noFill/>
                          </a:ln>
                          <a:solidFill>
                            <a:srgbClr val="002060"/>
                          </a:solidFill>
                          <a:effectLst/>
                          <a:latin typeface="Arial" pitchFamily="34" charset="0"/>
                          <a:cs typeface="Arial" pitchFamily="34" charset="0"/>
                        </a:rPr>
                        <a:t>Tiêu</a:t>
                      </a:r>
                      <a:r>
                        <a:rPr kumimoji="0" lang="en-US" sz="2400" b="1" i="0" u="none" strike="noStrike" cap="none" normalizeH="0" baseline="0" dirty="0">
                          <a:ln>
                            <a:noFill/>
                          </a:ln>
                          <a:solidFill>
                            <a:srgbClr val="002060"/>
                          </a:solidFill>
                          <a:effectLst/>
                          <a:latin typeface="Arial" pitchFamily="34" charset="0"/>
                          <a:cs typeface="Arial" pitchFamily="34" charset="0"/>
                        </a:rPr>
                        <a:t> </a:t>
                      </a:r>
                      <a:r>
                        <a:rPr kumimoji="0" lang="en-US" sz="2400" b="1" i="0" u="none" strike="noStrike" cap="none" normalizeH="0" baseline="0" dirty="0" err="1">
                          <a:ln>
                            <a:noFill/>
                          </a:ln>
                          <a:solidFill>
                            <a:srgbClr val="002060"/>
                          </a:solidFill>
                          <a:effectLst/>
                          <a:latin typeface="Arial" pitchFamily="34" charset="0"/>
                          <a:cs typeface="Arial" pitchFamily="34" charset="0"/>
                        </a:rPr>
                        <a:t>sợi</a:t>
                      </a:r>
                      <a:r>
                        <a:rPr kumimoji="0" lang="en-US" sz="2400" b="1" i="0" u="none" strike="noStrike" cap="none" normalizeH="0" baseline="0" dirty="0">
                          <a:ln>
                            <a:noFill/>
                          </a:ln>
                          <a:solidFill>
                            <a:srgbClr val="002060"/>
                          </a:solidFill>
                          <a:effectLst/>
                          <a:latin typeface="Arial" pitchFamily="34" charset="0"/>
                          <a:cs typeface="Arial" pitchFamily="34" charset="0"/>
                        </a:rPr>
                        <a:t> </a:t>
                      </a:r>
                      <a:r>
                        <a:rPr kumimoji="0" lang="en-US" sz="2400" b="1" i="0" u="none" strike="noStrike" cap="none" normalizeH="0" baseline="0" dirty="0" err="1">
                          <a:ln>
                            <a:noFill/>
                          </a:ln>
                          <a:solidFill>
                            <a:srgbClr val="002060"/>
                          </a:solidFill>
                          <a:effectLst/>
                          <a:latin typeface="Arial" pitchFamily="34" charset="0"/>
                          <a:cs typeface="Arial" pitchFamily="34" charset="0"/>
                        </a:rPr>
                        <a:t>huyết</a:t>
                      </a:r>
                      <a:endParaRPr kumimoji="0" lang="en-US" sz="2400" b="1" i="0" u="none" strike="noStrike" cap="none" normalizeH="0" baseline="0" dirty="0">
                        <a:ln>
                          <a:noFill/>
                        </a:ln>
                        <a:solidFill>
                          <a:srgbClr val="002060"/>
                        </a:solidFill>
                        <a:effectLst/>
                        <a:latin typeface="Arial" pitchFamily="34" charset="0"/>
                        <a:cs typeface="Arial" pitchFamily="34" charset="0"/>
                      </a:endParaRP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EDE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385723"/>
                          </a:solidFill>
                          <a:effectLst/>
                          <a:latin typeface="Arial" pitchFamily="34" charset="0"/>
                          <a:cs typeface="Arial" pitchFamily="34" charset="0"/>
                        </a:rPr>
                        <a:t>Điều trị nội khoa</a:t>
                      </a: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2F0D9"/>
                    </a:solidFill>
                  </a:tcPr>
                </a:tc>
                <a:extLst>
                  <a:ext uri="{0D108BD9-81ED-4DB2-BD59-A6C34878D82A}">
                    <a16:rowId xmlns:a16="http://schemas.microsoft.com/office/drawing/2014/main" val="10002"/>
                  </a:ext>
                </a:extLst>
              </a:tr>
              <a:tr h="4523551">
                <a:tc>
                  <a:txBody>
                    <a:bodyPr/>
                    <a:lstStyle/>
                    <a:p>
                      <a:pPr marL="0" marR="0" lvl="0" indent="0" algn="l" defTabSz="6858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a:ln>
                            <a:noFill/>
                          </a:ln>
                          <a:solidFill>
                            <a:srgbClr val="181717"/>
                          </a:solidFill>
                          <a:effectLst/>
                          <a:latin typeface="Arial" pitchFamily="34" charset="0"/>
                          <a:cs typeface="Arial" pitchFamily="34" charset="0"/>
                        </a:rPr>
                        <a:t> ASA + </a:t>
                      </a:r>
                      <a:r>
                        <a:rPr kumimoji="0" lang="en-US" sz="2400" b="0" i="0" u="none" strike="noStrike" cap="none" normalizeH="0" baseline="0" dirty="0" err="1">
                          <a:ln>
                            <a:noFill/>
                          </a:ln>
                          <a:solidFill>
                            <a:srgbClr val="181717"/>
                          </a:solidFill>
                          <a:effectLst/>
                          <a:latin typeface="Arial" pitchFamily="34" charset="0"/>
                          <a:cs typeface="Arial" pitchFamily="34" charset="0"/>
                        </a:rPr>
                        <a:t>một</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thuốc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ức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chế</a:t>
                      </a:r>
                      <a:r>
                        <a:rPr kumimoji="0" lang="en-US" sz="2400" b="0" i="0" u="none" strike="noStrike" cap="none" normalizeH="0" baseline="0" dirty="0">
                          <a:ln>
                            <a:noFill/>
                          </a:ln>
                          <a:solidFill>
                            <a:srgbClr val="181717"/>
                          </a:solidFill>
                          <a:effectLst/>
                          <a:latin typeface="Arial" pitchFamily="34" charset="0"/>
                          <a:cs typeface="Arial" pitchFamily="34" charset="0"/>
                        </a:rPr>
                        <a:t> P2Y12 </a:t>
                      </a:r>
                      <a:r>
                        <a:rPr kumimoji="0" lang="en-US" sz="2400" b="0" i="0" u="none" strike="noStrike" cap="none" normalizeH="0" baseline="0" dirty="0" err="1">
                          <a:ln>
                            <a:noFill/>
                          </a:ln>
                          <a:solidFill>
                            <a:srgbClr val="181717"/>
                          </a:solidFill>
                          <a:effectLst/>
                          <a:latin typeface="Arial" pitchFamily="34" charset="0"/>
                          <a:cs typeface="Arial" pitchFamily="34" charset="0"/>
                        </a:rPr>
                        <a:t>mạnh</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1" i="0" u="none" strike="noStrike" cap="none" normalizeH="0" baseline="0" dirty="0" err="1">
                          <a:ln>
                            <a:noFill/>
                          </a:ln>
                          <a:solidFill>
                            <a:srgbClr val="181717"/>
                          </a:solidFill>
                          <a:effectLst/>
                          <a:latin typeface="Arial" pitchFamily="34" charset="0"/>
                          <a:cs typeface="Arial" pitchFamily="34" charset="0"/>
                        </a:rPr>
                        <a:t>Ticagrelor</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hoặc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Prasugrel</a:t>
                      </a:r>
                      <a:r>
                        <a:rPr kumimoji="0" lang="en-US" sz="2400" b="0" i="0" u="none" strike="noStrike" cap="none" normalizeH="0" baseline="0" dirty="0">
                          <a:ln>
                            <a:noFill/>
                          </a:ln>
                          <a:solidFill>
                            <a:srgbClr val="181717"/>
                          </a:solidFill>
                          <a:effectLst/>
                          <a:latin typeface="Arial" pitchFamily="34" charset="0"/>
                          <a:cs typeface="Arial" pitchFamily="34" charset="0"/>
                        </a:rPr>
                        <a:t>),</a:t>
                      </a:r>
                    </a:p>
                    <a:p>
                      <a:pPr marL="0" marR="0" lvl="0" indent="0" algn="l" defTabSz="6858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 </a:t>
                      </a:r>
                    </a:p>
                    <a:p>
                      <a:pPr marL="0" marR="0" lvl="0" indent="0" algn="l" defTabSz="6858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Hoặc</a:t>
                      </a:r>
                      <a:r>
                        <a:rPr kumimoji="0" lang="en-US" sz="2400" b="0" i="0" u="none" strike="noStrike" cap="none" normalizeH="0" baseline="0" dirty="0">
                          <a:ln>
                            <a:noFill/>
                          </a:ln>
                          <a:solidFill>
                            <a:srgbClr val="181717"/>
                          </a:solidFill>
                          <a:effectLst/>
                          <a:latin typeface="Arial" pitchFamily="34" charset="0"/>
                          <a:cs typeface="Arial" pitchFamily="34" charset="0"/>
                        </a:rPr>
                        <a:t> ASA + </a:t>
                      </a:r>
                      <a:r>
                        <a:rPr kumimoji="0" lang="en-US" sz="2400" b="0" i="0" u="none" strike="noStrike" cap="none" normalizeH="0" baseline="0" dirty="0" err="1">
                          <a:ln>
                            <a:noFill/>
                          </a:ln>
                          <a:solidFill>
                            <a:srgbClr val="181717"/>
                          </a:solidFill>
                          <a:effectLst/>
                          <a:latin typeface="Arial" pitchFamily="34" charset="0"/>
                          <a:cs typeface="Arial" pitchFamily="34" charset="0"/>
                        </a:rPr>
                        <a:t>Clopidogrel</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nếu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không</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có</a:t>
                      </a:r>
                      <a:r>
                        <a:rPr kumimoji="0" lang="en-US" sz="2400" b="0" i="0" u="none" strike="noStrike" cap="none" normalizeH="0" baseline="0" dirty="0">
                          <a:ln>
                            <a:noFill/>
                          </a:ln>
                          <a:solidFill>
                            <a:srgbClr val="181717"/>
                          </a:solidFill>
                          <a:effectLst/>
                          <a:latin typeface="Arial" pitchFamily="34" charset="0"/>
                          <a:cs typeface="Arial" pitchFamily="34" charset="0"/>
                        </a:rPr>
                        <a:t> 2 </a:t>
                      </a:r>
                      <a:r>
                        <a:rPr kumimoji="0" lang="en-US" sz="2400" b="0" i="0" u="none" strike="noStrike" cap="none" normalizeH="0" baseline="0" dirty="0" err="1">
                          <a:ln>
                            <a:noFill/>
                          </a:ln>
                          <a:solidFill>
                            <a:srgbClr val="181717"/>
                          </a:solidFill>
                          <a:effectLst/>
                          <a:latin typeface="Arial" pitchFamily="34" charset="0"/>
                          <a:cs typeface="Arial" pitchFamily="34" charset="0"/>
                        </a:rPr>
                        <a:t>loại</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thuốc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trên</a:t>
                      </a:r>
                      <a:r>
                        <a:rPr kumimoji="0" lang="en-US" sz="2400" b="0" i="0" u="none" strike="noStrike" cap="none" normalizeH="0" baseline="0" dirty="0">
                          <a:ln>
                            <a:noFill/>
                          </a:ln>
                          <a:solidFill>
                            <a:srgbClr val="181717"/>
                          </a:solidFill>
                          <a:effectLst/>
                          <a:latin typeface="Arial" pitchFamily="34" charset="0"/>
                          <a:cs typeface="Arial" pitchFamily="34" charset="0"/>
                        </a:rPr>
                        <a:t> hay </a:t>
                      </a:r>
                      <a:r>
                        <a:rPr kumimoji="0" lang="en-US" sz="2400" b="0" i="0" u="none" strike="noStrike" cap="none" normalizeH="0" baseline="0" dirty="0" err="1">
                          <a:ln>
                            <a:noFill/>
                          </a:ln>
                          <a:solidFill>
                            <a:srgbClr val="181717"/>
                          </a:solidFill>
                          <a:effectLst/>
                          <a:latin typeface="Arial" pitchFamily="34" charset="0"/>
                          <a:cs typeface="Arial" pitchFamily="34" charset="0"/>
                        </a:rPr>
                        <a:t>có</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chống</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chỉ</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định</a:t>
                      </a:r>
                      <a:r>
                        <a:rPr kumimoji="0" lang="en-US" sz="2400" b="0" i="0" u="none" strike="noStrike" cap="none" normalizeH="0" baseline="0" dirty="0">
                          <a:ln>
                            <a:noFill/>
                          </a:ln>
                          <a:solidFill>
                            <a:srgbClr val="181717"/>
                          </a:solidFill>
                          <a:effectLst/>
                          <a:latin typeface="Arial" pitchFamily="34" charset="0"/>
                          <a:cs typeface="Arial" pitchFamily="34" charset="0"/>
                        </a:rPr>
                        <a:t>.</a:t>
                      </a: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C6"/>
                    </a:solidFill>
                  </a:tcPr>
                </a:tc>
                <a:tc>
                  <a:txBody>
                    <a:bodyPr/>
                    <a:lstStyle/>
                    <a:p>
                      <a:pPr marL="58738" marR="0" lvl="0" indent="-58738"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 ASA + </a:t>
                      </a:r>
                      <a:r>
                        <a:rPr kumimoji="0" lang="en-US" sz="2400" b="0" i="0" u="none" strike="noStrike" cap="none" normalizeH="0" baseline="0" dirty="0" err="1">
                          <a:ln>
                            <a:noFill/>
                          </a:ln>
                          <a:solidFill>
                            <a:srgbClr val="181717"/>
                          </a:solidFill>
                          <a:effectLst/>
                          <a:latin typeface="Arial" pitchFamily="34" charset="0"/>
                          <a:cs typeface="Arial" pitchFamily="34" charset="0"/>
                        </a:rPr>
                        <a:t>Clopidogrel</a:t>
                      </a:r>
                      <a:r>
                        <a:rPr kumimoji="0" lang="en-US" sz="2400" b="0" i="0" u="none" strike="noStrike" cap="none" normalizeH="0" baseline="0" dirty="0">
                          <a:ln>
                            <a:noFill/>
                          </a:ln>
                          <a:solidFill>
                            <a:srgbClr val="181717"/>
                          </a:solidFill>
                          <a:effectLst/>
                          <a:latin typeface="Arial" pitchFamily="34" charset="0"/>
                          <a:cs typeface="Arial" pitchFamily="34" charset="0"/>
                        </a:rPr>
                        <a:t>.</a:t>
                      </a:r>
                    </a:p>
                    <a:p>
                      <a:pPr marL="58738" marR="0" lvl="0" indent="-58738" algn="l" defTabSz="914400" rtl="0" eaLnBrk="1" fontAlgn="base" latinLnBrk="0" hangingPunct="1">
                        <a:lnSpc>
                          <a:spcPct val="100000"/>
                        </a:lnSpc>
                        <a:spcBef>
                          <a:spcPct val="0"/>
                        </a:spcBef>
                        <a:spcAft>
                          <a:spcPct val="0"/>
                        </a:spcAft>
                        <a:buClrTx/>
                        <a:buSzTx/>
                        <a:buFontTx/>
                        <a:buChar char="-"/>
                        <a:tabLst/>
                      </a:pPr>
                      <a:endParaRPr kumimoji="0" lang="en-US" sz="2400" b="0" i="0" u="none" strike="noStrike" cap="none" normalizeH="0" baseline="0" dirty="0">
                        <a:ln>
                          <a:noFill/>
                        </a:ln>
                        <a:solidFill>
                          <a:srgbClr val="181717"/>
                        </a:solidFill>
                        <a:effectLst/>
                        <a:latin typeface="Arial" pitchFamily="34" charset="0"/>
                        <a:cs typeface="Arial" pitchFamily="34" charset="0"/>
                      </a:endParaRPr>
                    </a:p>
                    <a:p>
                      <a:pPr marL="58738" marR="0" lvl="0" indent="-58738" algn="l"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Sau</a:t>
                      </a:r>
                      <a:r>
                        <a:rPr kumimoji="0" lang="en-US" sz="2400" b="0" i="0" u="none" strike="noStrike" cap="none" normalizeH="0" baseline="0" dirty="0">
                          <a:ln>
                            <a:noFill/>
                          </a:ln>
                          <a:solidFill>
                            <a:srgbClr val="181717"/>
                          </a:solidFill>
                          <a:effectLst/>
                          <a:latin typeface="Arial" pitchFamily="34" charset="0"/>
                          <a:cs typeface="Arial" pitchFamily="34" charset="0"/>
                        </a:rPr>
                        <a:t> 48 </a:t>
                      </a:r>
                      <a:r>
                        <a:rPr kumimoji="0" lang="en-US" sz="2400" b="0" i="0" u="none" strike="noStrike" cap="none" normalizeH="0" baseline="0" dirty="0" err="1">
                          <a:ln>
                            <a:noFill/>
                          </a:ln>
                          <a:solidFill>
                            <a:srgbClr val="181717"/>
                          </a:solidFill>
                          <a:effectLst/>
                          <a:latin typeface="Arial" pitchFamily="34" charset="0"/>
                          <a:cs typeface="Arial" pitchFamily="34" charset="0"/>
                        </a:rPr>
                        <a:t>giờ</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điều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trị</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thuốc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tiêu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sợi</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huyết</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có</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thể</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chuyển</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đổi</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thuốc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Clopidogrel</a:t>
                      </a:r>
                      <a:r>
                        <a:rPr kumimoji="0" lang="en-US" sz="2400" b="0" i="0" u="none" strike="noStrike" cap="none" normalizeH="0" baseline="0" dirty="0">
                          <a:ln>
                            <a:noFill/>
                          </a:ln>
                          <a:solidFill>
                            <a:srgbClr val="181717"/>
                          </a:solidFill>
                          <a:effectLst/>
                          <a:latin typeface="Arial" pitchFamily="34" charset="0"/>
                          <a:cs typeface="Arial" pitchFamily="34" charset="0"/>
                        </a:rPr>
                        <a:t> sang </a:t>
                      </a:r>
                      <a:r>
                        <a:rPr kumimoji="0" lang="en-US" sz="2400" b="0" i="0" u="none" strike="noStrike" cap="none" normalizeH="0" baseline="0" dirty="0" err="1">
                          <a:ln>
                            <a:noFill/>
                          </a:ln>
                          <a:solidFill>
                            <a:srgbClr val="181717"/>
                          </a:solidFill>
                          <a:effectLst/>
                          <a:latin typeface="Arial" pitchFamily="34" charset="0"/>
                          <a:cs typeface="Arial" pitchFamily="34" charset="0"/>
                        </a:rPr>
                        <a:t>Ticagrelor</a:t>
                      </a:r>
                      <a:r>
                        <a:rPr kumimoji="0" lang="en-US" sz="2400" b="0" i="0" u="none" strike="noStrike" cap="none" normalizeH="0" baseline="0" dirty="0">
                          <a:ln>
                            <a:noFill/>
                          </a:ln>
                          <a:solidFill>
                            <a:srgbClr val="181717"/>
                          </a:solidFill>
                          <a:effectLst/>
                          <a:latin typeface="Arial" pitchFamily="34" charset="0"/>
                          <a:cs typeface="Arial" pitchFamily="34" charset="0"/>
                        </a:rPr>
                        <a:t> hay </a:t>
                      </a:r>
                      <a:r>
                        <a:rPr kumimoji="0" lang="en-US" sz="2400" b="0" i="0" u="none" strike="noStrike" cap="none" normalizeH="0" baseline="0" dirty="0" err="1">
                          <a:ln>
                            <a:noFill/>
                          </a:ln>
                          <a:solidFill>
                            <a:srgbClr val="181717"/>
                          </a:solidFill>
                          <a:effectLst/>
                          <a:latin typeface="Arial" pitchFamily="34" charset="0"/>
                          <a:cs typeface="Arial" pitchFamily="34" charset="0"/>
                        </a:rPr>
                        <a:t>Prasugrel</a:t>
                      </a:r>
                      <a:r>
                        <a:rPr kumimoji="0" lang="en-US" sz="2400" b="0" i="0" u="none" strike="noStrike" cap="none" normalizeH="0" baseline="0" dirty="0">
                          <a:ln>
                            <a:noFill/>
                          </a:ln>
                          <a:solidFill>
                            <a:srgbClr val="181717"/>
                          </a:solidFill>
                          <a:effectLst/>
                          <a:latin typeface="Arial" pitchFamily="34" charset="0"/>
                          <a:cs typeface="Arial" pitchFamily="34" charset="0"/>
                        </a:rPr>
                        <a:t>.</a:t>
                      </a: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C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Aspirin: </a:t>
                      </a:r>
                      <a:r>
                        <a:rPr kumimoji="0" lang="en-US" sz="2400" b="0" i="0" u="none" strike="noStrike" cap="none" normalizeH="0" baseline="0" dirty="0" err="1">
                          <a:ln>
                            <a:noFill/>
                          </a:ln>
                          <a:solidFill>
                            <a:srgbClr val="181717"/>
                          </a:solidFill>
                          <a:effectLst/>
                          <a:latin typeface="Arial" pitchFamily="34" charset="0"/>
                          <a:cs typeface="Arial" pitchFamily="34" charset="0"/>
                        </a:rPr>
                        <a:t>liều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nạp</a:t>
                      </a:r>
                      <a:r>
                        <a:rPr kumimoji="0" lang="en-US" sz="2400" b="0" i="0" u="none" strike="noStrike" cap="none" normalizeH="0" baseline="0" dirty="0">
                          <a:ln>
                            <a:noFill/>
                          </a:ln>
                          <a:solidFill>
                            <a:srgbClr val="181717"/>
                          </a:solidFill>
                          <a:effectLst/>
                          <a:latin typeface="Arial" pitchFamily="34" charset="0"/>
                          <a:cs typeface="Arial" pitchFamily="34" charset="0"/>
                        </a:rPr>
                        <a:t> 150 – 300 mg, </a:t>
                      </a:r>
                      <a:r>
                        <a:rPr kumimoji="0" lang="en-US" sz="2400" b="0" i="0" u="none" strike="noStrike" cap="none" normalizeH="0" baseline="0" dirty="0" err="1">
                          <a:ln>
                            <a:noFill/>
                          </a:ln>
                          <a:solidFill>
                            <a:srgbClr val="181717"/>
                          </a:solidFill>
                          <a:effectLst/>
                          <a:latin typeface="Arial" pitchFamily="34" charset="0"/>
                          <a:cs typeface="Arial" pitchFamily="34" charset="0"/>
                        </a:rPr>
                        <a:t>duy</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trì</a:t>
                      </a:r>
                      <a:r>
                        <a:rPr kumimoji="0" lang="en-US" sz="2400" b="0" i="0" u="none" strike="noStrike" cap="none" normalizeH="0" baseline="0" dirty="0">
                          <a:ln>
                            <a:noFill/>
                          </a:ln>
                          <a:solidFill>
                            <a:srgbClr val="181717"/>
                          </a:solidFill>
                          <a:effectLst/>
                          <a:latin typeface="Arial" pitchFamily="34" charset="0"/>
                          <a:cs typeface="Arial" pitchFamily="34" charset="0"/>
                        </a:rPr>
                        <a:t> 75 – 100 mg/</a:t>
                      </a:r>
                      <a:r>
                        <a:rPr kumimoji="0" lang="en-US" sz="2400" b="0" i="0" u="none" strike="noStrike" cap="none" normalizeH="0" baseline="0" dirty="0" err="1">
                          <a:ln>
                            <a:noFill/>
                          </a:ln>
                          <a:solidFill>
                            <a:srgbClr val="181717"/>
                          </a:solidFill>
                          <a:effectLst/>
                          <a:latin typeface="Arial" pitchFamily="34" charset="0"/>
                          <a:cs typeface="Arial" pitchFamily="34" charset="0"/>
                        </a:rPr>
                        <a:t>ngày</a:t>
                      </a:r>
                      <a:r>
                        <a:rPr kumimoji="0" lang="en-US" sz="2400" b="0" i="0" u="none" strike="noStrike" cap="none" normalizeH="0" baseline="0" dirty="0">
                          <a:ln>
                            <a:noFill/>
                          </a:ln>
                          <a:solidFill>
                            <a:srgbClr val="181717"/>
                          </a:solidFill>
                          <a:effectLst/>
                          <a:latin typeface="Arial" pitchFamily="34" charset="0"/>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181717"/>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Ticagrelor</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liều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nạp</a:t>
                      </a:r>
                      <a:r>
                        <a:rPr kumimoji="0" lang="en-US" sz="2400" b="0" i="0" u="none" strike="noStrike" cap="none" normalizeH="0" baseline="0" dirty="0">
                          <a:ln>
                            <a:noFill/>
                          </a:ln>
                          <a:solidFill>
                            <a:srgbClr val="181717"/>
                          </a:solidFill>
                          <a:effectLst/>
                          <a:latin typeface="Arial" pitchFamily="34" charset="0"/>
                          <a:cs typeface="Arial" pitchFamily="34" charset="0"/>
                        </a:rPr>
                        <a:t> 180 mg, </a:t>
                      </a:r>
                      <a:r>
                        <a:rPr kumimoji="0" lang="en-US" sz="2400" b="0" i="0" u="none" strike="noStrike" cap="none" normalizeH="0" baseline="0" dirty="0" err="1">
                          <a:ln>
                            <a:noFill/>
                          </a:ln>
                          <a:solidFill>
                            <a:srgbClr val="181717"/>
                          </a:solidFill>
                          <a:effectLst/>
                          <a:latin typeface="Arial" pitchFamily="34" charset="0"/>
                          <a:cs typeface="Arial" pitchFamily="34" charset="0"/>
                        </a:rPr>
                        <a:t>duy</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trì</a:t>
                      </a:r>
                      <a:r>
                        <a:rPr kumimoji="0" lang="en-US" sz="2400" b="0" i="0" u="none" strike="noStrike" cap="none" normalizeH="0" baseline="0" dirty="0">
                          <a:ln>
                            <a:noFill/>
                          </a:ln>
                          <a:solidFill>
                            <a:srgbClr val="181717"/>
                          </a:solidFill>
                          <a:effectLst/>
                          <a:latin typeface="Arial" pitchFamily="34" charset="0"/>
                          <a:cs typeface="Arial" pitchFamily="34" charset="0"/>
                        </a:rPr>
                        <a:t> 90 mg </a:t>
                      </a:r>
                      <a:r>
                        <a:rPr kumimoji="0" lang="en-US" sz="2400" b="0" i="0" u="none" strike="noStrike" cap="none" normalizeH="0" baseline="0" dirty="0" err="1">
                          <a:ln>
                            <a:noFill/>
                          </a:ln>
                          <a:solidFill>
                            <a:srgbClr val="181717"/>
                          </a:solidFill>
                          <a:effectLst/>
                          <a:latin typeface="Arial" pitchFamily="34" charset="0"/>
                          <a:cs typeface="Arial" pitchFamily="34" charset="0"/>
                        </a:rPr>
                        <a:t>ngày</a:t>
                      </a:r>
                      <a:r>
                        <a:rPr kumimoji="0" lang="en-US" sz="2400" b="0" i="0" u="none" strike="noStrike" cap="none" normalizeH="0" baseline="0" dirty="0">
                          <a:ln>
                            <a:noFill/>
                          </a:ln>
                          <a:solidFill>
                            <a:srgbClr val="181717"/>
                          </a:solidFill>
                          <a:effectLst/>
                          <a:latin typeface="Arial" pitchFamily="34" charset="0"/>
                          <a:cs typeface="Arial" pitchFamily="34" charset="0"/>
                        </a:rPr>
                        <a:t> 2 </a:t>
                      </a:r>
                      <a:r>
                        <a:rPr kumimoji="0" lang="en-US" sz="2400" b="0" i="0" u="none" strike="noStrike" cap="none" normalizeH="0" baseline="0" dirty="0" err="1">
                          <a:ln>
                            <a:noFill/>
                          </a:ln>
                          <a:solidFill>
                            <a:srgbClr val="181717"/>
                          </a:solidFill>
                          <a:effectLst/>
                          <a:latin typeface="Arial" pitchFamily="34" charset="0"/>
                          <a:cs typeface="Arial" pitchFamily="34" charset="0"/>
                        </a:rPr>
                        <a:t>lần</a:t>
                      </a:r>
                      <a:r>
                        <a:rPr kumimoji="0" lang="en-US" sz="2400" b="0" i="0" u="none" strike="noStrike" cap="none" normalizeH="0" baseline="0" dirty="0">
                          <a:ln>
                            <a:noFill/>
                          </a:ln>
                          <a:solidFill>
                            <a:srgbClr val="181717"/>
                          </a:solidFill>
                          <a:effectLst/>
                          <a:latin typeface="Arial"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181717"/>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Clopidogrel</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liều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nạp</a:t>
                      </a:r>
                      <a:r>
                        <a:rPr kumimoji="0" lang="en-US" sz="2400" b="0" i="0" u="none" strike="noStrike" cap="none" normalizeH="0" baseline="0" dirty="0">
                          <a:ln>
                            <a:noFill/>
                          </a:ln>
                          <a:solidFill>
                            <a:srgbClr val="181717"/>
                          </a:solidFill>
                          <a:effectLst/>
                          <a:latin typeface="Arial" pitchFamily="34" charset="0"/>
                          <a:cs typeface="Arial" pitchFamily="34" charset="0"/>
                        </a:rPr>
                        <a:t> 300 mg, </a:t>
                      </a:r>
                      <a:r>
                        <a:rPr kumimoji="0" lang="en-US" sz="2400" b="0" i="0" u="none" strike="noStrike" cap="none" normalizeH="0" baseline="0" dirty="0" err="1">
                          <a:ln>
                            <a:noFill/>
                          </a:ln>
                          <a:solidFill>
                            <a:srgbClr val="181717"/>
                          </a:solidFill>
                          <a:effectLst/>
                          <a:latin typeface="Arial" pitchFamily="34" charset="0"/>
                          <a:cs typeface="Arial" pitchFamily="34" charset="0"/>
                        </a:rPr>
                        <a:t>duy</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trì</a:t>
                      </a:r>
                      <a:r>
                        <a:rPr kumimoji="0" lang="en-US" sz="2400" b="0" i="0" u="none" strike="noStrike" cap="none" normalizeH="0" baseline="0" dirty="0">
                          <a:ln>
                            <a:noFill/>
                          </a:ln>
                          <a:solidFill>
                            <a:srgbClr val="181717"/>
                          </a:solidFill>
                          <a:effectLst/>
                          <a:latin typeface="Arial" pitchFamily="34" charset="0"/>
                          <a:cs typeface="Arial" pitchFamily="34" charset="0"/>
                        </a:rPr>
                        <a:t> 75 mg/</a:t>
                      </a:r>
                      <a:r>
                        <a:rPr kumimoji="0" lang="en-US" sz="2400" b="0" i="0" u="none" strike="noStrike" cap="none" normalizeH="0" baseline="0" dirty="0" err="1">
                          <a:ln>
                            <a:noFill/>
                          </a:ln>
                          <a:solidFill>
                            <a:srgbClr val="181717"/>
                          </a:solidFill>
                          <a:effectLst/>
                          <a:latin typeface="Arial" pitchFamily="34" charset="0"/>
                          <a:cs typeface="Arial" pitchFamily="34" charset="0"/>
                        </a:rPr>
                        <a:t>ngày</a:t>
                      </a:r>
                      <a:r>
                        <a:rPr kumimoji="0" lang="en-US" sz="2400" b="0" i="0" u="none" strike="noStrike" cap="none" normalizeH="0" baseline="0" dirty="0">
                          <a:ln>
                            <a:noFill/>
                          </a:ln>
                          <a:solidFill>
                            <a:srgbClr val="181717"/>
                          </a:solidFill>
                          <a:effectLst/>
                          <a:latin typeface="Arial" pitchFamily="34" charset="0"/>
                          <a:cs typeface="Arial" pitchFamily="34" charset="0"/>
                        </a:rPr>
                        <a:t>.</a:t>
                      </a: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C6"/>
                    </a:solidFill>
                  </a:tcPr>
                </a:tc>
                <a:extLst>
                  <a:ext uri="{0D108BD9-81ED-4DB2-BD59-A6C34878D82A}">
                    <a16:rowId xmlns:a16="http://schemas.microsoft.com/office/drawing/2014/main" val="10003"/>
                  </a:ext>
                </a:extLst>
              </a:tr>
            </a:tbl>
          </a:graphicData>
        </a:graphic>
      </p:graphicFrame>
      <p:sp>
        <p:nvSpPr>
          <p:cNvPr id="442388" name="Title 1">
            <a:extLst>
              <a:ext uri="{FF2B5EF4-FFF2-40B4-BE49-F238E27FC236}">
                <a16:creationId xmlns:a16="http://schemas.microsoft.com/office/drawing/2014/main" id="{6A0BA5D4-C445-8E42-AAA1-3BDC87970A15}"/>
              </a:ext>
            </a:extLst>
          </p:cNvPr>
          <p:cNvSpPr txBox="1">
            <a:spLocks/>
          </p:cNvSpPr>
          <p:nvPr/>
        </p:nvSpPr>
        <p:spPr bwMode="auto">
          <a:xfrm>
            <a:off x="-1588" y="82551"/>
            <a:ext cx="9121776"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90000"/>
              </a:lnSpc>
              <a:spcAft>
                <a:spcPts val="800"/>
              </a:spcAft>
            </a:pPr>
            <a:r>
              <a:rPr lang="en-US" altLang="en-US" sz="3200" b="1">
                <a:solidFill>
                  <a:srgbClr val="C00000"/>
                </a:solidFill>
              </a:rPr>
              <a:t>Sử dụng kháng kết tập tiểu cầu kép trên BN </a:t>
            </a:r>
            <a:r>
              <a:rPr lang="en-US" altLang="en-US" sz="3200" b="1">
                <a:solidFill>
                  <a:srgbClr val="002060"/>
                </a:solidFill>
              </a:rPr>
              <a:t>STEMI</a:t>
            </a:r>
          </a:p>
        </p:txBody>
      </p:sp>
      <p:sp>
        <p:nvSpPr>
          <p:cNvPr id="442389" name="TextBox 3">
            <a:extLst>
              <a:ext uri="{FF2B5EF4-FFF2-40B4-BE49-F238E27FC236}">
                <a16:creationId xmlns:a16="http://schemas.microsoft.com/office/drawing/2014/main" id="{59DD0239-9C43-1046-875F-B79F62393A5B}"/>
              </a:ext>
            </a:extLst>
          </p:cNvPr>
          <p:cNvSpPr txBox="1">
            <a:spLocks noChangeArrowheads="1"/>
          </p:cNvSpPr>
          <p:nvPr/>
        </p:nvSpPr>
        <p:spPr bwMode="auto">
          <a:xfrm>
            <a:off x="444501" y="6473825"/>
            <a:ext cx="334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8013" eaLnBrk="0" hangingPunct="0">
              <a:defRPr>
                <a:solidFill>
                  <a:schemeClr val="tx1"/>
                </a:solidFill>
                <a:latin typeface="Times New Roman" panose="02020603050405020304" pitchFamily="18" charset="0"/>
              </a:defRPr>
            </a:lvl1pPr>
            <a:lvl2pPr marL="742950" indent="-285750" defTabSz="608013" eaLnBrk="0" hangingPunct="0">
              <a:defRPr>
                <a:solidFill>
                  <a:schemeClr val="tx1"/>
                </a:solidFill>
                <a:latin typeface="Times New Roman" panose="02020603050405020304" pitchFamily="18" charset="0"/>
              </a:defRPr>
            </a:lvl2pPr>
            <a:lvl3pPr marL="1143000" indent="-228600" defTabSz="608013" eaLnBrk="0" hangingPunct="0">
              <a:defRPr>
                <a:solidFill>
                  <a:schemeClr val="tx1"/>
                </a:solidFill>
                <a:latin typeface="Times New Roman" panose="02020603050405020304" pitchFamily="18" charset="0"/>
              </a:defRPr>
            </a:lvl3pPr>
            <a:lvl4pPr marL="1600200" indent="-228600" defTabSz="608013" eaLnBrk="0" hangingPunct="0">
              <a:defRPr>
                <a:solidFill>
                  <a:schemeClr val="tx1"/>
                </a:solidFill>
                <a:latin typeface="Times New Roman" panose="02020603050405020304" pitchFamily="18" charset="0"/>
              </a:defRPr>
            </a:lvl4pPr>
            <a:lvl5pPr marL="2057400" indent="-228600" defTabSz="608013" eaLnBrk="0" hangingPunct="0">
              <a:defRPr>
                <a:solidFill>
                  <a:schemeClr val="tx1"/>
                </a:solidFill>
                <a:latin typeface="Times New Roman" panose="02020603050405020304" pitchFamily="18" charset="0"/>
              </a:defRPr>
            </a:lvl5pPr>
            <a:lvl6pPr marL="2514600" indent="-228600" algn="ctr" defTabSz="6080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6080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6080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6080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1400" i="1">
                <a:solidFill>
                  <a:srgbClr val="181717"/>
                </a:solidFill>
                <a:latin typeface="Calibri" panose="020F0502020204030204" pitchFamily="34" charset="0"/>
              </a:rPr>
              <a:t>H</a:t>
            </a:r>
            <a:r>
              <a:rPr lang="vi-VN" altLang="en-US" sz="1400" i="1">
                <a:solidFill>
                  <a:srgbClr val="181717"/>
                </a:solidFill>
                <a:latin typeface="Calibri" panose="020F0502020204030204" pitchFamily="34" charset="0"/>
              </a:rPr>
              <a:t>ư</a:t>
            </a:r>
            <a:r>
              <a:rPr lang="en-US" altLang="en-US" sz="1400" i="1">
                <a:solidFill>
                  <a:srgbClr val="181717"/>
                </a:solidFill>
                <a:latin typeface="Calibri" panose="020F0502020204030204" pitchFamily="34" charset="0"/>
              </a:rPr>
              <a:t>ớng dẫn “Chẩn đoán và xử trí HCMVC”  Bộ Y tế 2019</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8" name="Picture 1" descr="ESC_AMI-STEMI_2017_for TF_18-08-17-V2final_JPG some slides 200817 - Copy0030.jpg">
            <a:extLst>
              <a:ext uri="{FF2B5EF4-FFF2-40B4-BE49-F238E27FC236}">
                <a16:creationId xmlns:a16="http://schemas.microsoft.com/office/drawing/2014/main" id="{ED88B7CF-05D5-3745-9501-CFAB29FFAC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Title 1">
            <a:extLst>
              <a:ext uri="{FF2B5EF4-FFF2-40B4-BE49-F238E27FC236}">
                <a16:creationId xmlns:a16="http://schemas.microsoft.com/office/drawing/2014/main" id="{211FB3BE-F4F3-CF4F-9AE7-FAA3CFAC3AF1}"/>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Antiplatelet Therapy to Support Primary PCI for STEMI</a:t>
            </a:r>
            <a:endParaRPr lang="en-US" altLang="en-US" sz="3600">
              <a:cs typeface="Geneva" panose="020B0503030404040204" pitchFamily="34" charset="0"/>
            </a:endParaRPr>
          </a:p>
        </p:txBody>
      </p:sp>
      <p:sp>
        <p:nvSpPr>
          <p:cNvPr id="445443" name="TextBox 3">
            <a:extLst>
              <a:ext uri="{FF2B5EF4-FFF2-40B4-BE49-F238E27FC236}">
                <a16:creationId xmlns:a16="http://schemas.microsoft.com/office/drawing/2014/main" id="{B000062C-8405-D940-8F42-169B0FE211A1}"/>
              </a:ext>
            </a:extLst>
          </p:cNvPr>
          <p:cNvSpPr txBox="1">
            <a:spLocks noChangeArrowheads="1"/>
          </p:cNvSpPr>
          <p:nvPr/>
        </p:nvSpPr>
        <p:spPr bwMode="auto">
          <a:xfrm>
            <a:off x="1952625" y="1624016"/>
            <a:ext cx="69342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It is reasonable to start treatment with an intravenous </a:t>
            </a:r>
            <a:r>
              <a:rPr lang="en-US" altLang="en-US">
                <a:solidFill>
                  <a:srgbClr val="FF0000"/>
                </a:solidFill>
                <a:latin typeface="Arial" panose="020B0604020202020204" pitchFamily="34" charset="0"/>
                <a:ea typeface="MS PGothic" panose="020B0600070205080204" pitchFamily="34" charset="-128"/>
              </a:rPr>
              <a:t>GP IIb/IIIa receptor antagonis</a:t>
            </a:r>
            <a:r>
              <a:rPr lang="en-US" altLang="en-US">
                <a:solidFill>
                  <a:srgbClr val="000000"/>
                </a:solidFill>
                <a:latin typeface="Arial" panose="020B0604020202020204" pitchFamily="34" charset="0"/>
                <a:ea typeface="MS PGothic" panose="020B0600070205080204" pitchFamily="34" charset="-128"/>
              </a:rPr>
              <a:t>t at the time of primary PCI (with or without stenting or clopidogrel pretreatment) in selected patients with STEMI who are receiving UFH. </a:t>
            </a:r>
          </a:p>
        </p:txBody>
      </p:sp>
      <p:sp>
        <p:nvSpPr>
          <p:cNvPr id="445444" name="TextBox 4">
            <a:extLst>
              <a:ext uri="{FF2B5EF4-FFF2-40B4-BE49-F238E27FC236}">
                <a16:creationId xmlns:a16="http://schemas.microsoft.com/office/drawing/2014/main" id="{BA485A8E-F140-EF45-A547-3C3AD1AC04DC}"/>
              </a:ext>
            </a:extLst>
          </p:cNvPr>
          <p:cNvSpPr txBox="1">
            <a:spLocks noChangeArrowheads="1"/>
          </p:cNvSpPr>
          <p:nvPr/>
        </p:nvSpPr>
        <p:spPr bwMode="auto">
          <a:xfrm>
            <a:off x="1933578" y="4968876"/>
            <a:ext cx="6924675" cy="9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marL="284163" indent="-284163"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buFont typeface="Arial" panose="020B0604020202020204" pitchFamily="34" charset="0"/>
              <a:buChar char="•"/>
            </a:pPr>
            <a:r>
              <a:rPr lang="en-US" altLang="en-US">
                <a:solidFill>
                  <a:srgbClr val="000000"/>
                </a:solidFill>
                <a:latin typeface="Arial" panose="020B0604020202020204" pitchFamily="34" charset="0"/>
                <a:ea typeface="MS PGothic" panose="020B0600070205080204" pitchFamily="34" charset="-128"/>
              </a:rPr>
              <a:t>Double-bolus eptifibatide: 180 mcg/kg IV bolus, then 2 mcg/kg/min; a 2nd 180-mcg/kg bolus is administered 10 min after the 1st bolus. </a:t>
            </a:r>
          </a:p>
        </p:txBody>
      </p:sp>
      <p:sp>
        <p:nvSpPr>
          <p:cNvPr id="445445" name="TextBox 5">
            <a:extLst>
              <a:ext uri="{FF2B5EF4-FFF2-40B4-BE49-F238E27FC236}">
                <a16:creationId xmlns:a16="http://schemas.microsoft.com/office/drawing/2014/main" id="{B14500C4-14B1-5849-A999-1CC26E7DF76D}"/>
              </a:ext>
            </a:extLst>
          </p:cNvPr>
          <p:cNvSpPr txBox="1">
            <a:spLocks noChangeArrowheads="1"/>
          </p:cNvSpPr>
          <p:nvPr/>
        </p:nvSpPr>
        <p:spPr bwMode="auto">
          <a:xfrm>
            <a:off x="1952628" y="2824166"/>
            <a:ext cx="6715125"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marL="284163" indent="-284163"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buFont typeface="Arial" panose="020B0604020202020204" pitchFamily="34" charset="0"/>
              <a:buChar char="•"/>
            </a:pPr>
            <a:r>
              <a:rPr lang="en-US" altLang="en-US">
                <a:solidFill>
                  <a:srgbClr val="000000"/>
                </a:solidFill>
                <a:latin typeface="Arial" panose="020B0604020202020204" pitchFamily="34" charset="0"/>
                <a:ea typeface="MS PGothic" panose="020B0600070205080204" pitchFamily="34" charset="-128"/>
              </a:rPr>
              <a:t>Abciximab: 0.25 mg/kg IV bolus, then 0.125 mcg/kg/min (maximum 10 mcg/min); or</a:t>
            </a:r>
          </a:p>
        </p:txBody>
      </p:sp>
      <p:sp>
        <p:nvSpPr>
          <p:cNvPr id="445446" name="TextBox 30">
            <a:extLst>
              <a:ext uri="{FF2B5EF4-FFF2-40B4-BE49-F238E27FC236}">
                <a16:creationId xmlns:a16="http://schemas.microsoft.com/office/drawing/2014/main" id="{5F835F63-1BFF-A04F-BF9F-5B96F5894BC5}"/>
              </a:ext>
            </a:extLst>
          </p:cNvPr>
          <p:cNvSpPr txBox="1">
            <a:spLocks noChangeArrowheads="1"/>
          </p:cNvSpPr>
          <p:nvPr/>
        </p:nvSpPr>
        <p:spPr bwMode="auto">
          <a:xfrm>
            <a:off x="1943102" y="3817942"/>
            <a:ext cx="6715125"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marL="284163" indent="-284163"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buFont typeface="Arial" panose="020B0604020202020204" pitchFamily="34" charset="0"/>
              <a:buChar char="•"/>
            </a:pPr>
            <a:r>
              <a:rPr lang="en-US" altLang="en-US">
                <a:solidFill>
                  <a:srgbClr val="000000"/>
                </a:solidFill>
                <a:latin typeface="Arial" panose="020B0604020202020204" pitchFamily="34" charset="0"/>
                <a:ea typeface="MS PGothic" panose="020B0600070205080204" pitchFamily="34" charset="-128"/>
              </a:rPr>
              <a:t>High-bolus-dose tirofiban: 25 mcg/kg IV bolus, then 0.15 mcg/kg/min; or</a:t>
            </a:r>
          </a:p>
        </p:txBody>
      </p:sp>
      <p:grpSp>
        <p:nvGrpSpPr>
          <p:cNvPr id="445447" name="Group 8">
            <a:extLst>
              <a:ext uri="{FF2B5EF4-FFF2-40B4-BE49-F238E27FC236}">
                <a16:creationId xmlns:a16="http://schemas.microsoft.com/office/drawing/2014/main" id="{82A7AE80-1AA6-2846-859D-C4D2080770CF}"/>
              </a:ext>
            </a:extLst>
          </p:cNvPr>
          <p:cNvGrpSpPr>
            <a:grpSpLocks/>
          </p:cNvGrpSpPr>
          <p:nvPr/>
        </p:nvGrpSpPr>
        <p:grpSpPr bwMode="auto">
          <a:xfrm>
            <a:off x="276228" y="3648079"/>
            <a:ext cx="1216025" cy="942975"/>
            <a:chOff x="3810000" y="2667000"/>
            <a:chExt cx="1216025" cy="942975"/>
          </a:xfrm>
        </p:grpSpPr>
        <p:grpSp>
          <p:nvGrpSpPr>
            <p:cNvPr id="445469" name="Group 95">
              <a:extLst>
                <a:ext uri="{FF2B5EF4-FFF2-40B4-BE49-F238E27FC236}">
                  <a16:creationId xmlns:a16="http://schemas.microsoft.com/office/drawing/2014/main" id="{1810A5EB-4F96-6F4C-A182-AABBB6DCEDDB}"/>
                </a:ext>
              </a:extLst>
            </p:cNvPr>
            <p:cNvGrpSpPr>
              <a:grpSpLocks/>
            </p:cNvGrpSpPr>
            <p:nvPr/>
          </p:nvGrpSpPr>
          <p:grpSpPr bwMode="auto">
            <a:xfrm>
              <a:off x="3810000" y="2667000"/>
              <a:ext cx="1216025" cy="942975"/>
              <a:chOff x="3986" y="942"/>
              <a:chExt cx="766" cy="594"/>
            </a:xfrm>
          </p:grpSpPr>
          <p:sp>
            <p:nvSpPr>
              <p:cNvPr id="445471" name="Rectangle 278">
                <a:extLst>
                  <a:ext uri="{FF2B5EF4-FFF2-40B4-BE49-F238E27FC236}">
                    <a16:creationId xmlns:a16="http://schemas.microsoft.com/office/drawing/2014/main" id="{0C1DE393-27FA-974A-B1C2-06C0FFD2C92B}"/>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72" name="Rectangle 278">
                <a:extLst>
                  <a:ext uri="{FF2B5EF4-FFF2-40B4-BE49-F238E27FC236}">
                    <a16:creationId xmlns:a16="http://schemas.microsoft.com/office/drawing/2014/main" id="{C1CEBA38-E96F-3646-BA7B-4D11EAABD32F}"/>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73" name="Rectangle 278">
                <a:extLst>
                  <a:ext uri="{FF2B5EF4-FFF2-40B4-BE49-F238E27FC236}">
                    <a16:creationId xmlns:a16="http://schemas.microsoft.com/office/drawing/2014/main" id="{5C175A33-96A7-2149-A635-A7F019594314}"/>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74" name="Rectangle 278">
                <a:extLst>
                  <a:ext uri="{FF2B5EF4-FFF2-40B4-BE49-F238E27FC236}">
                    <a16:creationId xmlns:a16="http://schemas.microsoft.com/office/drawing/2014/main" id="{ED0C597A-FD56-B347-8843-BC4084C6C220}"/>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75" name="Rectangle 291">
                <a:extLst>
                  <a:ext uri="{FF2B5EF4-FFF2-40B4-BE49-F238E27FC236}">
                    <a16:creationId xmlns:a16="http://schemas.microsoft.com/office/drawing/2014/main" id="{F6CC191D-8A02-FD47-A333-46F9CD7204C9}"/>
                  </a:ext>
                </a:extLst>
              </p:cNvPr>
              <p:cNvSpPr>
                <a:spLocks noChangeArrowheads="1"/>
              </p:cNvSpPr>
              <p:nvPr/>
            </p:nvSpPr>
            <p:spPr bwMode="auto">
              <a:xfrm>
                <a:off x="4066" y="942"/>
                <a:ext cx="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5476" name="Rectangle 292">
                <a:extLst>
                  <a:ext uri="{FF2B5EF4-FFF2-40B4-BE49-F238E27FC236}">
                    <a16:creationId xmlns:a16="http://schemas.microsoft.com/office/drawing/2014/main" id="{3CB06668-56D1-6446-844A-4EA149544785}"/>
                  </a:ext>
                </a:extLst>
              </p:cNvPr>
              <p:cNvSpPr>
                <a:spLocks noChangeArrowheads="1"/>
              </p:cNvSpPr>
              <p:nvPr/>
            </p:nvSpPr>
            <p:spPr bwMode="auto">
              <a:xfrm>
                <a:off x="4178" y="943"/>
                <a:ext cx="1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5477" name="Rectangle 293">
                <a:extLst>
                  <a:ext uri="{FF2B5EF4-FFF2-40B4-BE49-F238E27FC236}">
                    <a16:creationId xmlns:a16="http://schemas.microsoft.com/office/drawing/2014/main" id="{0AF42B30-B77C-BE4A-B1C4-E7465C6881EB}"/>
                  </a:ext>
                </a:extLst>
              </p:cNvPr>
              <p:cNvSpPr>
                <a:spLocks noChangeArrowheads="1"/>
              </p:cNvSpPr>
              <p:nvPr/>
            </p:nvSpPr>
            <p:spPr bwMode="auto">
              <a:xfrm>
                <a:off x="4370"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5478" name="Rectangle 294">
                <a:extLst>
                  <a:ext uri="{FF2B5EF4-FFF2-40B4-BE49-F238E27FC236}">
                    <a16:creationId xmlns:a16="http://schemas.microsoft.com/office/drawing/2014/main" id="{1BB69DD6-5B32-1743-A5DC-DF21FB9108E8}"/>
                  </a:ext>
                </a:extLst>
              </p:cNvPr>
              <p:cNvSpPr>
                <a:spLocks noChangeArrowheads="1"/>
              </p:cNvSpPr>
              <p:nvPr/>
            </p:nvSpPr>
            <p:spPr bwMode="auto">
              <a:xfrm>
                <a:off x="4586" y="943"/>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45470" name="WordArt 622">
              <a:extLst>
                <a:ext uri="{FF2B5EF4-FFF2-40B4-BE49-F238E27FC236}">
                  <a16:creationId xmlns:a16="http://schemas.microsoft.com/office/drawing/2014/main" id="{87DD6831-26BA-9447-BDB3-BD69A2687EC5}"/>
                </a:ext>
              </a:extLst>
            </p:cNvPr>
            <p:cNvSpPr>
              <a:spLocks noChangeArrowheads="1" noChangeShapeType="1" noTextEdit="1"/>
            </p:cNvSpPr>
            <p:nvPr/>
          </p:nvSpPr>
          <p:spPr bwMode="auto">
            <a:xfrm>
              <a:off x="4191000" y="3048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45448" name="Group 8">
            <a:extLst>
              <a:ext uri="{FF2B5EF4-FFF2-40B4-BE49-F238E27FC236}">
                <a16:creationId xmlns:a16="http://schemas.microsoft.com/office/drawing/2014/main" id="{782FDDBD-F854-CB4E-BF60-B138B63280EF}"/>
              </a:ext>
            </a:extLst>
          </p:cNvPr>
          <p:cNvGrpSpPr>
            <a:grpSpLocks/>
          </p:cNvGrpSpPr>
          <p:nvPr/>
        </p:nvGrpSpPr>
        <p:grpSpPr bwMode="auto">
          <a:xfrm>
            <a:off x="277816" y="4808541"/>
            <a:ext cx="1216025" cy="942975"/>
            <a:chOff x="3810000" y="2667000"/>
            <a:chExt cx="1216025" cy="942975"/>
          </a:xfrm>
        </p:grpSpPr>
        <p:grpSp>
          <p:nvGrpSpPr>
            <p:cNvPr id="445459" name="Group 95">
              <a:extLst>
                <a:ext uri="{FF2B5EF4-FFF2-40B4-BE49-F238E27FC236}">
                  <a16:creationId xmlns:a16="http://schemas.microsoft.com/office/drawing/2014/main" id="{E2F3DCBE-E0DD-BB42-8DDE-F3BCBF49D3F4}"/>
                </a:ext>
              </a:extLst>
            </p:cNvPr>
            <p:cNvGrpSpPr>
              <a:grpSpLocks/>
            </p:cNvGrpSpPr>
            <p:nvPr/>
          </p:nvGrpSpPr>
          <p:grpSpPr bwMode="auto">
            <a:xfrm>
              <a:off x="3810000" y="2667000"/>
              <a:ext cx="1216025" cy="942975"/>
              <a:chOff x="3986" y="942"/>
              <a:chExt cx="766" cy="594"/>
            </a:xfrm>
          </p:grpSpPr>
          <p:sp>
            <p:nvSpPr>
              <p:cNvPr id="445461" name="Rectangle 278">
                <a:extLst>
                  <a:ext uri="{FF2B5EF4-FFF2-40B4-BE49-F238E27FC236}">
                    <a16:creationId xmlns:a16="http://schemas.microsoft.com/office/drawing/2014/main" id="{6056C0DA-F64E-3149-BE7F-AFADE1D1A01B}"/>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62" name="Rectangle 278">
                <a:extLst>
                  <a:ext uri="{FF2B5EF4-FFF2-40B4-BE49-F238E27FC236}">
                    <a16:creationId xmlns:a16="http://schemas.microsoft.com/office/drawing/2014/main" id="{05DFCA33-3D46-594D-A29A-2B118327C3E2}"/>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63" name="Rectangle 278">
                <a:extLst>
                  <a:ext uri="{FF2B5EF4-FFF2-40B4-BE49-F238E27FC236}">
                    <a16:creationId xmlns:a16="http://schemas.microsoft.com/office/drawing/2014/main" id="{37C06085-A7B9-2042-B63E-62AD085A98D5}"/>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64" name="Rectangle 278">
                <a:extLst>
                  <a:ext uri="{FF2B5EF4-FFF2-40B4-BE49-F238E27FC236}">
                    <a16:creationId xmlns:a16="http://schemas.microsoft.com/office/drawing/2014/main" id="{FB031B1F-9C0C-E94A-85D2-C3287A17AE3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65" name="Rectangle 291">
                <a:extLst>
                  <a:ext uri="{FF2B5EF4-FFF2-40B4-BE49-F238E27FC236}">
                    <a16:creationId xmlns:a16="http://schemas.microsoft.com/office/drawing/2014/main" id="{3F9FFA22-572D-6049-9E7F-3D4E1D9666A6}"/>
                  </a:ext>
                </a:extLst>
              </p:cNvPr>
              <p:cNvSpPr>
                <a:spLocks noChangeArrowheads="1"/>
              </p:cNvSpPr>
              <p:nvPr/>
            </p:nvSpPr>
            <p:spPr bwMode="auto">
              <a:xfrm>
                <a:off x="4066" y="942"/>
                <a:ext cx="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5466" name="Rectangle 292">
                <a:extLst>
                  <a:ext uri="{FF2B5EF4-FFF2-40B4-BE49-F238E27FC236}">
                    <a16:creationId xmlns:a16="http://schemas.microsoft.com/office/drawing/2014/main" id="{BAEC459D-8527-0944-9992-29C3594D93A6}"/>
                  </a:ext>
                </a:extLst>
              </p:cNvPr>
              <p:cNvSpPr>
                <a:spLocks noChangeArrowheads="1"/>
              </p:cNvSpPr>
              <p:nvPr/>
            </p:nvSpPr>
            <p:spPr bwMode="auto">
              <a:xfrm>
                <a:off x="4178" y="943"/>
                <a:ext cx="1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5467" name="Rectangle 293">
                <a:extLst>
                  <a:ext uri="{FF2B5EF4-FFF2-40B4-BE49-F238E27FC236}">
                    <a16:creationId xmlns:a16="http://schemas.microsoft.com/office/drawing/2014/main" id="{E3686718-6F8C-C345-8F89-BABD45E8A82A}"/>
                  </a:ext>
                </a:extLst>
              </p:cNvPr>
              <p:cNvSpPr>
                <a:spLocks noChangeArrowheads="1"/>
              </p:cNvSpPr>
              <p:nvPr/>
            </p:nvSpPr>
            <p:spPr bwMode="auto">
              <a:xfrm>
                <a:off x="4370"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5468" name="Rectangle 294">
                <a:extLst>
                  <a:ext uri="{FF2B5EF4-FFF2-40B4-BE49-F238E27FC236}">
                    <a16:creationId xmlns:a16="http://schemas.microsoft.com/office/drawing/2014/main" id="{599B99F6-0148-544B-BFAA-E17B8D171A3D}"/>
                  </a:ext>
                </a:extLst>
              </p:cNvPr>
              <p:cNvSpPr>
                <a:spLocks noChangeArrowheads="1"/>
              </p:cNvSpPr>
              <p:nvPr/>
            </p:nvSpPr>
            <p:spPr bwMode="auto">
              <a:xfrm>
                <a:off x="4586" y="943"/>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45460" name="WordArt 622">
              <a:extLst>
                <a:ext uri="{FF2B5EF4-FFF2-40B4-BE49-F238E27FC236}">
                  <a16:creationId xmlns:a16="http://schemas.microsoft.com/office/drawing/2014/main" id="{088C4BD8-544F-AE44-B588-43FBA2E3EF09}"/>
                </a:ext>
              </a:extLst>
            </p:cNvPr>
            <p:cNvSpPr>
              <a:spLocks noChangeArrowheads="1" noChangeShapeType="1" noTextEdit="1"/>
            </p:cNvSpPr>
            <p:nvPr/>
          </p:nvSpPr>
          <p:spPr bwMode="auto">
            <a:xfrm>
              <a:off x="4191000" y="3048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45449" name="Group 4">
            <a:extLst>
              <a:ext uri="{FF2B5EF4-FFF2-40B4-BE49-F238E27FC236}">
                <a16:creationId xmlns:a16="http://schemas.microsoft.com/office/drawing/2014/main" id="{40D5D5D7-C1EB-0842-AC93-D5F307AF8029}"/>
              </a:ext>
            </a:extLst>
          </p:cNvPr>
          <p:cNvGrpSpPr>
            <a:grpSpLocks/>
          </p:cNvGrpSpPr>
          <p:nvPr/>
        </p:nvGrpSpPr>
        <p:grpSpPr bwMode="auto">
          <a:xfrm>
            <a:off x="276228" y="2578104"/>
            <a:ext cx="1216025" cy="942975"/>
            <a:chOff x="1143000" y="2667000"/>
            <a:chExt cx="1216025" cy="942975"/>
          </a:xfrm>
        </p:grpSpPr>
        <p:sp>
          <p:nvSpPr>
            <p:cNvPr id="445450" name="Rectangle 278">
              <a:extLst>
                <a:ext uri="{FF2B5EF4-FFF2-40B4-BE49-F238E27FC236}">
                  <a16:creationId xmlns:a16="http://schemas.microsoft.com/office/drawing/2014/main" id="{86E2F9DA-106F-5045-887F-3E5D44E38A85}"/>
                </a:ext>
              </a:extLst>
            </p:cNvPr>
            <p:cNvSpPr>
              <a:spLocks noChangeArrowheads="1"/>
            </p:cNvSpPr>
            <p:nvPr/>
          </p:nvSpPr>
          <p:spPr bwMode="auto">
            <a:xfrm>
              <a:off x="1143000" y="2943225"/>
              <a:ext cx="301625" cy="66675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51" name="Rectangle 278">
              <a:extLst>
                <a:ext uri="{FF2B5EF4-FFF2-40B4-BE49-F238E27FC236}">
                  <a16:creationId xmlns:a16="http://schemas.microsoft.com/office/drawing/2014/main" id="{B99A0EAF-4E63-754C-B565-73D466006BBE}"/>
                </a:ext>
              </a:extLst>
            </p:cNvPr>
            <p:cNvSpPr>
              <a:spLocks noChangeArrowheads="1"/>
            </p:cNvSpPr>
            <p:nvPr/>
          </p:nvSpPr>
          <p:spPr bwMode="auto">
            <a:xfrm>
              <a:off x="1752600" y="2943225"/>
              <a:ext cx="301625" cy="66675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52" name="Rectangle 278">
              <a:extLst>
                <a:ext uri="{FF2B5EF4-FFF2-40B4-BE49-F238E27FC236}">
                  <a16:creationId xmlns:a16="http://schemas.microsoft.com/office/drawing/2014/main" id="{44C871C1-A7B4-6741-8B54-FEA80C5A4621}"/>
                </a:ext>
              </a:extLst>
            </p:cNvPr>
            <p:cNvSpPr>
              <a:spLocks noChangeArrowheads="1"/>
            </p:cNvSpPr>
            <p:nvPr/>
          </p:nvSpPr>
          <p:spPr bwMode="auto">
            <a:xfrm>
              <a:off x="1447800" y="2943225"/>
              <a:ext cx="301625" cy="66675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53" name="Rectangle 278">
              <a:extLst>
                <a:ext uri="{FF2B5EF4-FFF2-40B4-BE49-F238E27FC236}">
                  <a16:creationId xmlns:a16="http://schemas.microsoft.com/office/drawing/2014/main" id="{E34287CF-9DAE-F944-8165-FEF64EF2F820}"/>
                </a:ext>
              </a:extLst>
            </p:cNvPr>
            <p:cNvSpPr>
              <a:spLocks noChangeArrowheads="1"/>
            </p:cNvSpPr>
            <p:nvPr/>
          </p:nvSpPr>
          <p:spPr bwMode="auto">
            <a:xfrm>
              <a:off x="2057400" y="2943225"/>
              <a:ext cx="301625" cy="66675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54" name="Rectangle 291">
              <a:extLst>
                <a:ext uri="{FF2B5EF4-FFF2-40B4-BE49-F238E27FC236}">
                  <a16:creationId xmlns:a16="http://schemas.microsoft.com/office/drawing/2014/main" id="{4BA35804-FA45-FF4C-88B8-4B7766F87917}"/>
                </a:ext>
              </a:extLst>
            </p:cNvPr>
            <p:cNvSpPr>
              <a:spLocks noChangeArrowheads="1"/>
            </p:cNvSpPr>
            <p:nvPr/>
          </p:nvSpPr>
          <p:spPr bwMode="auto">
            <a:xfrm>
              <a:off x="1270000" y="2667000"/>
              <a:ext cx="641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5455" name="Rectangle 292">
              <a:extLst>
                <a:ext uri="{FF2B5EF4-FFF2-40B4-BE49-F238E27FC236}">
                  <a16:creationId xmlns:a16="http://schemas.microsoft.com/office/drawing/2014/main" id="{FF5D9262-0C65-EF4A-A8C3-564907C8780B}"/>
                </a:ext>
              </a:extLst>
            </p:cNvPr>
            <p:cNvSpPr>
              <a:spLocks noChangeArrowheads="1"/>
            </p:cNvSpPr>
            <p:nvPr/>
          </p:nvSpPr>
          <p:spPr bwMode="auto">
            <a:xfrm>
              <a:off x="1447800" y="2668588"/>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5456" name="Rectangle 293">
              <a:extLst>
                <a:ext uri="{FF2B5EF4-FFF2-40B4-BE49-F238E27FC236}">
                  <a16:creationId xmlns:a16="http://schemas.microsoft.com/office/drawing/2014/main" id="{02E11057-5ED7-3349-9B2D-E98A3FE2FACF}"/>
                </a:ext>
              </a:extLst>
            </p:cNvPr>
            <p:cNvSpPr>
              <a:spLocks noChangeArrowheads="1"/>
            </p:cNvSpPr>
            <p:nvPr/>
          </p:nvSpPr>
          <p:spPr bwMode="auto">
            <a:xfrm>
              <a:off x="1752600" y="2668588"/>
              <a:ext cx="2693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5457" name="Rectangle 294">
              <a:extLst>
                <a:ext uri="{FF2B5EF4-FFF2-40B4-BE49-F238E27FC236}">
                  <a16:creationId xmlns:a16="http://schemas.microsoft.com/office/drawing/2014/main" id="{6BBE8BB8-EB0A-7E45-9308-18A45FDEFCDB}"/>
                </a:ext>
              </a:extLst>
            </p:cNvPr>
            <p:cNvSpPr>
              <a:spLocks noChangeArrowheads="1"/>
            </p:cNvSpPr>
            <p:nvPr/>
          </p:nvSpPr>
          <p:spPr bwMode="auto">
            <a:xfrm>
              <a:off x="2095500" y="2668588"/>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sp>
          <p:nvSpPr>
            <p:cNvPr id="445458" name="WordArt 949">
              <a:extLst>
                <a:ext uri="{FF2B5EF4-FFF2-40B4-BE49-F238E27FC236}">
                  <a16:creationId xmlns:a16="http://schemas.microsoft.com/office/drawing/2014/main" id="{FA8DB1E8-5DC8-444E-AB1F-E57FF09DF813}"/>
                </a:ext>
              </a:extLst>
            </p:cNvPr>
            <p:cNvSpPr>
              <a:spLocks noChangeArrowheads="1" noChangeShapeType="1" noTextEdit="1"/>
            </p:cNvSpPr>
            <p:nvPr/>
          </p:nvSpPr>
          <p:spPr bwMode="auto">
            <a:xfrm>
              <a:off x="1524000" y="3048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A</a:t>
              </a: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Title 1">
            <a:extLst>
              <a:ext uri="{FF2B5EF4-FFF2-40B4-BE49-F238E27FC236}">
                <a16:creationId xmlns:a16="http://schemas.microsoft.com/office/drawing/2014/main" id="{699ED099-99B8-B745-A8A9-1868133D31D3}"/>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Antiplatelet Therapy to Support Primary PCI for STEMI</a:t>
            </a:r>
            <a:endParaRPr lang="en-US" altLang="en-US" sz="3600">
              <a:cs typeface="Geneva" panose="020B0503030404040204" pitchFamily="34" charset="0"/>
            </a:endParaRPr>
          </a:p>
        </p:txBody>
      </p:sp>
      <p:sp>
        <p:nvSpPr>
          <p:cNvPr id="446467" name="TextBox 3">
            <a:extLst>
              <a:ext uri="{FF2B5EF4-FFF2-40B4-BE49-F238E27FC236}">
                <a16:creationId xmlns:a16="http://schemas.microsoft.com/office/drawing/2014/main" id="{F72BE848-3FF0-954D-92F0-0D1A57A8A3F0}"/>
              </a:ext>
            </a:extLst>
          </p:cNvPr>
          <p:cNvSpPr txBox="1">
            <a:spLocks noChangeArrowheads="1"/>
          </p:cNvSpPr>
          <p:nvPr/>
        </p:nvSpPr>
        <p:spPr bwMode="auto">
          <a:xfrm>
            <a:off x="1916114" y="2686011"/>
            <a:ext cx="68961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400" dirty="0">
                <a:solidFill>
                  <a:srgbClr val="000000"/>
                </a:solidFill>
                <a:latin typeface="Arial" panose="020B0604020202020204" pitchFamily="34" charset="0"/>
                <a:ea typeface="MS PGothic" panose="020B0600070205080204" pitchFamily="34" charset="-128"/>
              </a:rPr>
              <a:t>Prasugrel </a:t>
            </a:r>
            <a:r>
              <a:rPr lang="en-US" altLang="en-US" sz="2400" dirty="0">
                <a:solidFill>
                  <a:srgbClr val="FF0000"/>
                </a:solidFill>
                <a:latin typeface="Arial" panose="020B0604020202020204" pitchFamily="34" charset="0"/>
                <a:ea typeface="MS PGothic" panose="020B0600070205080204" pitchFamily="34" charset="-128"/>
              </a:rPr>
              <a:t>should not be administered </a:t>
            </a:r>
            <a:r>
              <a:rPr lang="en-US" altLang="en-US" sz="2400" dirty="0">
                <a:solidFill>
                  <a:srgbClr val="000000"/>
                </a:solidFill>
                <a:latin typeface="Arial" panose="020B0604020202020204" pitchFamily="34" charset="0"/>
                <a:ea typeface="MS PGothic" panose="020B0600070205080204" pitchFamily="34" charset="-128"/>
              </a:rPr>
              <a:t>to patients with a history of prior stroke or transient ischemic attack. </a:t>
            </a:r>
          </a:p>
        </p:txBody>
      </p:sp>
      <p:grpSp>
        <p:nvGrpSpPr>
          <p:cNvPr id="446468" name="Group 6">
            <a:extLst>
              <a:ext uri="{FF2B5EF4-FFF2-40B4-BE49-F238E27FC236}">
                <a16:creationId xmlns:a16="http://schemas.microsoft.com/office/drawing/2014/main" id="{15F268F6-DDD6-DA41-828C-4E03D96CEEB2}"/>
              </a:ext>
            </a:extLst>
          </p:cNvPr>
          <p:cNvGrpSpPr>
            <a:grpSpLocks/>
          </p:cNvGrpSpPr>
          <p:nvPr/>
        </p:nvGrpSpPr>
        <p:grpSpPr bwMode="auto">
          <a:xfrm>
            <a:off x="249239" y="2290766"/>
            <a:ext cx="1503363" cy="1519237"/>
            <a:chOff x="3810000" y="4953000"/>
            <a:chExt cx="1216025" cy="942975"/>
          </a:xfrm>
        </p:grpSpPr>
        <p:grpSp>
          <p:nvGrpSpPr>
            <p:cNvPr id="446470" name="Group 95">
              <a:extLst>
                <a:ext uri="{FF2B5EF4-FFF2-40B4-BE49-F238E27FC236}">
                  <a16:creationId xmlns:a16="http://schemas.microsoft.com/office/drawing/2014/main" id="{B9E46DD6-7A79-D249-90A8-2183ACA67A4C}"/>
                </a:ext>
              </a:extLst>
            </p:cNvPr>
            <p:cNvGrpSpPr>
              <a:grpSpLocks/>
            </p:cNvGrpSpPr>
            <p:nvPr/>
          </p:nvGrpSpPr>
          <p:grpSpPr bwMode="auto">
            <a:xfrm>
              <a:off x="3810000" y="4953000"/>
              <a:ext cx="1216025" cy="942975"/>
              <a:chOff x="3986" y="942"/>
              <a:chExt cx="766" cy="594"/>
            </a:xfrm>
          </p:grpSpPr>
          <p:sp>
            <p:nvSpPr>
              <p:cNvPr id="446472" name="Rectangle 278">
                <a:extLst>
                  <a:ext uri="{FF2B5EF4-FFF2-40B4-BE49-F238E27FC236}">
                    <a16:creationId xmlns:a16="http://schemas.microsoft.com/office/drawing/2014/main" id="{7E506571-FB97-8A40-BAD1-13BB3B8BEE98}"/>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6473" name="Rectangle 278">
                <a:extLst>
                  <a:ext uri="{FF2B5EF4-FFF2-40B4-BE49-F238E27FC236}">
                    <a16:creationId xmlns:a16="http://schemas.microsoft.com/office/drawing/2014/main" id="{09450423-C838-5443-A4E7-BAEE9455B1EC}"/>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6474" name="Rectangle 278">
                <a:extLst>
                  <a:ext uri="{FF2B5EF4-FFF2-40B4-BE49-F238E27FC236}">
                    <a16:creationId xmlns:a16="http://schemas.microsoft.com/office/drawing/2014/main" id="{28E0C3F8-9279-234C-B9B4-4F444118D0C1}"/>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6475" name="Rectangle 278">
                <a:extLst>
                  <a:ext uri="{FF2B5EF4-FFF2-40B4-BE49-F238E27FC236}">
                    <a16:creationId xmlns:a16="http://schemas.microsoft.com/office/drawing/2014/main" id="{16CD96A6-8353-7841-AE41-DF62B24989D6}"/>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6476" name="Rectangle 291">
                <a:extLst>
                  <a:ext uri="{FF2B5EF4-FFF2-40B4-BE49-F238E27FC236}">
                    <a16:creationId xmlns:a16="http://schemas.microsoft.com/office/drawing/2014/main" id="{978D0909-201E-184A-B575-399702724426}"/>
                  </a:ext>
                </a:extLst>
              </p:cNvPr>
              <p:cNvSpPr>
                <a:spLocks noChangeArrowheads="1"/>
              </p:cNvSpPr>
              <p:nvPr/>
            </p:nvSpPr>
            <p:spPr bwMode="auto">
              <a:xfrm>
                <a:off x="4066" y="942"/>
                <a:ext cx="3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6477" name="Rectangle 292">
                <a:extLst>
                  <a:ext uri="{FF2B5EF4-FFF2-40B4-BE49-F238E27FC236}">
                    <a16:creationId xmlns:a16="http://schemas.microsoft.com/office/drawing/2014/main" id="{E2714CB9-4F20-7A44-98B6-3FC61DDCD47F}"/>
                  </a:ext>
                </a:extLst>
              </p:cNvPr>
              <p:cNvSpPr>
                <a:spLocks noChangeArrowheads="1"/>
              </p:cNvSpPr>
              <p:nvPr/>
            </p:nvSpPr>
            <p:spPr bwMode="auto">
              <a:xfrm>
                <a:off x="4178" y="943"/>
                <a:ext cx="13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6478" name="Rectangle 293">
                <a:extLst>
                  <a:ext uri="{FF2B5EF4-FFF2-40B4-BE49-F238E27FC236}">
                    <a16:creationId xmlns:a16="http://schemas.microsoft.com/office/drawing/2014/main" id="{E45A1582-46BC-C740-AF37-1DA79F11512B}"/>
                  </a:ext>
                </a:extLst>
              </p:cNvPr>
              <p:cNvSpPr>
                <a:spLocks noChangeArrowheads="1"/>
              </p:cNvSpPr>
              <p:nvPr/>
            </p:nvSpPr>
            <p:spPr bwMode="auto">
              <a:xfrm>
                <a:off x="4370" y="943"/>
                <a:ext cx="13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6479" name="Rectangle 294">
                <a:extLst>
                  <a:ext uri="{FF2B5EF4-FFF2-40B4-BE49-F238E27FC236}">
                    <a16:creationId xmlns:a16="http://schemas.microsoft.com/office/drawing/2014/main" id="{08706213-4ADF-1C48-842E-708403AA69EA}"/>
                  </a:ext>
                </a:extLst>
              </p:cNvPr>
              <p:cNvSpPr>
                <a:spLocks noChangeArrowheads="1"/>
              </p:cNvSpPr>
              <p:nvPr/>
            </p:nvSpPr>
            <p:spPr bwMode="auto">
              <a:xfrm>
                <a:off x="4586" y="943"/>
                <a:ext cx="9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46471" name="WordArt 622">
              <a:extLst>
                <a:ext uri="{FF2B5EF4-FFF2-40B4-BE49-F238E27FC236}">
                  <a16:creationId xmlns:a16="http://schemas.microsoft.com/office/drawing/2014/main" id="{F2868BCD-3FDE-BB42-B7A7-4854E83E90F1}"/>
                </a:ext>
              </a:extLst>
            </p:cNvPr>
            <p:cNvSpPr>
              <a:spLocks noChangeArrowheads="1" noChangeShapeType="1" noTextEdit="1"/>
            </p:cNvSpPr>
            <p:nvPr/>
          </p:nvSpPr>
          <p:spPr bwMode="auto">
            <a:xfrm>
              <a:off x="4800600" y="5334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
        <p:nvSpPr>
          <p:cNvPr id="446469" name="TextBox 49">
            <a:extLst>
              <a:ext uri="{FF2B5EF4-FFF2-40B4-BE49-F238E27FC236}">
                <a16:creationId xmlns:a16="http://schemas.microsoft.com/office/drawing/2014/main" id="{80346304-583A-2748-8509-5F58865261E3}"/>
              </a:ext>
            </a:extLst>
          </p:cNvPr>
          <p:cNvSpPr txBox="1">
            <a:spLocks noChangeArrowheads="1"/>
          </p:cNvSpPr>
          <p:nvPr/>
        </p:nvSpPr>
        <p:spPr bwMode="auto">
          <a:xfrm>
            <a:off x="533400" y="3962404"/>
            <a:ext cx="1219200" cy="36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Harm</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a:extLst>
              <a:ext uri="{FF2B5EF4-FFF2-40B4-BE49-F238E27FC236}">
                <a16:creationId xmlns:a16="http://schemas.microsoft.com/office/drawing/2014/main" id="{D593CB31-93FF-6145-93DA-2AB622989BFF}"/>
              </a:ext>
            </a:extLst>
          </p:cNvPr>
          <p:cNvSpPr>
            <a:spLocks noChangeArrowheads="1"/>
          </p:cNvSpPr>
          <p:nvPr/>
        </p:nvSpPr>
        <p:spPr bwMode="auto">
          <a:xfrm>
            <a:off x="990600" y="2498727"/>
            <a:ext cx="72390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8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Anticoagulant Therapy to Support Primary PCI</a:t>
            </a:r>
          </a:p>
        </p:txBody>
      </p:sp>
      <p:sp>
        <p:nvSpPr>
          <p:cNvPr id="447491" name="Rectangle 3">
            <a:extLst>
              <a:ext uri="{FF2B5EF4-FFF2-40B4-BE49-F238E27FC236}">
                <a16:creationId xmlns:a16="http://schemas.microsoft.com/office/drawing/2014/main" id="{AF8EC1CF-16F6-8C4E-889B-3984C20AD622}"/>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Reperfusion at a PCI-Capable Hospital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Title 1">
            <a:extLst>
              <a:ext uri="{FF2B5EF4-FFF2-40B4-BE49-F238E27FC236}">
                <a16:creationId xmlns:a16="http://schemas.microsoft.com/office/drawing/2014/main" id="{17F72772-67B1-D046-B1D7-9BDC463E285F}"/>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Anticoagulant Therapy to Support Primary PCI</a:t>
            </a:r>
            <a:endParaRPr lang="en-US" altLang="en-US" sz="3600">
              <a:cs typeface="Geneva" panose="020B0503030404040204" pitchFamily="34" charset="0"/>
            </a:endParaRPr>
          </a:p>
        </p:txBody>
      </p:sp>
      <p:sp>
        <p:nvSpPr>
          <p:cNvPr id="448515" name="TextBox 3">
            <a:extLst>
              <a:ext uri="{FF2B5EF4-FFF2-40B4-BE49-F238E27FC236}">
                <a16:creationId xmlns:a16="http://schemas.microsoft.com/office/drawing/2014/main" id="{6D919C22-CF83-6449-A56A-94BBE64887DA}"/>
              </a:ext>
            </a:extLst>
          </p:cNvPr>
          <p:cNvSpPr txBox="1">
            <a:spLocks noChangeArrowheads="1"/>
          </p:cNvSpPr>
          <p:nvPr/>
        </p:nvSpPr>
        <p:spPr bwMode="auto">
          <a:xfrm>
            <a:off x="1905000" y="1676403"/>
            <a:ext cx="6781800"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For patients with STEMI undergoing primary </a:t>
            </a:r>
            <a:r>
              <a:rPr lang="en-US" altLang="en-US">
                <a:solidFill>
                  <a:srgbClr val="FF0000"/>
                </a:solidFill>
                <a:latin typeface="Arial" panose="020B0604020202020204" pitchFamily="34" charset="0"/>
                <a:ea typeface="MS PGothic" panose="020B0600070205080204" pitchFamily="34" charset="-128"/>
              </a:rPr>
              <a:t>PCI</a:t>
            </a:r>
            <a:r>
              <a:rPr lang="en-US" altLang="en-US">
                <a:solidFill>
                  <a:srgbClr val="000000"/>
                </a:solidFill>
                <a:latin typeface="Arial" panose="020B0604020202020204" pitchFamily="34" charset="0"/>
                <a:ea typeface="MS PGothic" panose="020B0600070205080204" pitchFamily="34" charset="-128"/>
              </a:rPr>
              <a:t>, the following supportive anticoagulant regimens are recommended: </a:t>
            </a:r>
          </a:p>
        </p:txBody>
      </p:sp>
      <p:sp>
        <p:nvSpPr>
          <p:cNvPr id="448516" name="TextBox 2">
            <a:extLst>
              <a:ext uri="{FF2B5EF4-FFF2-40B4-BE49-F238E27FC236}">
                <a16:creationId xmlns:a16="http://schemas.microsoft.com/office/drawing/2014/main" id="{4B3F276A-F664-D846-8419-57D9D7C7B04F}"/>
              </a:ext>
            </a:extLst>
          </p:cNvPr>
          <p:cNvSpPr txBox="1">
            <a:spLocks noChangeArrowheads="1"/>
          </p:cNvSpPr>
          <p:nvPr/>
        </p:nvSpPr>
        <p:spPr bwMode="auto">
          <a:xfrm>
            <a:off x="1981200" y="3048004"/>
            <a:ext cx="69342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marL="284163" indent="-284163"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buFont typeface="Arial" panose="020B0604020202020204" pitchFamily="34" charset="0"/>
              <a:buChar char="•"/>
            </a:pPr>
            <a:r>
              <a:rPr lang="en-US" altLang="en-US" b="1">
                <a:solidFill>
                  <a:srgbClr val="FF0000"/>
                </a:solidFill>
                <a:latin typeface="Arial" panose="020B0604020202020204" pitchFamily="34" charset="0"/>
                <a:ea typeface="MS PGothic" panose="020B0600070205080204" pitchFamily="34" charset="-128"/>
              </a:rPr>
              <a:t>UFH</a:t>
            </a:r>
            <a:r>
              <a:rPr lang="en-US" altLang="en-US">
                <a:solidFill>
                  <a:srgbClr val="000000"/>
                </a:solidFill>
                <a:latin typeface="Arial" panose="020B0604020202020204" pitchFamily="34" charset="0"/>
                <a:ea typeface="MS PGothic" panose="020B0600070205080204" pitchFamily="34" charset="-128"/>
              </a:rPr>
              <a:t>, with additional boluses administered as needed to maintain therapeutic activated clotting time levels, taking into account whether a GP IIb/IIIa receptor antagonist has been administered; or </a:t>
            </a:r>
          </a:p>
        </p:txBody>
      </p:sp>
      <p:sp>
        <p:nvSpPr>
          <p:cNvPr id="448517" name="TextBox 6">
            <a:extLst>
              <a:ext uri="{FF2B5EF4-FFF2-40B4-BE49-F238E27FC236}">
                <a16:creationId xmlns:a16="http://schemas.microsoft.com/office/drawing/2014/main" id="{066AD874-852B-0141-8A4B-34859066DE73}"/>
              </a:ext>
            </a:extLst>
          </p:cNvPr>
          <p:cNvSpPr txBox="1">
            <a:spLocks noChangeArrowheads="1"/>
          </p:cNvSpPr>
          <p:nvPr/>
        </p:nvSpPr>
        <p:spPr bwMode="auto">
          <a:xfrm>
            <a:off x="1905003" y="5029204"/>
            <a:ext cx="6762751" cy="36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marL="284163" indent="-284163"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buFont typeface="Arial" panose="020B0604020202020204" pitchFamily="34" charset="0"/>
              <a:buChar char="•"/>
            </a:pPr>
            <a:r>
              <a:rPr lang="en-US" altLang="en-US" b="1">
                <a:solidFill>
                  <a:srgbClr val="FF0000"/>
                </a:solidFill>
                <a:latin typeface="Arial" panose="020B0604020202020204" pitchFamily="34" charset="0"/>
                <a:ea typeface="MS PGothic" panose="020B0600070205080204" pitchFamily="34" charset="-128"/>
              </a:rPr>
              <a:t>Bivalirudin</a:t>
            </a:r>
            <a:r>
              <a:rPr lang="en-US" altLang="en-US">
                <a:solidFill>
                  <a:srgbClr val="000000"/>
                </a:solidFill>
                <a:latin typeface="Arial" panose="020B0604020202020204" pitchFamily="34" charset="0"/>
                <a:ea typeface="MS PGothic" panose="020B0600070205080204" pitchFamily="34" charset="-128"/>
              </a:rPr>
              <a:t> with or without prior treatment with UFH.</a:t>
            </a:r>
          </a:p>
        </p:txBody>
      </p:sp>
      <p:grpSp>
        <p:nvGrpSpPr>
          <p:cNvPr id="448518" name="Group 95">
            <a:extLst>
              <a:ext uri="{FF2B5EF4-FFF2-40B4-BE49-F238E27FC236}">
                <a16:creationId xmlns:a16="http://schemas.microsoft.com/office/drawing/2014/main" id="{9D00AA7D-A648-4F43-9472-5D954E11E2FA}"/>
              </a:ext>
            </a:extLst>
          </p:cNvPr>
          <p:cNvGrpSpPr>
            <a:grpSpLocks/>
          </p:cNvGrpSpPr>
          <p:nvPr/>
        </p:nvGrpSpPr>
        <p:grpSpPr bwMode="auto">
          <a:xfrm>
            <a:off x="247652" y="3048000"/>
            <a:ext cx="1428751" cy="1295400"/>
            <a:chOff x="3986" y="942"/>
            <a:chExt cx="766" cy="594"/>
          </a:xfrm>
        </p:grpSpPr>
        <p:sp>
          <p:nvSpPr>
            <p:cNvPr id="448530" name="Rectangle 278">
              <a:extLst>
                <a:ext uri="{FF2B5EF4-FFF2-40B4-BE49-F238E27FC236}">
                  <a16:creationId xmlns:a16="http://schemas.microsoft.com/office/drawing/2014/main" id="{6DDA0007-D6F8-5A40-8BFD-6BD4A360693B}"/>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31" name="Rectangle 278">
              <a:extLst>
                <a:ext uri="{FF2B5EF4-FFF2-40B4-BE49-F238E27FC236}">
                  <a16:creationId xmlns:a16="http://schemas.microsoft.com/office/drawing/2014/main" id="{15A3B420-F512-E94B-A7FB-ED4C43F4181F}"/>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32" name="Freeform 289">
              <a:extLst>
                <a:ext uri="{FF2B5EF4-FFF2-40B4-BE49-F238E27FC236}">
                  <a16:creationId xmlns:a16="http://schemas.microsoft.com/office/drawing/2014/main" id="{70B93762-3EE1-3540-B76A-EE4EE2E8F2FA}"/>
                </a:ext>
              </a:extLst>
            </p:cNvPr>
            <p:cNvSpPr>
              <a:spLocks/>
            </p:cNvSpPr>
            <p:nvPr/>
          </p:nvSpPr>
          <p:spPr bwMode="auto">
            <a:xfrm>
              <a:off x="4032" y="1200"/>
              <a:ext cx="111" cy="246"/>
            </a:xfrm>
            <a:custGeom>
              <a:avLst/>
              <a:gdLst>
                <a:gd name="T0" fmla="*/ 2 w 136"/>
                <a:gd name="T1" fmla="*/ 5 h 270"/>
                <a:gd name="T2" fmla="*/ 2 w 136"/>
                <a:gd name="T3" fmla="*/ 5 h 270"/>
                <a:gd name="T4" fmla="*/ 2 w 136"/>
                <a:gd name="T5" fmla="*/ 5 h 270"/>
                <a:gd name="T6" fmla="*/ 2 w 136"/>
                <a:gd name="T7" fmla="*/ 5 h 270"/>
                <a:gd name="T8" fmla="*/ 2 w 136"/>
                <a:gd name="T9" fmla="*/ 5 h 270"/>
                <a:gd name="T10" fmla="*/ 2 w 136"/>
                <a:gd name="T11" fmla="*/ 5 h 270"/>
                <a:gd name="T12" fmla="*/ 2 w 136"/>
                <a:gd name="T13" fmla="*/ 5 h 270"/>
                <a:gd name="T14" fmla="*/ 2 w 136"/>
                <a:gd name="T15" fmla="*/ 5 h 270"/>
                <a:gd name="T16" fmla="*/ 2 w 136"/>
                <a:gd name="T17" fmla="*/ 5 h 270"/>
                <a:gd name="T18" fmla="*/ 2 w 136"/>
                <a:gd name="T19" fmla="*/ 5 h 270"/>
                <a:gd name="T20" fmla="*/ 2 w 136"/>
                <a:gd name="T21" fmla="*/ 5 h 270"/>
                <a:gd name="T22" fmla="*/ 1 w 136"/>
                <a:gd name="T23" fmla="*/ 5 h 270"/>
                <a:gd name="T24" fmla="*/ 0 w 136"/>
                <a:gd name="T25" fmla="*/ 5 h 270"/>
                <a:gd name="T26" fmla="*/ 2 w 136"/>
                <a:gd name="T27" fmla="*/ 5 h 270"/>
                <a:gd name="T28" fmla="*/ 2 w 136"/>
                <a:gd name="T29" fmla="*/ 5 h 270"/>
                <a:gd name="T30" fmla="*/ 2 w 136"/>
                <a:gd name="T31" fmla="*/ 5 h 270"/>
                <a:gd name="T32" fmla="*/ 2 w 136"/>
                <a:gd name="T33" fmla="*/ 4 h 270"/>
                <a:gd name="T34" fmla="*/ 2 w 136"/>
                <a:gd name="T35" fmla="*/ 0 h 270"/>
                <a:gd name="T36" fmla="*/ 2 w 136"/>
                <a:gd name="T37" fmla="*/ 3 h 270"/>
                <a:gd name="T38" fmla="*/ 2 w 136"/>
                <a:gd name="T39" fmla="*/ 5 h 270"/>
                <a:gd name="T40" fmla="*/ 2 w 136"/>
                <a:gd name="T41" fmla="*/ 5 h 270"/>
                <a:gd name="T42" fmla="*/ 2 w 136"/>
                <a:gd name="T43" fmla="*/ 5 h 270"/>
                <a:gd name="T44" fmla="*/ 2 w 136"/>
                <a:gd name="T45" fmla="*/ 5 h 270"/>
                <a:gd name="T46" fmla="*/ 2 w 136"/>
                <a:gd name="T47" fmla="*/ 5 h 270"/>
                <a:gd name="T48" fmla="*/ 2 w 136"/>
                <a:gd name="T49" fmla="*/ 5 h 270"/>
                <a:gd name="T50" fmla="*/ 2 w 136"/>
                <a:gd name="T51" fmla="*/ 5 h 270"/>
                <a:gd name="T52" fmla="*/ 2 w 136"/>
                <a:gd name="T53" fmla="*/ 5 h 270"/>
                <a:gd name="T54" fmla="*/ 2 w 136"/>
                <a:gd name="T55" fmla="*/ 5 h 270"/>
                <a:gd name="T56" fmla="*/ 2 w 136"/>
                <a:gd name="T57" fmla="*/ 5 h 270"/>
                <a:gd name="T58" fmla="*/ 2 w 136"/>
                <a:gd name="T59" fmla="*/ 5 h 270"/>
                <a:gd name="T60" fmla="*/ 2 w 136"/>
                <a:gd name="T61" fmla="*/ 5 h 270"/>
                <a:gd name="T62" fmla="*/ 2 w 136"/>
                <a:gd name="T63" fmla="*/ 5 h 270"/>
                <a:gd name="T64" fmla="*/ 2 w 136"/>
                <a:gd name="T65" fmla="*/ 5 h 270"/>
                <a:gd name="T66" fmla="*/ 2 w 136"/>
                <a:gd name="T67" fmla="*/ 5 h 270"/>
                <a:gd name="T68" fmla="*/ 2 w 136"/>
                <a:gd name="T69" fmla="*/ 5 h 270"/>
                <a:gd name="T70" fmla="*/ 2 w 136"/>
                <a:gd name="T71" fmla="*/ 5 h 270"/>
                <a:gd name="T72" fmla="*/ 2 w 136"/>
                <a:gd name="T73" fmla="*/ 5 h 270"/>
                <a:gd name="T74" fmla="*/ 2 w 136"/>
                <a:gd name="T75" fmla="*/ 5 h 270"/>
                <a:gd name="T76" fmla="*/ 2 w 136"/>
                <a:gd name="T77" fmla="*/ 5 h 270"/>
                <a:gd name="T78" fmla="*/ 2 w 136"/>
                <a:gd name="T79" fmla="*/ 5 h 270"/>
                <a:gd name="T80" fmla="*/ 2 w 136"/>
                <a:gd name="T81" fmla="*/ 5 h 270"/>
                <a:gd name="T82" fmla="*/ 2 w 136"/>
                <a:gd name="T83" fmla="*/ 5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sp>
          <p:nvSpPr>
            <p:cNvPr id="448533" name="Rectangle 278">
              <a:extLst>
                <a:ext uri="{FF2B5EF4-FFF2-40B4-BE49-F238E27FC236}">
                  <a16:creationId xmlns:a16="http://schemas.microsoft.com/office/drawing/2014/main" id="{10332662-B653-9342-A8B6-54CE641DB2FE}"/>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34" name="Rectangle 278">
              <a:extLst>
                <a:ext uri="{FF2B5EF4-FFF2-40B4-BE49-F238E27FC236}">
                  <a16:creationId xmlns:a16="http://schemas.microsoft.com/office/drawing/2014/main" id="{05C0CF4C-8AC5-DE45-ACCE-4F5EB09F8793}"/>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35" name="Rectangle 291">
              <a:extLst>
                <a:ext uri="{FF2B5EF4-FFF2-40B4-BE49-F238E27FC236}">
                  <a16:creationId xmlns:a16="http://schemas.microsoft.com/office/drawing/2014/main" id="{17CF0943-888B-9247-B7EB-2FB9EE39D50A}"/>
                </a:ext>
              </a:extLst>
            </p:cNvPr>
            <p:cNvSpPr>
              <a:spLocks noChangeArrowheads="1"/>
            </p:cNvSpPr>
            <p:nvPr/>
          </p:nvSpPr>
          <p:spPr bwMode="auto">
            <a:xfrm>
              <a:off x="4066" y="942"/>
              <a:ext cx="34"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8536" name="Rectangle 292">
              <a:extLst>
                <a:ext uri="{FF2B5EF4-FFF2-40B4-BE49-F238E27FC236}">
                  <a16:creationId xmlns:a16="http://schemas.microsoft.com/office/drawing/2014/main" id="{725E56C3-5697-BD4D-93A3-852878739D65}"/>
                </a:ext>
              </a:extLst>
            </p:cNvPr>
            <p:cNvSpPr>
              <a:spLocks noChangeArrowheads="1"/>
            </p:cNvSpPr>
            <p:nvPr/>
          </p:nvSpPr>
          <p:spPr bwMode="auto">
            <a:xfrm>
              <a:off x="4178" y="943"/>
              <a:ext cx="138"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8537" name="Rectangle 293">
              <a:extLst>
                <a:ext uri="{FF2B5EF4-FFF2-40B4-BE49-F238E27FC236}">
                  <a16:creationId xmlns:a16="http://schemas.microsoft.com/office/drawing/2014/main" id="{7CD596C4-A1BA-7242-A2C0-7BEDF964CED7}"/>
                </a:ext>
              </a:extLst>
            </p:cNvPr>
            <p:cNvSpPr>
              <a:spLocks noChangeArrowheads="1"/>
            </p:cNvSpPr>
            <p:nvPr/>
          </p:nvSpPr>
          <p:spPr bwMode="auto">
            <a:xfrm>
              <a:off x="4370" y="943"/>
              <a:ext cx="144"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8538" name="Rectangle 294">
              <a:extLst>
                <a:ext uri="{FF2B5EF4-FFF2-40B4-BE49-F238E27FC236}">
                  <a16:creationId xmlns:a16="http://schemas.microsoft.com/office/drawing/2014/main" id="{37A41082-9D9D-344D-BCD6-8AF31E4A8D96}"/>
                </a:ext>
              </a:extLst>
            </p:cNvPr>
            <p:cNvSpPr>
              <a:spLocks noChangeArrowheads="1"/>
            </p:cNvSpPr>
            <p:nvPr/>
          </p:nvSpPr>
          <p:spPr bwMode="auto">
            <a:xfrm>
              <a:off x="4586" y="943"/>
              <a:ext cx="10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grpSp>
        <p:nvGrpSpPr>
          <p:cNvPr id="448519" name="Group 3">
            <a:extLst>
              <a:ext uri="{FF2B5EF4-FFF2-40B4-BE49-F238E27FC236}">
                <a16:creationId xmlns:a16="http://schemas.microsoft.com/office/drawing/2014/main" id="{C2A3CEF5-55FA-DD48-A8AD-E6BFD7746038}"/>
              </a:ext>
            </a:extLst>
          </p:cNvPr>
          <p:cNvGrpSpPr>
            <a:grpSpLocks/>
          </p:cNvGrpSpPr>
          <p:nvPr/>
        </p:nvGrpSpPr>
        <p:grpSpPr bwMode="auto">
          <a:xfrm>
            <a:off x="223839" y="4495800"/>
            <a:ext cx="1376363" cy="1295400"/>
            <a:chOff x="3810000" y="1524000"/>
            <a:chExt cx="1216025" cy="942975"/>
          </a:xfrm>
        </p:grpSpPr>
        <p:grpSp>
          <p:nvGrpSpPr>
            <p:cNvPr id="448520" name="Group 95">
              <a:extLst>
                <a:ext uri="{FF2B5EF4-FFF2-40B4-BE49-F238E27FC236}">
                  <a16:creationId xmlns:a16="http://schemas.microsoft.com/office/drawing/2014/main" id="{D217A19D-3FA2-A74F-8579-6C88F45F0F33}"/>
                </a:ext>
              </a:extLst>
            </p:cNvPr>
            <p:cNvGrpSpPr>
              <a:grpSpLocks/>
            </p:cNvGrpSpPr>
            <p:nvPr/>
          </p:nvGrpSpPr>
          <p:grpSpPr bwMode="auto">
            <a:xfrm>
              <a:off x="3810000" y="1524000"/>
              <a:ext cx="1216025" cy="942975"/>
              <a:chOff x="3986" y="942"/>
              <a:chExt cx="766" cy="594"/>
            </a:xfrm>
          </p:grpSpPr>
          <p:sp>
            <p:nvSpPr>
              <p:cNvPr id="448522" name="Rectangle 278">
                <a:extLst>
                  <a:ext uri="{FF2B5EF4-FFF2-40B4-BE49-F238E27FC236}">
                    <a16:creationId xmlns:a16="http://schemas.microsoft.com/office/drawing/2014/main" id="{B354F934-65B4-4B4D-B764-6C57774510FC}"/>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23" name="Rectangle 278">
                <a:extLst>
                  <a:ext uri="{FF2B5EF4-FFF2-40B4-BE49-F238E27FC236}">
                    <a16:creationId xmlns:a16="http://schemas.microsoft.com/office/drawing/2014/main" id="{2F4EF80B-1FF5-1244-89D8-1A9B80607C4C}"/>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24" name="Rectangle 278">
                <a:extLst>
                  <a:ext uri="{FF2B5EF4-FFF2-40B4-BE49-F238E27FC236}">
                    <a16:creationId xmlns:a16="http://schemas.microsoft.com/office/drawing/2014/main" id="{35A821AA-FDCD-8149-BBE0-AAF98B050964}"/>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25" name="Rectangle 278">
                <a:extLst>
                  <a:ext uri="{FF2B5EF4-FFF2-40B4-BE49-F238E27FC236}">
                    <a16:creationId xmlns:a16="http://schemas.microsoft.com/office/drawing/2014/main" id="{8BE30F17-182E-B245-AD5E-7A90966DDA0B}"/>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26" name="Rectangle 291">
                <a:extLst>
                  <a:ext uri="{FF2B5EF4-FFF2-40B4-BE49-F238E27FC236}">
                    <a16:creationId xmlns:a16="http://schemas.microsoft.com/office/drawing/2014/main" id="{86498603-792F-014F-8407-947F933D0272}"/>
                  </a:ext>
                </a:extLst>
              </p:cNvPr>
              <p:cNvSpPr>
                <a:spLocks noChangeArrowheads="1"/>
              </p:cNvSpPr>
              <p:nvPr/>
            </p:nvSpPr>
            <p:spPr bwMode="auto">
              <a:xfrm>
                <a:off x="4066" y="942"/>
                <a:ext cx="36"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8527" name="Rectangle 292">
                <a:extLst>
                  <a:ext uri="{FF2B5EF4-FFF2-40B4-BE49-F238E27FC236}">
                    <a16:creationId xmlns:a16="http://schemas.microsoft.com/office/drawing/2014/main" id="{E4F1022F-1B61-FE4C-9CC4-219FFCDF93BC}"/>
                  </a:ext>
                </a:extLst>
              </p:cNvPr>
              <p:cNvSpPr>
                <a:spLocks noChangeArrowheads="1"/>
              </p:cNvSpPr>
              <p:nvPr/>
            </p:nvSpPr>
            <p:spPr bwMode="auto">
              <a:xfrm>
                <a:off x="4178" y="943"/>
                <a:ext cx="14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8528" name="Rectangle 293">
                <a:extLst>
                  <a:ext uri="{FF2B5EF4-FFF2-40B4-BE49-F238E27FC236}">
                    <a16:creationId xmlns:a16="http://schemas.microsoft.com/office/drawing/2014/main" id="{202286A3-D7A5-4C40-BAE8-41245F0A3787}"/>
                  </a:ext>
                </a:extLst>
              </p:cNvPr>
              <p:cNvSpPr>
                <a:spLocks noChangeArrowheads="1"/>
              </p:cNvSpPr>
              <p:nvPr/>
            </p:nvSpPr>
            <p:spPr bwMode="auto">
              <a:xfrm>
                <a:off x="4370" y="943"/>
                <a:ext cx="150"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8529" name="Rectangle 294">
                <a:extLst>
                  <a:ext uri="{FF2B5EF4-FFF2-40B4-BE49-F238E27FC236}">
                    <a16:creationId xmlns:a16="http://schemas.microsoft.com/office/drawing/2014/main" id="{A0D1161F-C9CD-FC4D-88FF-87D3EA7EF18D}"/>
                  </a:ext>
                </a:extLst>
              </p:cNvPr>
              <p:cNvSpPr>
                <a:spLocks noChangeArrowheads="1"/>
              </p:cNvSpPr>
              <p:nvPr/>
            </p:nvSpPr>
            <p:spPr bwMode="auto">
              <a:xfrm>
                <a:off x="4586" y="943"/>
                <a:ext cx="107"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48521" name="WordArt 622">
              <a:extLst>
                <a:ext uri="{FF2B5EF4-FFF2-40B4-BE49-F238E27FC236}">
                  <a16:creationId xmlns:a16="http://schemas.microsoft.com/office/drawing/2014/main" id="{B9031634-10A7-CF49-817D-AAB00092C67F}"/>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PPTCOMPATIBLE4" val="RXP"/>
  <p:tag name="VARSAVEMESSAGETIMESTAMP" val="RXP9/18/2012"/>
</p:tagLst>
</file>

<file path=ppt/tags/tag2.xml><?xml version="1.0" encoding="utf-8"?>
<p:tagLst xmlns:a="http://schemas.openxmlformats.org/drawingml/2006/main" xmlns:r="http://schemas.openxmlformats.org/officeDocument/2006/relationships" xmlns:p="http://schemas.openxmlformats.org/presentationml/2006/main">
  <p:tag name="PXID" val="7"/>
  <p:tag name="SID" val="1590"/>
</p:tagLst>
</file>

<file path=ppt/tags/tag3.xml><?xml version="1.0" encoding="utf-8"?>
<p:tagLst xmlns:a="http://schemas.openxmlformats.org/drawingml/2006/main" xmlns:r="http://schemas.openxmlformats.org/officeDocument/2006/relationships" xmlns:p="http://schemas.openxmlformats.org/presentationml/2006/main">
  <p:tag name="KPI_HAS_CHART" val="false"/>
</p:tagLst>
</file>

<file path=ppt/theme/theme1.xml><?xml version="1.0" encoding="utf-8"?>
<a:theme xmlns:a="http://schemas.openxmlformats.org/drawingml/2006/main" name="MET-2">
  <a:themeElements>
    <a:clrScheme name="">
      <a:dk1>
        <a:srgbClr val="808080"/>
      </a:dk1>
      <a:lt1>
        <a:srgbClr val="FFFFFF"/>
      </a:lt1>
      <a:dk2>
        <a:srgbClr val="000099"/>
      </a:dk2>
      <a:lt2>
        <a:srgbClr val="FF8200"/>
      </a:lt2>
      <a:accent1>
        <a:srgbClr val="FF8200"/>
      </a:accent1>
      <a:accent2>
        <a:srgbClr val="339966"/>
      </a:accent2>
      <a:accent3>
        <a:srgbClr val="AAAACA"/>
      </a:accent3>
      <a:accent4>
        <a:srgbClr val="DADADA"/>
      </a:accent4>
      <a:accent5>
        <a:srgbClr val="FFC1AA"/>
      </a:accent5>
      <a:accent6>
        <a:srgbClr val="2D8A5C"/>
      </a:accent6>
      <a:hlink>
        <a:srgbClr val="800080"/>
      </a:hlink>
      <a:folHlink>
        <a:srgbClr val="FFFF99"/>
      </a:folHlink>
    </a:clrScheme>
    <a:fontScheme name="MET-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T-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ET-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ET-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ET-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ET-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ET-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ET-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5_ESC2008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_ESC2008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ubblec">
  <a:themeElements>
    <a:clrScheme name="">
      <a:dk1>
        <a:srgbClr val="000000"/>
      </a:dk1>
      <a:lt1>
        <a:srgbClr val="FFFFFF"/>
      </a:lt1>
      <a:dk2>
        <a:srgbClr val="063DE8"/>
      </a:dk2>
      <a:lt2>
        <a:srgbClr val="006B61"/>
      </a:lt2>
      <a:accent1>
        <a:srgbClr val="00B7A5"/>
      </a:accent1>
      <a:accent2>
        <a:srgbClr val="EAEC5E"/>
      </a:accent2>
      <a:accent3>
        <a:srgbClr val="FFFFFF"/>
      </a:accent3>
      <a:accent4>
        <a:srgbClr val="000000"/>
      </a:accent4>
      <a:accent5>
        <a:srgbClr val="AAD8CF"/>
      </a:accent5>
      <a:accent6>
        <a:srgbClr val="D4D654"/>
      </a:accent6>
      <a:hlink>
        <a:srgbClr val="F95AB7"/>
      </a:hlink>
      <a:folHlink>
        <a:srgbClr val="3365FB"/>
      </a:folHlink>
    </a:clrScheme>
    <a:fontScheme name="bubblec">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ubblec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ubblec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ubblec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ubblec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ubble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ubble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ubble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4_Default Design">
  <a:themeElements>
    <a:clrScheme name="Default Design 8">
      <a:dk1>
        <a:srgbClr val="000000"/>
      </a:dk1>
      <a:lt1>
        <a:srgbClr val="FFFFFF"/>
      </a:lt1>
      <a:dk2>
        <a:srgbClr val="0066CC"/>
      </a:dk2>
      <a:lt2>
        <a:srgbClr val="FFFF00"/>
      </a:lt2>
      <a:accent1>
        <a:srgbClr val="FF9900"/>
      </a:accent1>
      <a:accent2>
        <a:srgbClr val="00FFFF"/>
      </a:accent2>
      <a:accent3>
        <a:srgbClr val="AAB8E2"/>
      </a:accent3>
      <a:accent4>
        <a:srgbClr val="DADADA"/>
      </a:accent4>
      <a:accent5>
        <a:srgbClr val="FFCAAA"/>
      </a:accent5>
      <a:accent6>
        <a:srgbClr val="00E7E7"/>
      </a:accent6>
      <a:hlink>
        <a:srgbClr val="FF0000"/>
      </a:hlink>
      <a:folHlink>
        <a:srgbClr val="96969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66CC"/>
        </a:dk2>
        <a:lt2>
          <a:srgbClr val="FFFF00"/>
        </a:lt2>
        <a:accent1>
          <a:srgbClr val="FF9900"/>
        </a:accent1>
        <a:accent2>
          <a:srgbClr val="00FFFF"/>
        </a:accent2>
        <a:accent3>
          <a:srgbClr val="AAB8E2"/>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Titles 1451">
  <a:themeElements>
    <a:clrScheme name="Titles 1451 9">
      <a:dk1>
        <a:srgbClr val="000000"/>
      </a:dk1>
      <a:lt1>
        <a:srgbClr val="FFFFFF"/>
      </a:lt1>
      <a:dk2>
        <a:srgbClr val="000000"/>
      </a:dk2>
      <a:lt2>
        <a:srgbClr val="000000"/>
      </a:lt2>
      <a:accent1>
        <a:srgbClr val="FF6600"/>
      </a:accent1>
      <a:accent2>
        <a:srgbClr val="6699FF"/>
      </a:accent2>
      <a:accent3>
        <a:srgbClr val="AAAAAA"/>
      </a:accent3>
      <a:accent4>
        <a:srgbClr val="DADADA"/>
      </a:accent4>
      <a:accent5>
        <a:srgbClr val="FFB8AA"/>
      </a:accent5>
      <a:accent6>
        <a:srgbClr val="5C8AE7"/>
      </a:accent6>
      <a:hlink>
        <a:srgbClr val="CC66FF"/>
      </a:hlink>
      <a:folHlink>
        <a:srgbClr val="FFCC66"/>
      </a:folHlink>
    </a:clrScheme>
    <a:fontScheme name="Titles 145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itles 145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itles 145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itles 145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itles 145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itles 145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itles 145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itles 145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Titles 1451 8">
        <a:dk1>
          <a:srgbClr val="000000"/>
        </a:dk1>
        <a:lt1>
          <a:srgbClr val="FFFFFF"/>
        </a:lt1>
        <a:dk2>
          <a:srgbClr val="000000"/>
        </a:dk2>
        <a:lt2>
          <a:srgbClr val="000000"/>
        </a:lt2>
        <a:accent1>
          <a:srgbClr val="FF0000"/>
        </a:accent1>
        <a:accent2>
          <a:srgbClr val="3333CC"/>
        </a:accent2>
        <a:accent3>
          <a:srgbClr val="AAAAAA"/>
        </a:accent3>
        <a:accent4>
          <a:srgbClr val="DADADA"/>
        </a:accent4>
        <a:accent5>
          <a:srgbClr val="FFAAAA"/>
        </a:accent5>
        <a:accent6>
          <a:srgbClr val="2D2DB9"/>
        </a:accent6>
        <a:hlink>
          <a:srgbClr val="9900FF"/>
        </a:hlink>
        <a:folHlink>
          <a:srgbClr val="FFCC66"/>
        </a:folHlink>
      </a:clrScheme>
      <a:clrMap bg1="dk2" tx1="lt1" bg2="dk1" tx2="lt2" accent1="accent1" accent2="accent2" accent3="accent3" accent4="accent4" accent5="accent5" accent6="accent6" hlink="hlink" folHlink="folHlink"/>
    </a:extraClrScheme>
    <a:extraClrScheme>
      <a:clrScheme name="Titles 1451 9">
        <a:dk1>
          <a:srgbClr val="000000"/>
        </a:dk1>
        <a:lt1>
          <a:srgbClr val="FFFFFF"/>
        </a:lt1>
        <a:dk2>
          <a:srgbClr val="000000"/>
        </a:dk2>
        <a:lt2>
          <a:srgbClr val="000000"/>
        </a:lt2>
        <a:accent1>
          <a:srgbClr val="FF6600"/>
        </a:accent1>
        <a:accent2>
          <a:srgbClr val="6699FF"/>
        </a:accent2>
        <a:accent3>
          <a:srgbClr val="AAAAAA"/>
        </a:accent3>
        <a:accent4>
          <a:srgbClr val="DADADA"/>
        </a:accent4>
        <a:accent5>
          <a:srgbClr val="FFB8AA"/>
        </a:accent5>
        <a:accent6>
          <a:srgbClr val="5C8AE7"/>
        </a:accent6>
        <a:hlink>
          <a:srgbClr val="CC66FF"/>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ค่าเริ่มต้นการออกแบบ">
  <a:themeElements>
    <a:clrScheme name="ค่าเริ่มต้นการออกแบบ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ค่าเริ่มต้นการออกแบบ">
      <a:majorFont>
        <a:latin typeface="Times New Roman"/>
        <a:ea typeface="Angsana New"/>
        <a:cs typeface="Angsana New"/>
      </a:majorFont>
      <a:minorFont>
        <a:latin typeface="Times New Roman"/>
        <a:ea typeface="Angsana New"/>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ค่าเริ่มต้นการออกแบบ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ค่าเริ่มต้นการออกแบบ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ค่าเริ่มต้นการออกแบบ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ค่าเริ่มต้นการออกแบบ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ค่าเริ่มต้นการออกแบบ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ค่าเริ่มต้นการออกแบบ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ค่าเริ่มต้นการออกแบบ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9_Default Design">
  <a:themeElements>
    <a:clrScheme name="Default Design 8">
      <a:dk1>
        <a:srgbClr val="000000"/>
      </a:dk1>
      <a:lt1>
        <a:srgbClr val="FFFFFF"/>
      </a:lt1>
      <a:dk2>
        <a:srgbClr val="0066CC"/>
      </a:dk2>
      <a:lt2>
        <a:srgbClr val="FFFF00"/>
      </a:lt2>
      <a:accent1>
        <a:srgbClr val="FF9900"/>
      </a:accent1>
      <a:accent2>
        <a:srgbClr val="00FFFF"/>
      </a:accent2>
      <a:accent3>
        <a:srgbClr val="AAB8E2"/>
      </a:accent3>
      <a:accent4>
        <a:srgbClr val="DADADA"/>
      </a:accent4>
      <a:accent5>
        <a:srgbClr val="FFCAAA"/>
      </a:accent5>
      <a:accent6>
        <a:srgbClr val="00E7E7"/>
      </a:accent6>
      <a:hlink>
        <a:srgbClr val="FF0000"/>
      </a:hlink>
      <a:folHlink>
        <a:srgbClr val="96969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66CC"/>
        </a:dk2>
        <a:lt2>
          <a:srgbClr val="FFFF00"/>
        </a:lt2>
        <a:accent1>
          <a:srgbClr val="FF9900"/>
        </a:accent1>
        <a:accent2>
          <a:srgbClr val="00FFFF"/>
        </a:accent2>
        <a:accent3>
          <a:srgbClr val="AAB8E2"/>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ESC2008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1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_Theme1">
  <a:themeElements>
    <a:clrScheme name="Custom 6">
      <a:dk1>
        <a:sysClr val="windowText" lastClr="000000"/>
      </a:dk1>
      <a:lt1>
        <a:srgbClr val="FFFFFF"/>
      </a:lt1>
      <a:dk2>
        <a:srgbClr val="5F5F5F"/>
      </a:dk2>
      <a:lt2>
        <a:srgbClr val="EAEAEA"/>
      </a:lt2>
      <a:accent1>
        <a:srgbClr val="5D2067"/>
      </a:accent1>
      <a:accent2>
        <a:srgbClr val="DD6000"/>
      </a:accent2>
      <a:accent3>
        <a:srgbClr val="D28E00"/>
      </a:accent3>
      <a:accent4>
        <a:srgbClr val="E7C5ED"/>
      </a:accent4>
      <a:accent5>
        <a:srgbClr val="D28E00"/>
      </a:accent5>
      <a:accent6>
        <a:srgbClr val="DD6000"/>
      </a:accent6>
      <a:hlink>
        <a:srgbClr val="5D2067"/>
      </a:hlink>
      <a:folHlink>
        <a:srgbClr val="5D206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20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MET-2">
  <a:themeElements>
    <a:clrScheme name="">
      <a:dk1>
        <a:srgbClr val="808080"/>
      </a:dk1>
      <a:lt1>
        <a:srgbClr val="FFFFFF"/>
      </a:lt1>
      <a:dk2>
        <a:srgbClr val="000099"/>
      </a:dk2>
      <a:lt2>
        <a:srgbClr val="FF8200"/>
      </a:lt2>
      <a:accent1>
        <a:srgbClr val="FF8200"/>
      </a:accent1>
      <a:accent2>
        <a:srgbClr val="339966"/>
      </a:accent2>
      <a:accent3>
        <a:srgbClr val="AAAACA"/>
      </a:accent3>
      <a:accent4>
        <a:srgbClr val="DADADA"/>
      </a:accent4>
      <a:accent5>
        <a:srgbClr val="FFC1AA"/>
      </a:accent5>
      <a:accent6>
        <a:srgbClr val="2D8A5C"/>
      </a:accent6>
      <a:hlink>
        <a:srgbClr val="800080"/>
      </a:hlink>
      <a:folHlink>
        <a:srgbClr val="FFFF99"/>
      </a:folHlink>
    </a:clrScheme>
    <a:fontScheme name="MET-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T-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ET-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ET-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ET-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ET-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ET-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ET-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Arial"/>
      </a:majorFont>
      <a:minorFont>
        <a:latin typeface="Garamond"/>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ZESTRIL trong NMCTC">
  <a:themeElements>
    <a:clrScheme name="ZESTRIL trong NMCTC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ZESTRIL trong NMCTC">
      <a:majorFont>
        <a:latin typeface="VNI-Arial Rounded"/>
        <a:ea typeface=""/>
        <a:cs typeface=""/>
      </a:majorFont>
      <a:minorFont>
        <a:latin typeface="VNI-Arial Round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ZESTRIL trong NMCTC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ZESTRIL trong NMCTC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ZESTRIL trong NMCTC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ZESTRIL trong NMCTC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ZESTRIL trong NMCT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ZESTRIL trong NMCT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ZESTRIL trong NMCT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C:\Program Files\Microsoft Office\Templates\Galaxy\MET-2.pot</Template>
  <TotalTime>10493</TotalTime>
  <Words>5395</Words>
  <Application>Microsoft Office PowerPoint</Application>
  <PresentationFormat>On-screen Show (4:3)</PresentationFormat>
  <Paragraphs>823</Paragraphs>
  <Slides>170</Slides>
  <Notes>23</Notes>
  <HiddenSlides>0</HiddenSlides>
  <MMClips>7</MMClips>
  <ScaleCrop>false</ScaleCrop>
  <HeadingPairs>
    <vt:vector size="4" baseType="variant">
      <vt:variant>
        <vt:lpstr>Theme</vt:lpstr>
      </vt:variant>
      <vt:variant>
        <vt:i4>37</vt:i4>
      </vt:variant>
      <vt:variant>
        <vt:lpstr>Slide Titles</vt:lpstr>
      </vt:variant>
      <vt:variant>
        <vt:i4>170</vt:i4>
      </vt:variant>
    </vt:vector>
  </HeadingPairs>
  <TitlesOfParts>
    <vt:vector size="207" baseType="lpstr">
      <vt:lpstr>MET-2</vt:lpstr>
      <vt:lpstr>4_Default Design</vt:lpstr>
      <vt:lpstr>2_Default Design</vt:lpstr>
      <vt:lpstr>1_MET-2</vt:lpstr>
      <vt:lpstr>3_Default Design</vt:lpstr>
      <vt:lpstr>5_Default Design</vt:lpstr>
      <vt:lpstr>Stream</vt:lpstr>
      <vt:lpstr>Default Design</vt:lpstr>
      <vt:lpstr>ZESTRIL trong NMCTC</vt:lpstr>
      <vt:lpstr>13_Default Design</vt:lpstr>
      <vt:lpstr>1_Default Design</vt:lpstr>
      <vt:lpstr>5_ESC2008white</vt:lpstr>
      <vt:lpstr>1_ESC2008white</vt:lpstr>
      <vt:lpstr>6_Default Design</vt:lpstr>
      <vt:lpstr>bubblec</vt:lpstr>
      <vt:lpstr>8_Default Design</vt:lpstr>
      <vt:lpstr>14_Default Design</vt:lpstr>
      <vt:lpstr>Titles 1451</vt:lpstr>
      <vt:lpstr>ค่าเริ่มต้นการออกแบบ</vt:lpstr>
      <vt:lpstr>9_Default Design</vt:lpstr>
      <vt:lpstr>10_Default Design</vt:lpstr>
      <vt:lpstr>11_Default Design</vt:lpstr>
      <vt:lpstr>19_Default Design</vt:lpstr>
      <vt:lpstr>ESC2008white</vt:lpstr>
      <vt:lpstr>12_Default Design</vt:lpstr>
      <vt:lpstr>15_Default Design</vt:lpstr>
      <vt:lpstr>16_Default Design</vt:lpstr>
      <vt:lpstr>2_Theme1</vt:lpstr>
      <vt:lpstr>17_Default Design</vt:lpstr>
      <vt:lpstr>18_Default Design</vt:lpstr>
      <vt:lpstr>Office Theme</vt:lpstr>
      <vt:lpstr>20_Default Design</vt:lpstr>
      <vt:lpstr>21_Default Design</vt:lpstr>
      <vt:lpstr>7_Default Design</vt:lpstr>
      <vt:lpstr>1_Office Theme</vt:lpstr>
      <vt:lpstr>2_Office Theme</vt:lpstr>
      <vt:lpstr>3_Office Theme</vt:lpstr>
      <vt:lpstr>HỘI CHỨNG VÀNH CẤP: CHẨN ĐOÁN VÀ ĐiỀU TRỊ</vt:lpstr>
      <vt:lpstr>MỤC TIÊU HỌC TẬP</vt:lpstr>
      <vt:lpstr>PowerPoint Presentation</vt:lpstr>
      <vt:lpstr>Dieãn tieán hoäi chöùng vaønh caáp</vt:lpstr>
      <vt:lpstr>Hội chứng mạch vành cấp</vt:lpstr>
      <vt:lpstr>Định Nghĩa NMCT Cấp Lần Thứ 4 của ESC/ACCF/AHA/WHF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Chẩn đoán  STEMI </vt:lpstr>
      <vt:lpstr>PowerPoint Presentation</vt:lpstr>
      <vt:lpstr>ACUTE  CORONARY ISCHEMIC SYMPTOMS</vt:lpstr>
      <vt:lpstr>PowerPoint Presentation</vt:lpstr>
      <vt:lpstr>ECG changes of new ischemia</vt:lpstr>
      <vt:lpstr>ECG changes of new ischemia</vt:lpstr>
      <vt:lpstr>PowerPoint Presentation</vt:lpstr>
      <vt:lpstr>Thời gian tăng các biomarker cơ tim sau khi bị NMCT cấp</vt:lpstr>
      <vt:lpstr>ESC 2011: hs -TROPONIN</vt:lpstr>
      <vt:lpstr>PowerPoint Presentation</vt:lpstr>
      <vt:lpstr>INTRA CORONARY THROMBUS</vt:lpstr>
      <vt:lpstr>PowerPoint Presentation</vt:lpstr>
      <vt:lpstr>Hội chứng mạch vành cấp</vt:lpstr>
      <vt:lpstr>Chẩn đoán STEMI </vt:lpstr>
      <vt:lpstr> ĐIỀU TRỊ  STEMI </vt:lpstr>
      <vt:lpstr>   ĐIỀU TRỊ STEMI   - Điều trị cơ bản chung   - Điều trị tái tưới máu   - Điều trị các biến chứng         Thực hiện đồng thời,          càng nhanh càng tốt   </vt:lpstr>
      <vt:lpstr>Mức độ khuyến cáo</vt:lpstr>
      <vt:lpstr>Mức độ bằng chứng</vt:lpstr>
      <vt:lpstr>2013 ACCF/AHA Guideline for the Management of ST-Elevation Myocardial Infarction</vt:lpstr>
      <vt:lpstr>PowerPoint Presentation</vt:lpstr>
      <vt:lpstr>PowerPoint Presentation</vt:lpstr>
      <vt:lpstr>Điều trị cấp cứu chung</vt:lpstr>
      <vt:lpstr>CCU</vt:lpstr>
      <vt:lpstr>CCU</vt:lpstr>
      <vt:lpstr>Đường truyền</vt:lpstr>
      <vt:lpstr>Oxygen</vt:lpstr>
      <vt:lpstr>PowerPoint Presentation</vt:lpstr>
      <vt:lpstr>Giảm đau</vt:lpstr>
      <vt:lpstr>PowerPoint Presentation</vt:lpstr>
      <vt:lpstr>Nitrate</vt:lpstr>
      <vt:lpstr>Nitrate: ACC/AHA</vt:lpstr>
      <vt:lpstr>PowerPoint Presentation</vt:lpstr>
      <vt:lpstr>Chẹn bêta</vt:lpstr>
      <vt:lpstr>CCĐ chẹn bêta</vt:lpstr>
      <vt:lpstr>Beta Blockers</vt:lpstr>
      <vt:lpstr>Beta Blockers</vt:lpstr>
      <vt:lpstr>PowerPoint Presentation</vt:lpstr>
      <vt:lpstr>Ức chế men chuyển</vt:lpstr>
      <vt:lpstr>Thöïc haønh duøng UCMC trong NMCTC</vt:lpstr>
      <vt:lpstr>Renin-Angiotensin-Aldosterone System Inhibitors</vt:lpstr>
      <vt:lpstr>Renin-Angiotensin-Aldosterone System Inhibitors</vt:lpstr>
      <vt:lpstr>PowerPoint Presentation</vt:lpstr>
      <vt:lpstr>PowerPoint Presentation</vt:lpstr>
      <vt:lpstr>Mức giảm LDL-C với các statin và liều tương ứng</vt:lpstr>
      <vt:lpstr>STATIN</vt:lpstr>
      <vt:lpstr>PowerPoint Presentation</vt:lpstr>
      <vt:lpstr>Tái tưới máu (reperfusion)  Tái thông ĐM vành</vt:lpstr>
      <vt:lpstr>PowerPoint Presentation</vt:lpstr>
      <vt:lpstr>Thời gian tái tưới máu</vt:lpstr>
      <vt:lpstr>Importance of Door-to-Balloon Time:  30-Day Mortality in the GUSTO-IIb Cohort</vt:lpstr>
      <vt:lpstr>PowerPoint Presentation</vt:lpstr>
      <vt:lpstr>The Four Ds</vt:lpstr>
      <vt:lpstr>PowerPoint Presentation</vt:lpstr>
      <vt:lpstr>PowerPoint Presentation</vt:lpstr>
      <vt:lpstr>   ĐIỀU TRỊ  STEMI:   Điều trị tái tưới máu bằng     Primary Percutaneous Coronary intervention (PPCI)  </vt:lpstr>
      <vt:lpstr>Primary PCI in STEMI</vt:lpstr>
      <vt:lpstr>PowerPoint Presentation</vt:lpstr>
      <vt:lpstr>PowerPoint Presentation</vt:lpstr>
      <vt:lpstr>ĐM vành P tắc hoàn toàn</vt:lpstr>
      <vt:lpstr>Đưa dây dẫn qua chỗ tắc</vt:lpstr>
      <vt:lpstr>Đưa bóng vào nong chỗ tắc </vt:lpstr>
      <vt:lpstr>Chụp kiểm tra sau nong bóng</vt:lpstr>
      <vt:lpstr>Đưa stent vào ngay chỗ tắc</vt:lpstr>
      <vt:lpstr>Bung stent</vt:lpstr>
      <vt:lpstr>Kết quả sau cùng</vt:lpstr>
      <vt:lpstr>PowerPoint Presentation</vt:lpstr>
      <vt:lpstr>PowerPoint Presentation</vt:lpstr>
      <vt:lpstr>PowerPoint Presentation</vt:lpstr>
      <vt:lpstr>ESC 2011: P2Y12 inhibitors</vt:lpstr>
      <vt:lpstr>Antiplatelet Therapy to Support Primary PCI for STEMI</vt:lpstr>
      <vt:lpstr>PowerPoint Presentation</vt:lpstr>
      <vt:lpstr>PowerPoint Presentation</vt:lpstr>
      <vt:lpstr>PowerPoint Presentation</vt:lpstr>
      <vt:lpstr>PowerPoint Presentation</vt:lpstr>
      <vt:lpstr>PowerPoint Presentation</vt:lpstr>
      <vt:lpstr>Antiplatelet Therapy to Support Primary PCI for STEMI</vt:lpstr>
      <vt:lpstr>Antiplatelet Therapy to Support Primary PCI for STEMI</vt:lpstr>
      <vt:lpstr>PowerPoint Presentation</vt:lpstr>
      <vt:lpstr>Anticoagulant Therapy to Support Primary PCI</vt:lpstr>
      <vt:lpstr>Anticoagulant Therapy to Support Primary PCI</vt:lpstr>
      <vt:lpstr>PowerPoint Presentation</vt:lpstr>
      <vt:lpstr>PowerPoint Presentation</vt:lpstr>
      <vt:lpstr>PowerPoint Presentation</vt:lpstr>
      <vt:lpstr>   ĐIỀU TRỊ  STEMI:   Điều trị tái tưới máu bằng     thuốc tiêu sợi huyết  (Thrombolytic therapy)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CABG in Patients With STEMI</vt:lpstr>
      <vt:lpstr>CABG in Patients With STEMI</vt:lpstr>
      <vt:lpstr>PowerPoint Presentation</vt:lpstr>
      <vt:lpstr>PowerPoint Presentation</vt:lpstr>
      <vt:lpstr>Biến chứng về cấu trúc</vt:lpstr>
      <vt:lpstr>Chẩn đoán MR</vt:lpstr>
      <vt:lpstr>Vỡ thành tự do tâm thất</vt:lpstr>
      <vt:lpstr>PowerPoint Presentation</vt:lpstr>
      <vt:lpstr>PowerPoint Presentation</vt:lpstr>
      <vt:lpstr>Siêu âm tim phát hiện VSD</vt:lpstr>
      <vt:lpstr>PowerPoint Presentation</vt:lpstr>
      <vt:lpstr>PowerPoint Presentation</vt:lpstr>
      <vt:lpstr>Chóang tim do NMCT cấp</vt:lpstr>
      <vt:lpstr>PowerPoint Presentation</vt:lpstr>
      <vt:lpstr>PowerPoint Presentation</vt:lpstr>
      <vt:lpstr>PowerPoint Presentation</vt:lpstr>
      <vt:lpstr>Intraaortic balloon pump (counter-pulsation) </vt:lpstr>
      <vt:lpstr>PowerPoint Presentation</vt:lpstr>
      <vt:lpstr>RLNT trong HCVC</vt:lpstr>
      <vt:lpstr>PowerPoint Presentation</vt:lpstr>
      <vt:lpstr>AF</vt:lpstr>
      <vt:lpstr>PowerPoint Presentation</vt:lpstr>
      <vt:lpstr>PowerPoint Presentation</vt:lpstr>
      <vt:lpstr>PowerPoint Presentation</vt:lpstr>
      <vt:lpstr>       Prognostic impact of early ventricular fibrillation in patients with ST-elevation myocardial infarction treated with primary PCI, Dec 2012. Marina Demidova, J Gustav Smith, Carl-Johan Höijer, Pyotr G Platonov  </vt:lpstr>
      <vt:lpstr>PowerPoint Presentation</vt:lpstr>
      <vt:lpstr>PowerPoint Presentation</vt:lpstr>
      <vt:lpstr>PowerPoint Presentation</vt:lpstr>
      <vt:lpstr>PowerPoint Presentation</vt:lpstr>
      <vt:lpstr>AV Block</vt:lpstr>
      <vt:lpstr>Pacing in STEMI</vt:lpstr>
      <vt:lpstr>PowerPoint Presentation</vt:lpstr>
      <vt:lpstr>PowerPoint Presentation</vt:lpstr>
      <vt:lpstr>Management of Pericarditis After STEMI </vt:lpstr>
      <vt:lpstr>Biến chứng cơ học, cấu trúc</vt:lpstr>
      <vt:lpstr>PowerPoint Presentation</vt:lpstr>
      <vt:lpstr>Chaån ñoaùn nhanh NMCT caáp vôùi  xeùt nghieäm hs Troponin (ESC 2011)</vt:lpstr>
      <vt:lpstr>PowerPoint Presentation</vt:lpstr>
      <vt:lpstr>PowerPoint Presentation</vt:lpstr>
      <vt:lpstr>PowerPoint Presentation</vt:lpstr>
      <vt:lpstr>PowerPoint Presentation</vt:lpstr>
      <vt:lpstr>HCMVC khoâng ST cheânh leân</vt:lpstr>
      <vt:lpstr>PowerPoint Presentation</vt:lpstr>
      <vt:lpstr>PowerPoint Presentation</vt:lpstr>
      <vt:lpstr>PowerPoint Presentation</vt:lpstr>
      <vt:lpstr>Thang ñieåm nguy cô TIMI/ hoäi chöùng ÑMV caáp khoâng ST cheânh leân</vt:lpstr>
      <vt:lpstr>Nguy cô cao</vt:lpstr>
      <vt:lpstr>PowerPoint Presentation</vt:lpstr>
      <vt:lpstr>PowerPoint Presentation</vt:lpstr>
      <vt:lpstr>So sánh giữa can thiệp sớm với can thiệp muộn/ bệnh nhân HCĐMVC- KSTC  (tử vong, NMCT, đột quỵ)</vt:lpstr>
      <vt:lpstr>PowerPoint Presentation</vt:lpstr>
      <vt:lpstr>AHA/ACC 2014: Recommendations for Initial Antiplatelet in NSTE-ACS patients and PCI </vt:lpstr>
      <vt:lpstr>PowerPoint Presentation</vt:lpstr>
      <vt:lpstr>KẾT LUẬN</vt:lpstr>
      <vt:lpstr>PowerPoint Presentation</vt:lpstr>
    </vt:vector>
  </TitlesOfParts>
  <Company>AstraZeneca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Kent</dc:creator>
  <cp:lastModifiedBy>Truong Quang Binh (Pho Giam doc)</cp:lastModifiedBy>
  <cp:revision>402</cp:revision>
  <dcterms:created xsi:type="dcterms:W3CDTF">2002-09-10T08:30:08Z</dcterms:created>
  <dcterms:modified xsi:type="dcterms:W3CDTF">2020-09-04T12:50:54Z</dcterms:modified>
</cp:coreProperties>
</file>